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93" r:id="rId2"/>
    <p:sldId id="294" r:id="rId3"/>
    <p:sldId id="299" r:id="rId4"/>
    <p:sldId id="300" r:id="rId5"/>
    <p:sldId id="301" r:id="rId6"/>
    <p:sldId id="302" r:id="rId7"/>
    <p:sldId id="304" r:id="rId8"/>
    <p:sldId id="303" r:id="rId9"/>
    <p:sldId id="305" r:id="rId10"/>
    <p:sldId id="306" r:id="rId11"/>
    <p:sldId id="307" r:id="rId12"/>
    <p:sldId id="308" r:id="rId13"/>
    <p:sldId id="309" r:id="rId14"/>
    <p:sldId id="310" r:id="rId15"/>
    <p:sldId id="311" r:id="rId16"/>
    <p:sldId id="312" r:id="rId17"/>
    <p:sldId id="313" r:id="rId18"/>
    <p:sldId id="314" r:id="rId19"/>
    <p:sldId id="315" r:id="rId20"/>
    <p:sldId id="316" r:id="rId21"/>
    <p:sldId id="318" r:id="rId22"/>
    <p:sldId id="320" r:id="rId23"/>
    <p:sldId id="321" r:id="rId24"/>
    <p:sldId id="322" r:id="rId25"/>
    <p:sldId id="324" r:id="rId26"/>
    <p:sldId id="325" r:id="rId27"/>
    <p:sldId id="326" r:id="rId28"/>
    <p:sldId id="327" r:id="rId29"/>
    <p:sldId id="292" r:id="rId30"/>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886">
          <p15:clr>
            <a:srgbClr val="A4A3A4"/>
          </p15:clr>
        </p15:guide>
        <p15:guide id="2" pos="24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33"/>
    <a:srgbClr val="0A0A0A"/>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6" autoAdjust="0"/>
    <p:restoredTop sz="94545" autoAdjust="0"/>
  </p:normalViewPr>
  <p:slideViewPr>
    <p:cSldViewPr>
      <p:cViewPr varScale="1">
        <p:scale>
          <a:sx n="79" d="100"/>
          <a:sy n="79" d="100"/>
        </p:scale>
        <p:origin x="102" y="762"/>
      </p:cViewPr>
      <p:guideLst>
        <p:guide orient="horz" pos="2886"/>
        <p:guide pos="24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3" d="100"/>
          <a:sy n="83" d="100"/>
        </p:scale>
        <p:origin x="-204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35DA416-A000-E426-8A30-0E7299673A6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de-AT"/>
          </a:p>
        </p:txBody>
      </p:sp>
      <p:sp>
        <p:nvSpPr>
          <p:cNvPr id="3" name="Datumsplatzhalter 2">
            <a:extLst>
              <a:ext uri="{FF2B5EF4-FFF2-40B4-BE49-F238E27FC236}">
                <a16:creationId xmlns:a16="http://schemas.microsoft.com/office/drawing/2014/main" id="{7E267FA8-BA2F-C277-1080-695CCF64A7C2}"/>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D33127E-81E8-4691-B0FE-A2D7F35F0B44}" type="datetimeFigureOut">
              <a:rPr lang="de-AT"/>
              <a:pPr>
                <a:defRPr/>
              </a:pPr>
              <a:t>05.07.2022</a:t>
            </a:fld>
            <a:endParaRPr lang="de-AT" dirty="0"/>
          </a:p>
        </p:txBody>
      </p:sp>
      <p:sp>
        <p:nvSpPr>
          <p:cNvPr id="4" name="Fußzeilenplatzhalter 3">
            <a:extLst>
              <a:ext uri="{FF2B5EF4-FFF2-40B4-BE49-F238E27FC236}">
                <a16:creationId xmlns:a16="http://schemas.microsoft.com/office/drawing/2014/main" id="{FA403535-F4CE-08A2-8B11-4676CAD6D6F2}"/>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de-AT"/>
          </a:p>
        </p:txBody>
      </p:sp>
      <p:sp>
        <p:nvSpPr>
          <p:cNvPr id="5" name="Foliennummernplatzhalter 4">
            <a:extLst>
              <a:ext uri="{FF2B5EF4-FFF2-40B4-BE49-F238E27FC236}">
                <a16:creationId xmlns:a16="http://schemas.microsoft.com/office/drawing/2014/main" id="{DEAF2B0D-B0E4-5E36-5B4C-A6A604DAB686}"/>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A586BD7-DBF1-4DE8-871A-6CAD126EF98C}" type="slidenum">
              <a:rPr lang="de-AT" altLang="de-DE"/>
              <a:pPr/>
              <a:t>‹Nr.›</a:t>
            </a:fld>
            <a:endParaRPr lang="de-AT" alt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7368702-0475-EC79-D138-B4C81739BA3F}"/>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de-AT"/>
          </a:p>
        </p:txBody>
      </p:sp>
      <p:sp>
        <p:nvSpPr>
          <p:cNvPr id="3" name="Datumsplatzhalter 2">
            <a:extLst>
              <a:ext uri="{FF2B5EF4-FFF2-40B4-BE49-F238E27FC236}">
                <a16:creationId xmlns:a16="http://schemas.microsoft.com/office/drawing/2014/main" id="{05497D77-4186-4B57-3945-44A7192FC0CF}"/>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91DBD57-7D29-4D0D-959B-90E0578F2F37}" type="datetimeFigureOut">
              <a:rPr lang="de-AT"/>
              <a:pPr>
                <a:defRPr/>
              </a:pPr>
              <a:t>05.07.2022</a:t>
            </a:fld>
            <a:endParaRPr lang="de-AT" dirty="0"/>
          </a:p>
        </p:txBody>
      </p:sp>
      <p:sp>
        <p:nvSpPr>
          <p:cNvPr id="4" name="Folienbildplatzhalter 3">
            <a:extLst>
              <a:ext uri="{FF2B5EF4-FFF2-40B4-BE49-F238E27FC236}">
                <a16:creationId xmlns:a16="http://schemas.microsoft.com/office/drawing/2014/main" id="{E7659D0E-58D7-C40C-F76C-767B8C4861C2}"/>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AT" noProof="0" dirty="0"/>
          </a:p>
        </p:txBody>
      </p:sp>
      <p:sp>
        <p:nvSpPr>
          <p:cNvPr id="5" name="Notizenplatzhalter 4">
            <a:extLst>
              <a:ext uri="{FF2B5EF4-FFF2-40B4-BE49-F238E27FC236}">
                <a16:creationId xmlns:a16="http://schemas.microsoft.com/office/drawing/2014/main" id="{CD44D44C-292B-9465-A83A-DD134AFD95F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a:p>
        </p:txBody>
      </p:sp>
      <p:sp>
        <p:nvSpPr>
          <p:cNvPr id="6" name="Fußzeilenplatzhalter 5">
            <a:extLst>
              <a:ext uri="{FF2B5EF4-FFF2-40B4-BE49-F238E27FC236}">
                <a16:creationId xmlns:a16="http://schemas.microsoft.com/office/drawing/2014/main" id="{F1D5DD8C-FE3A-484D-2155-0E726D51BF6F}"/>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de-AT"/>
          </a:p>
        </p:txBody>
      </p:sp>
      <p:sp>
        <p:nvSpPr>
          <p:cNvPr id="7" name="Foliennummernplatzhalter 6">
            <a:extLst>
              <a:ext uri="{FF2B5EF4-FFF2-40B4-BE49-F238E27FC236}">
                <a16:creationId xmlns:a16="http://schemas.microsoft.com/office/drawing/2014/main" id="{73C1E393-0832-26EC-A5A7-A9643AB83C30}"/>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DDF796F-ACBC-4C3C-9D9C-EC799CFD612D}" type="slidenum">
              <a:rPr lang="de-AT" altLang="de-DE"/>
              <a:pPr/>
              <a:t>‹Nr.›</a:t>
            </a:fld>
            <a:endParaRPr lang="de-AT"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6" name="Textplatzhalter 2"/>
          <p:cNvSpPr>
            <a:spLocks noGrp="1"/>
          </p:cNvSpPr>
          <p:nvPr>
            <p:ph type="body" idx="1"/>
          </p:nvPr>
        </p:nvSpPr>
        <p:spPr>
          <a:xfrm>
            <a:off x="683568" y="1628800"/>
            <a:ext cx="1954560" cy="4740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a:p>
        </p:txBody>
      </p:sp>
    </p:spTree>
    <p:extLst>
      <p:ext uri="{BB962C8B-B14F-4D97-AF65-F5344CB8AC3E}">
        <p14:creationId xmlns:p14="http://schemas.microsoft.com/office/powerpoint/2010/main" val="1583836639"/>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BDD5888C-C11E-0BF1-4826-95D4E739BE91}"/>
              </a:ext>
            </a:extLst>
          </p:cNvPr>
          <p:cNvSpPr>
            <a:spLocks noGrp="1"/>
          </p:cNvSpPr>
          <p:nvPr>
            <p:ph type="dt" sz="half" idx="10"/>
          </p:nvPr>
        </p:nvSpPr>
        <p:spPr/>
        <p:txBody>
          <a:bodyPr/>
          <a:lstStyle>
            <a:lvl1pPr>
              <a:defRPr/>
            </a:lvl1pPr>
          </a:lstStyle>
          <a:p>
            <a:pPr>
              <a:defRPr/>
            </a:pPr>
            <a:fld id="{4E5E7D77-9EAB-480E-998D-76C126809CB0}" type="datetimeFigureOut">
              <a:rPr lang="de-AT"/>
              <a:pPr>
                <a:defRPr/>
              </a:pPr>
              <a:t>05.07.2022</a:t>
            </a:fld>
            <a:endParaRPr lang="de-AT" dirty="0"/>
          </a:p>
        </p:txBody>
      </p:sp>
      <p:sp>
        <p:nvSpPr>
          <p:cNvPr id="5" name="Fußzeilenplatzhalter 4">
            <a:extLst>
              <a:ext uri="{FF2B5EF4-FFF2-40B4-BE49-F238E27FC236}">
                <a16:creationId xmlns:a16="http://schemas.microsoft.com/office/drawing/2014/main" id="{4C6E5807-76BF-B04C-C9C4-75C7914BF353}"/>
              </a:ext>
            </a:extLst>
          </p:cNvPr>
          <p:cNvSpPr>
            <a:spLocks noGrp="1"/>
          </p:cNvSpPr>
          <p:nvPr>
            <p:ph type="ftr" sz="quarter" idx="11"/>
          </p:nvPr>
        </p:nvSpPr>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1767A109-CB1A-7A41-105D-6602C29E8108}"/>
              </a:ext>
            </a:extLst>
          </p:cNvPr>
          <p:cNvSpPr>
            <a:spLocks noGrp="1"/>
          </p:cNvSpPr>
          <p:nvPr>
            <p:ph type="sldNum" sz="quarter" idx="12"/>
          </p:nvPr>
        </p:nvSpPr>
        <p:spPr/>
        <p:txBody>
          <a:bodyPr/>
          <a:lstStyle>
            <a:lvl1pPr>
              <a:defRPr/>
            </a:lvl1pPr>
          </a:lstStyle>
          <a:p>
            <a:fld id="{C4CE241D-18D4-4EF2-B5B7-A8CE6C35E4C2}" type="slidenum">
              <a:rPr lang="de-AT" altLang="de-DE"/>
              <a:pPr/>
              <a:t>‹Nr.›</a:t>
            </a:fld>
            <a:endParaRPr lang="de-AT" altLang="de-DE"/>
          </a:p>
        </p:txBody>
      </p:sp>
    </p:spTree>
    <p:extLst>
      <p:ext uri="{BB962C8B-B14F-4D97-AF65-F5344CB8AC3E}">
        <p14:creationId xmlns:p14="http://schemas.microsoft.com/office/powerpoint/2010/main" val="3187819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34C301C2-7500-B136-D270-B9EBAE1FE4E2}"/>
              </a:ext>
            </a:extLst>
          </p:cNvPr>
          <p:cNvSpPr>
            <a:spLocks noGrp="1"/>
          </p:cNvSpPr>
          <p:nvPr>
            <p:ph type="dt" sz="half" idx="10"/>
          </p:nvPr>
        </p:nvSpPr>
        <p:spPr/>
        <p:txBody>
          <a:bodyPr/>
          <a:lstStyle>
            <a:lvl1pPr>
              <a:defRPr/>
            </a:lvl1pPr>
          </a:lstStyle>
          <a:p>
            <a:pPr>
              <a:defRPr/>
            </a:pPr>
            <a:fld id="{23F99FE8-3547-4083-AA5A-F2E8D13EFCF6}" type="datetimeFigureOut">
              <a:rPr lang="de-AT"/>
              <a:pPr>
                <a:defRPr/>
              </a:pPr>
              <a:t>05.07.2022</a:t>
            </a:fld>
            <a:endParaRPr lang="de-AT" dirty="0"/>
          </a:p>
        </p:txBody>
      </p:sp>
      <p:sp>
        <p:nvSpPr>
          <p:cNvPr id="5" name="Fußzeilenplatzhalter 4">
            <a:extLst>
              <a:ext uri="{FF2B5EF4-FFF2-40B4-BE49-F238E27FC236}">
                <a16:creationId xmlns:a16="http://schemas.microsoft.com/office/drawing/2014/main" id="{57699F85-4148-69BB-51B3-F84CA9226F83}"/>
              </a:ext>
            </a:extLst>
          </p:cNvPr>
          <p:cNvSpPr>
            <a:spLocks noGrp="1"/>
          </p:cNvSpPr>
          <p:nvPr>
            <p:ph type="ftr" sz="quarter" idx="11"/>
          </p:nvPr>
        </p:nvSpPr>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222637DE-0ADE-D04E-965D-E8A1AEBD6B95}"/>
              </a:ext>
            </a:extLst>
          </p:cNvPr>
          <p:cNvSpPr>
            <a:spLocks noGrp="1"/>
          </p:cNvSpPr>
          <p:nvPr>
            <p:ph type="sldNum" sz="quarter" idx="12"/>
          </p:nvPr>
        </p:nvSpPr>
        <p:spPr/>
        <p:txBody>
          <a:bodyPr/>
          <a:lstStyle>
            <a:lvl1pPr>
              <a:defRPr/>
            </a:lvl1pPr>
          </a:lstStyle>
          <a:p>
            <a:fld id="{4DC8FA57-1EBF-47C7-9AF0-12E415B31840}" type="slidenum">
              <a:rPr lang="de-AT" altLang="de-DE"/>
              <a:pPr/>
              <a:t>‹Nr.›</a:t>
            </a:fld>
            <a:endParaRPr lang="de-AT" altLang="de-DE"/>
          </a:p>
        </p:txBody>
      </p:sp>
    </p:spTree>
    <p:extLst>
      <p:ext uri="{BB962C8B-B14F-4D97-AF65-F5344CB8AC3E}">
        <p14:creationId xmlns:p14="http://schemas.microsoft.com/office/powerpoint/2010/main" val="509311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773832"/>
            <a:ext cx="8229600" cy="1143000"/>
          </a:xfrm>
        </p:spPr>
        <p:txBody>
          <a:bodyPr/>
          <a:lstStyle/>
          <a:p>
            <a:r>
              <a:rPr lang="de-DE" dirty="0"/>
              <a:t>Titelmasterformat durch Klicken bearbeiten</a:t>
            </a:r>
            <a:endParaRPr lang="de-AT" dirty="0"/>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8" name="Inhaltsplatzhalter 7"/>
          <p:cNvSpPr>
            <a:spLocks noGrp="1"/>
          </p:cNvSpPr>
          <p:nvPr>
            <p:ph sz="quarter" idx="13"/>
          </p:nvPr>
        </p:nvSpPr>
        <p:spPr>
          <a:xfrm>
            <a:off x="6588125" y="6858000"/>
            <a:ext cx="914400" cy="9144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3">
            <a:extLst>
              <a:ext uri="{FF2B5EF4-FFF2-40B4-BE49-F238E27FC236}">
                <a16:creationId xmlns:a16="http://schemas.microsoft.com/office/drawing/2014/main" id="{9F66F200-741B-8A79-E675-F20227B07DE1}"/>
              </a:ext>
            </a:extLst>
          </p:cNvPr>
          <p:cNvSpPr>
            <a:spLocks noGrp="1"/>
          </p:cNvSpPr>
          <p:nvPr>
            <p:ph type="dt" sz="half" idx="14"/>
          </p:nvPr>
        </p:nvSpPr>
        <p:spPr/>
        <p:txBody>
          <a:bodyPr/>
          <a:lstStyle>
            <a:lvl1pPr>
              <a:defRPr/>
            </a:lvl1pPr>
          </a:lstStyle>
          <a:p>
            <a:pPr>
              <a:defRPr/>
            </a:pPr>
            <a:fld id="{ABBC2887-BFB5-4455-882A-63C856B29B70}" type="datetimeFigureOut">
              <a:rPr lang="de-AT"/>
              <a:pPr>
                <a:defRPr/>
              </a:pPr>
              <a:t>05.07.2022</a:t>
            </a:fld>
            <a:endParaRPr lang="de-AT" dirty="0"/>
          </a:p>
        </p:txBody>
      </p:sp>
      <p:sp>
        <p:nvSpPr>
          <p:cNvPr id="6" name="Fußzeilenplatzhalter 4">
            <a:extLst>
              <a:ext uri="{FF2B5EF4-FFF2-40B4-BE49-F238E27FC236}">
                <a16:creationId xmlns:a16="http://schemas.microsoft.com/office/drawing/2014/main" id="{775F0853-4A12-5279-E66A-2BC60604E495}"/>
              </a:ext>
            </a:extLst>
          </p:cNvPr>
          <p:cNvSpPr>
            <a:spLocks noGrp="1"/>
          </p:cNvSpPr>
          <p:nvPr>
            <p:ph type="ftr" sz="quarter" idx="15"/>
          </p:nvPr>
        </p:nvSpPr>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7B97E292-E39B-FC22-17CA-B3468CB5A47C}"/>
              </a:ext>
            </a:extLst>
          </p:cNvPr>
          <p:cNvSpPr>
            <a:spLocks noGrp="1"/>
          </p:cNvSpPr>
          <p:nvPr>
            <p:ph type="sldNum" sz="quarter" idx="16"/>
          </p:nvPr>
        </p:nvSpPr>
        <p:spPr/>
        <p:txBody>
          <a:bodyPr/>
          <a:lstStyle>
            <a:lvl1pPr>
              <a:defRPr/>
            </a:lvl1pPr>
          </a:lstStyle>
          <a:p>
            <a:fld id="{5C399661-BD80-4DCC-890C-91CEF7CDA49E}" type="slidenum">
              <a:rPr lang="de-AT" altLang="de-DE"/>
              <a:pPr/>
              <a:t>‹Nr.›</a:t>
            </a:fld>
            <a:endParaRPr lang="de-AT" altLang="de-DE"/>
          </a:p>
        </p:txBody>
      </p:sp>
    </p:spTree>
    <p:extLst>
      <p:ext uri="{BB962C8B-B14F-4D97-AF65-F5344CB8AC3E}">
        <p14:creationId xmlns:p14="http://schemas.microsoft.com/office/powerpoint/2010/main" val="793038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6AF700B1-F4BF-A845-0966-DE897D0F4744}"/>
              </a:ext>
            </a:extLst>
          </p:cNvPr>
          <p:cNvSpPr>
            <a:spLocks noGrp="1"/>
          </p:cNvSpPr>
          <p:nvPr>
            <p:ph type="dt" sz="half" idx="10"/>
          </p:nvPr>
        </p:nvSpPr>
        <p:spPr/>
        <p:txBody>
          <a:bodyPr/>
          <a:lstStyle>
            <a:lvl1pPr>
              <a:defRPr/>
            </a:lvl1pPr>
          </a:lstStyle>
          <a:p>
            <a:pPr>
              <a:defRPr/>
            </a:pPr>
            <a:fld id="{A02BFC82-8C29-4535-8960-83E91997AE32}" type="datetimeFigureOut">
              <a:rPr lang="de-AT"/>
              <a:pPr>
                <a:defRPr/>
              </a:pPr>
              <a:t>05.07.2022</a:t>
            </a:fld>
            <a:endParaRPr lang="de-AT" dirty="0"/>
          </a:p>
        </p:txBody>
      </p:sp>
      <p:sp>
        <p:nvSpPr>
          <p:cNvPr id="5" name="Fußzeilenplatzhalter 4">
            <a:extLst>
              <a:ext uri="{FF2B5EF4-FFF2-40B4-BE49-F238E27FC236}">
                <a16:creationId xmlns:a16="http://schemas.microsoft.com/office/drawing/2014/main" id="{36063B55-ED3D-0C2D-BBE1-4388D9B0B67E}"/>
              </a:ext>
            </a:extLst>
          </p:cNvPr>
          <p:cNvSpPr>
            <a:spLocks noGrp="1"/>
          </p:cNvSpPr>
          <p:nvPr>
            <p:ph type="ftr" sz="quarter" idx="11"/>
          </p:nvPr>
        </p:nvSpPr>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EBE25680-9BD6-D9FD-5EE8-2F791AF9A58E}"/>
              </a:ext>
            </a:extLst>
          </p:cNvPr>
          <p:cNvSpPr>
            <a:spLocks noGrp="1"/>
          </p:cNvSpPr>
          <p:nvPr>
            <p:ph type="sldNum" sz="quarter" idx="12"/>
          </p:nvPr>
        </p:nvSpPr>
        <p:spPr/>
        <p:txBody>
          <a:bodyPr/>
          <a:lstStyle>
            <a:lvl1pPr>
              <a:defRPr/>
            </a:lvl1pPr>
          </a:lstStyle>
          <a:p>
            <a:fld id="{924302FA-AF95-48F8-A8C6-F41DE0E436B8}" type="slidenum">
              <a:rPr lang="de-AT" altLang="de-DE"/>
              <a:pPr/>
              <a:t>‹Nr.›</a:t>
            </a:fld>
            <a:endParaRPr lang="de-AT" altLang="de-DE"/>
          </a:p>
        </p:txBody>
      </p:sp>
    </p:spTree>
    <p:extLst>
      <p:ext uri="{BB962C8B-B14F-4D97-AF65-F5344CB8AC3E}">
        <p14:creationId xmlns:p14="http://schemas.microsoft.com/office/powerpoint/2010/main" val="2711688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3">
            <a:extLst>
              <a:ext uri="{FF2B5EF4-FFF2-40B4-BE49-F238E27FC236}">
                <a16:creationId xmlns:a16="http://schemas.microsoft.com/office/drawing/2014/main" id="{BCC568B9-B47A-5C8A-8203-531A3F55FC9F}"/>
              </a:ext>
            </a:extLst>
          </p:cNvPr>
          <p:cNvSpPr>
            <a:spLocks noGrp="1"/>
          </p:cNvSpPr>
          <p:nvPr>
            <p:ph type="dt" sz="half" idx="10"/>
          </p:nvPr>
        </p:nvSpPr>
        <p:spPr/>
        <p:txBody>
          <a:bodyPr/>
          <a:lstStyle>
            <a:lvl1pPr>
              <a:defRPr/>
            </a:lvl1pPr>
          </a:lstStyle>
          <a:p>
            <a:pPr>
              <a:defRPr/>
            </a:pPr>
            <a:fld id="{738D9607-2737-4DBA-A199-0F5F6F6489AB}" type="datetimeFigureOut">
              <a:rPr lang="de-AT"/>
              <a:pPr>
                <a:defRPr/>
              </a:pPr>
              <a:t>05.07.2022</a:t>
            </a:fld>
            <a:endParaRPr lang="de-AT" dirty="0"/>
          </a:p>
        </p:txBody>
      </p:sp>
      <p:sp>
        <p:nvSpPr>
          <p:cNvPr id="6" name="Fußzeilenplatzhalter 4">
            <a:extLst>
              <a:ext uri="{FF2B5EF4-FFF2-40B4-BE49-F238E27FC236}">
                <a16:creationId xmlns:a16="http://schemas.microsoft.com/office/drawing/2014/main" id="{4C4D0349-D562-63AD-3CBB-0D1C9EEA7B27}"/>
              </a:ext>
            </a:extLst>
          </p:cNvPr>
          <p:cNvSpPr>
            <a:spLocks noGrp="1"/>
          </p:cNvSpPr>
          <p:nvPr>
            <p:ph type="ftr" sz="quarter" idx="11"/>
          </p:nvPr>
        </p:nvSpPr>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A8D48D2D-5687-ACAD-C234-3A5C313080CE}"/>
              </a:ext>
            </a:extLst>
          </p:cNvPr>
          <p:cNvSpPr>
            <a:spLocks noGrp="1"/>
          </p:cNvSpPr>
          <p:nvPr>
            <p:ph type="sldNum" sz="quarter" idx="12"/>
          </p:nvPr>
        </p:nvSpPr>
        <p:spPr/>
        <p:txBody>
          <a:bodyPr/>
          <a:lstStyle>
            <a:lvl1pPr>
              <a:defRPr/>
            </a:lvl1pPr>
          </a:lstStyle>
          <a:p>
            <a:fld id="{84C145A1-6DA9-48EF-AF88-B88B93C6179F}" type="slidenum">
              <a:rPr lang="de-AT" altLang="de-DE"/>
              <a:pPr/>
              <a:t>‹Nr.›</a:t>
            </a:fld>
            <a:endParaRPr lang="de-AT" altLang="de-DE"/>
          </a:p>
        </p:txBody>
      </p:sp>
    </p:spTree>
    <p:extLst>
      <p:ext uri="{BB962C8B-B14F-4D97-AF65-F5344CB8AC3E}">
        <p14:creationId xmlns:p14="http://schemas.microsoft.com/office/powerpoint/2010/main" val="3539925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3">
            <a:extLst>
              <a:ext uri="{FF2B5EF4-FFF2-40B4-BE49-F238E27FC236}">
                <a16:creationId xmlns:a16="http://schemas.microsoft.com/office/drawing/2014/main" id="{FDAF6D26-B87D-D5EA-93D3-81492C754F41}"/>
              </a:ext>
            </a:extLst>
          </p:cNvPr>
          <p:cNvSpPr>
            <a:spLocks noGrp="1"/>
          </p:cNvSpPr>
          <p:nvPr>
            <p:ph type="dt" sz="half" idx="10"/>
          </p:nvPr>
        </p:nvSpPr>
        <p:spPr/>
        <p:txBody>
          <a:bodyPr/>
          <a:lstStyle>
            <a:lvl1pPr>
              <a:defRPr/>
            </a:lvl1pPr>
          </a:lstStyle>
          <a:p>
            <a:pPr>
              <a:defRPr/>
            </a:pPr>
            <a:fld id="{6A6F1960-2F2D-4390-9610-E988E3A17693}" type="datetimeFigureOut">
              <a:rPr lang="de-AT"/>
              <a:pPr>
                <a:defRPr/>
              </a:pPr>
              <a:t>05.07.2022</a:t>
            </a:fld>
            <a:endParaRPr lang="de-AT" dirty="0"/>
          </a:p>
        </p:txBody>
      </p:sp>
      <p:sp>
        <p:nvSpPr>
          <p:cNvPr id="8" name="Fußzeilenplatzhalter 4">
            <a:extLst>
              <a:ext uri="{FF2B5EF4-FFF2-40B4-BE49-F238E27FC236}">
                <a16:creationId xmlns:a16="http://schemas.microsoft.com/office/drawing/2014/main" id="{90E7474B-8352-D934-5CD5-F825B4D1FCF6}"/>
              </a:ext>
            </a:extLst>
          </p:cNvPr>
          <p:cNvSpPr>
            <a:spLocks noGrp="1"/>
          </p:cNvSpPr>
          <p:nvPr>
            <p:ph type="ftr" sz="quarter" idx="11"/>
          </p:nvPr>
        </p:nvSpPr>
        <p:spPr/>
        <p:txBody>
          <a:bodyPr/>
          <a:lstStyle>
            <a:lvl1pPr>
              <a:defRPr/>
            </a:lvl1pPr>
          </a:lstStyle>
          <a:p>
            <a:pPr>
              <a:defRPr/>
            </a:pPr>
            <a:endParaRPr lang="de-AT"/>
          </a:p>
        </p:txBody>
      </p:sp>
      <p:sp>
        <p:nvSpPr>
          <p:cNvPr id="9" name="Foliennummernplatzhalter 5">
            <a:extLst>
              <a:ext uri="{FF2B5EF4-FFF2-40B4-BE49-F238E27FC236}">
                <a16:creationId xmlns:a16="http://schemas.microsoft.com/office/drawing/2014/main" id="{8A03E909-B18A-F3DB-DA83-69AF8C586964}"/>
              </a:ext>
            </a:extLst>
          </p:cNvPr>
          <p:cNvSpPr>
            <a:spLocks noGrp="1"/>
          </p:cNvSpPr>
          <p:nvPr>
            <p:ph type="sldNum" sz="quarter" idx="12"/>
          </p:nvPr>
        </p:nvSpPr>
        <p:spPr/>
        <p:txBody>
          <a:bodyPr/>
          <a:lstStyle>
            <a:lvl1pPr>
              <a:defRPr/>
            </a:lvl1pPr>
          </a:lstStyle>
          <a:p>
            <a:fld id="{B7D787B1-5B1A-4820-9CB5-5A6FF0B96FE6}" type="slidenum">
              <a:rPr lang="de-AT" altLang="de-DE"/>
              <a:pPr/>
              <a:t>‹Nr.›</a:t>
            </a:fld>
            <a:endParaRPr lang="de-AT" altLang="de-DE"/>
          </a:p>
        </p:txBody>
      </p:sp>
    </p:spTree>
    <p:extLst>
      <p:ext uri="{BB962C8B-B14F-4D97-AF65-F5344CB8AC3E}">
        <p14:creationId xmlns:p14="http://schemas.microsoft.com/office/powerpoint/2010/main" val="1672159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Datumsplatzhalter 3">
            <a:extLst>
              <a:ext uri="{FF2B5EF4-FFF2-40B4-BE49-F238E27FC236}">
                <a16:creationId xmlns:a16="http://schemas.microsoft.com/office/drawing/2014/main" id="{25F969C5-CD24-49F9-49CE-D882B5B6EDAC}"/>
              </a:ext>
            </a:extLst>
          </p:cNvPr>
          <p:cNvSpPr>
            <a:spLocks noGrp="1"/>
          </p:cNvSpPr>
          <p:nvPr>
            <p:ph type="dt" sz="half" idx="10"/>
          </p:nvPr>
        </p:nvSpPr>
        <p:spPr/>
        <p:txBody>
          <a:bodyPr/>
          <a:lstStyle>
            <a:lvl1pPr>
              <a:defRPr/>
            </a:lvl1pPr>
          </a:lstStyle>
          <a:p>
            <a:pPr>
              <a:defRPr/>
            </a:pPr>
            <a:fld id="{6E6AE1D4-FE08-45E7-A5F6-0E8D44010AB7}" type="datetimeFigureOut">
              <a:rPr lang="de-AT"/>
              <a:pPr>
                <a:defRPr/>
              </a:pPr>
              <a:t>05.07.2022</a:t>
            </a:fld>
            <a:endParaRPr lang="de-AT" dirty="0"/>
          </a:p>
        </p:txBody>
      </p:sp>
      <p:sp>
        <p:nvSpPr>
          <p:cNvPr id="4" name="Fußzeilenplatzhalter 4">
            <a:extLst>
              <a:ext uri="{FF2B5EF4-FFF2-40B4-BE49-F238E27FC236}">
                <a16:creationId xmlns:a16="http://schemas.microsoft.com/office/drawing/2014/main" id="{3046676B-431D-8E38-3519-A6D7E3BD1F74}"/>
              </a:ext>
            </a:extLst>
          </p:cNvPr>
          <p:cNvSpPr>
            <a:spLocks noGrp="1"/>
          </p:cNvSpPr>
          <p:nvPr>
            <p:ph type="ftr" sz="quarter" idx="11"/>
          </p:nvPr>
        </p:nvSpPr>
        <p:spPr/>
        <p:txBody>
          <a:bodyPr/>
          <a:lstStyle>
            <a:lvl1pPr>
              <a:defRPr/>
            </a:lvl1pPr>
          </a:lstStyle>
          <a:p>
            <a:pPr>
              <a:defRPr/>
            </a:pPr>
            <a:endParaRPr lang="de-AT"/>
          </a:p>
        </p:txBody>
      </p:sp>
      <p:sp>
        <p:nvSpPr>
          <p:cNvPr id="5" name="Foliennummernplatzhalter 5">
            <a:extLst>
              <a:ext uri="{FF2B5EF4-FFF2-40B4-BE49-F238E27FC236}">
                <a16:creationId xmlns:a16="http://schemas.microsoft.com/office/drawing/2014/main" id="{BBE02572-8153-4324-78F4-FD98128BA8A9}"/>
              </a:ext>
            </a:extLst>
          </p:cNvPr>
          <p:cNvSpPr>
            <a:spLocks noGrp="1"/>
          </p:cNvSpPr>
          <p:nvPr>
            <p:ph type="sldNum" sz="quarter" idx="12"/>
          </p:nvPr>
        </p:nvSpPr>
        <p:spPr/>
        <p:txBody>
          <a:bodyPr/>
          <a:lstStyle>
            <a:lvl1pPr>
              <a:defRPr/>
            </a:lvl1pPr>
          </a:lstStyle>
          <a:p>
            <a:fld id="{1B79A3AD-5551-49C1-AF1F-403182E87B13}" type="slidenum">
              <a:rPr lang="de-AT" altLang="de-DE"/>
              <a:pPr/>
              <a:t>‹Nr.›</a:t>
            </a:fld>
            <a:endParaRPr lang="de-AT" altLang="de-DE"/>
          </a:p>
        </p:txBody>
      </p:sp>
    </p:spTree>
    <p:extLst>
      <p:ext uri="{BB962C8B-B14F-4D97-AF65-F5344CB8AC3E}">
        <p14:creationId xmlns:p14="http://schemas.microsoft.com/office/powerpoint/2010/main" val="3706158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6B1E70A8-B561-E910-87EB-3F7DE00911E7}"/>
              </a:ext>
            </a:extLst>
          </p:cNvPr>
          <p:cNvSpPr>
            <a:spLocks noGrp="1"/>
          </p:cNvSpPr>
          <p:nvPr>
            <p:ph type="dt" sz="half" idx="10"/>
          </p:nvPr>
        </p:nvSpPr>
        <p:spPr/>
        <p:txBody>
          <a:bodyPr/>
          <a:lstStyle>
            <a:lvl1pPr>
              <a:defRPr/>
            </a:lvl1pPr>
          </a:lstStyle>
          <a:p>
            <a:pPr>
              <a:defRPr/>
            </a:pPr>
            <a:fld id="{966B9BE8-21DA-49A7-9CD9-F92D2862F43D}" type="datetimeFigureOut">
              <a:rPr lang="de-AT"/>
              <a:pPr>
                <a:defRPr/>
              </a:pPr>
              <a:t>05.07.2022</a:t>
            </a:fld>
            <a:endParaRPr lang="de-AT" dirty="0"/>
          </a:p>
        </p:txBody>
      </p:sp>
      <p:sp>
        <p:nvSpPr>
          <p:cNvPr id="3" name="Fußzeilenplatzhalter 4">
            <a:extLst>
              <a:ext uri="{FF2B5EF4-FFF2-40B4-BE49-F238E27FC236}">
                <a16:creationId xmlns:a16="http://schemas.microsoft.com/office/drawing/2014/main" id="{3DB3C237-E2B4-A79B-F64C-20659BD421CB}"/>
              </a:ext>
            </a:extLst>
          </p:cNvPr>
          <p:cNvSpPr>
            <a:spLocks noGrp="1"/>
          </p:cNvSpPr>
          <p:nvPr>
            <p:ph type="ftr" sz="quarter" idx="11"/>
          </p:nvPr>
        </p:nvSpPr>
        <p:spPr/>
        <p:txBody>
          <a:bodyPr/>
          <a:lstStyle>
            <a:lvl1pPr>
              <a:defRPr/>
            </a:lvl1pPr>
          </a:lstStyle>
          <a:p>
            <a:pPr>
              <a:defRPr/>
            </a:pPr>
            <a:endParaRPr lang="de-AT"/>
          </a:p>
        </p:txBody>
      </p:sp>
      <p:sp>
        <p:nvSpPr>
          <p:cNvPr id="4" name="Foliennummernplatzhalter 5">
            <a:extLst>
              <a:ext uri="{FF2B5EF4-FFF2-40B4-BE49-F238E27FC236}">
                <a16:creationId xmlns:a16="http://schemas.microsoft.com/office/drawing/2014/main" id="{53E8C01D-D935-F6F8-3868-2A4B497EEEAB}"/>
              </a:ext>
            </a:extLst>
          </p:cNvPr>
          <p:cNvSpPr>
            <a:spLocks noGrp="1"/>
          </p:cNvSpPr>
          <p:nvPr>
            <p:ph type="sldNum" sz="quarter" idx="12"/>
          </p:nvPr>
        </p:nvSpPr>
        <p:spPr/>
        <p:txBody>
          <a:bodyPr/>
          <a:lstStyle>
            <a:lvl1pPr>
              <a:defRPr/>
            </a:lvl1pPr>
          </a:lstStyle>
          <a:p>
            <a:fld id="{075B486E-8B7E-49B1-99DA-0FAE367C0C3B}" type="slidenum">
              <a:rPr lang="de-AT" altLang="de-DE"/>
              <a:pPr/>
              <a:t>‹Nr.›</a:t>
            </a:fld>
            <a:endParaRPr lang="de-AT" altLang="de-DE"/>
          </a:p>
        </p:txBody>
      </p:sp>
    </p:spTree>
    <p:extLst>
      <p:ext uri="{BB962C8B-B14F-4D97-AF65-F5344CB8AC3E}">
        <p14:creationId xmlns:p14="http://schemas.microsoft.com/office/powerpoint/2010/main" val="1724197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D4AFAD77-AEAE-B4FF-3EF5-29D048C2EF59}"/>
              </a:ext>
            </a:extLst>
          </p:cNvPr>
          <p:cNvSpPr>
            <a:spLocks noGrp="1"/>
          </p:cNvSpPr>
          <p:nvPr>
            <p:ph type="dt" sz="half" idx="10"/>
          </p:nvPr>
        </p:nvSpPr>
        <p:spPr/>
        <p:txBody>
          <a:bodyPr/>
          <a:lstStyle>
            <a:lvl1pPr>
              <a:defRPr/>
            </a:lvl1pPr>
          </a:lstStyle>
          <a:p>
            <a:pPr>
              <a:defRPr/>
            </a:pPr>
            <a:fld id="{EB7229A3-D8DB-4D7B-945E-E62C85003885}" type="datetimeFigureOut">
              <a:rPr lang="de-AT"/>
              <a:pPr>
                <a:defRPr/>
              </a:pPr>
              <a:t>05.07.2022</a:t>
            </a:fld>
            <a:endParaRPr lang="de-AT" dirty="0"/>
          </a:p>
        </p:txBody>
      </p:sp>
      <p:sp>
        <p:nvSpPr>
          <p:cNvPr id="6" name="Fußzeilenplatzhalter 4">
            <a:extLst>
              <a:ext uri="{FF2B5EF4-FFF2-40B4-BE49-F238E27FC236}">
                <a16:creationId xmlns:a16="http://schemas.microsoft.com/office/drawing/2014/main" id="{A2CCAA49-8907-47DD-BA38-E276C76F3067}"/>
              </a:ext>
            </a:extLst>
          </p:cNvPr>
          <p:cNvSpPr>
            <a:spLocks noGrp="1"/>
          </p:cNvSpPr>
          <p:nvPr>
            <p:ph type="ftr" sz="quarter" idx="11"/>
          </p:nvPr>
        </p:nvSpPr>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D27A4176-91E5-FD12-4729-4B6B941C8D2E}"/>
              </a:ext>
            </a:extLst>
          </p:cNvPr>
          <p:cNvSpPr>
            <a:spLocks noGrp="1"/>
          </p:cNvSpPr>
          <p:nvPr>
            <p:ph type="sldNum" sz="quarter" idx="12"/>
          </p:nvPr>
        </p:nvSpPr>
        <p:spPr/>
        <p:txBody>
          <a:bodyPr/>
          <a:lstStyle>
            <a:lvl1pPr>
              <a:defRPr/>
            </a:lvl1pPr>
          </a:lstStyle>
          <a:p>
            <a:fld id="{CD62B8DC-0A11-442D-BDAB-1E75E8C9B1E9}" type="slidenum">
              <a:rPr lang="de-AT" altLang="de-DE"/>
              <a:pPr/>
              <a:t>‹Nr.›</a:t>
            </a:fld>
            <a:endParaRPr lang="de-AT" altLang="de-DE"/>
          </a:p>
        </p:txBody>
      </p:sp>
    </p:spTree>
    <p:extLst>
      <p:ext uri="{BB962C8B-B14F-4D97-AF65-F5344CB8AC3E}">
        <p14:creationId xmlns:p14="http://schemas.microsoft.com/office/powerpoint/2010/main" val="93992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DAC1B221-7576-C32C-478B-3E8F7DF29F7B}"/>
              </a:ext>
            </a:extLst>
          </p:cNvPr>
          <p:cNvSpPr>
            <a:spLocks noGrp="1"/>
          </p:cNvSpPr>
          <p:nvPr>
            <p:ph type="dt" sz="half" idx="10"/>
          </p:nvPr>
        </p:nvSpPr>
        <p:spPr/>
        <p:txBody>
          <a:bodyPr/>
          <a:lstStyle>
            <a:lvl1pPr>
              <a:defRPr/>
            </a:lvl1pPr>
          </a:lstStyle>
          <a:p>
            <a:pPr>
              <a:defRPr/>
            </a:pPr>
            <a:fld id="{A8724CAF-24FA-4F6D-A1F2-A8F01428AE0D}" type="datetimeFigureOut">
              <a:rPr lang="de-AT"/>
              <a:pPr>
                <a:defRPr/>
              </a:pPr>
              <a:t>05.07.2022</a:t>
            </a:fld>
            <a:endParaRPr lang="de-AT" dirty="0"/>
          </a:p>
        </p:txBody>
      </p:sp>
      <p:sp>
        <p:nvSpPr>
          <p:cNvPr id="6" name="Fußzeilenplatzhalter 4">
            <a:extLst>
              <a:ext uri="{FF2B5EF4-FFF2-40B4-BE49-F238E27FC236}">
                <a16:creationId xmlns:a16="http://schemas.microsoft.com/office/drawing/2014/main" id="{C9E945A2-E6B4-8963-92D9-85E42403EE3B}"/>
              </a:ext>
            </a:extLst>
          </p:cNvPr>
          <p:cNvSpPr>
            <a:spLocks noGrp="1"/>
          </p:cNvSpPr>
          <p:nvPr>
            <p:ph type="ftr" sz="quarter" idx="11"/>
          </p:nvPr>
        </p:nvSpPr>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A59E5DCD-F8E8-2A51-F9FB-C355CD6FABB4}"/>
              </a:ext>
            </a:extLst>
          </p:cNvPr>
          <p:cNvSpPr>
            <a:spLocks noGrp="1"/>
          </p:cNvSpPr>
          <p:nvPr>
            <p:ph type="sldNum" sz="quarter" idx="12"/>
          </p:nvPr>
        </p:nvSpPr>
        <p:spPr/>
        <p:txBody>
          <a:bodyPr/>
          <a:lstStyle>
            <a:lvl1pPr>
              <a:defRPr/>
            </a:lvl1pPr>
          </a:lstStyle>
          <a:p>
            <a:fld id="{7960761B-76E7-4820-BEF3-8251AF0CB04B}" type="slidenum">
              <a:rPr lang="de-AT" altLang="de-DE"/>
              <a:pPr/>
              <a:t>‹Nr.›</a:t>
            </a:fld>
            <a:endParaRPr lang="de-AT" altLang="de-DE"/>
          </a:p>
        </p:txBody>
      </p:sp>
    </p:spTree>
    <p:extLst>
      <p:ext uri="{BB962C8B-B14F-4D97-AF65-F5344CB8AC3E}">
        <p14:creationId xmlns:p14="http://schemas.microsoft.com/office/powerpoint/2010/main" val="2002871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2">
            <a:extLst>
              <a:ext uri="{FF2B5EF4-FFF2-40B4-BE49-F238E27FC236}">
                <a16:creationId xmlns:a16="http://schemas.microsoft.com/office/drawing/2014/main" id="{EF1A6C04-09F7-55DA-D8FE-CA080B37E6F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75" y="0"/>
            <a:ext cx="9159875"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elplatzhalter 1">
            <a:extLst>
              <a:ext uri="{FF2B5EF4-FFF2-40B4-BE49-F238E27FC236}">
                <a16:creationId xmlns:a16="http://schemas.microsoft.com/office/drawing/2014/main" id="{2E7F0AA4-8B4E-CB32-BDA9-AFDC4AA991BE}"/>
              </a:ext>
            </a:extLst>
          </p:cNvPr>
          <p:cNvSpPr>
            <a:spLocks noGrp="1"/>
          </p:cNvSpPr>
          <p:nvPr>
            <p:ph type="title"/>
          </p:nvPr>
        </p:nvSpPr>
        <p:spPr bwMode="auto">
          <a:xfrm>
            <a:off x="306388" y="893763"/>
            <a:ext cx="82296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endParaRPr lang="de-AT" altLang="de-DE"/>
          </a:p>
        </p:txBody>
      </p:sp>
      <p:sp>
        <p:nvSpPr>
          <p:cNvPr id="1028" name="Textplatzhalter 2">
            <a:extLst>
              <a:ext uri="{FF2B5EF4-FFF2-40B4-BE49-F238E27FC236}">
                <a16:creationId xmlns:a16="http://schemas.microsoft.com/office/drawing/2014/main" id="{806AF75A-77CB-3EF1-602F-8ED0FA60134F}"/>
              </a:ext>
            </a:extLst>
          </p:cNvPr>
          <p:cNvSpPr>
            <a:spLocks noGrp="1"/>
          </p:cNvSpPr>
          <p:nvPr>
            <p:ph type="body" idx="1"/>
          </p:nvPr>
        </p:nvSpPr>
        <p:spPr bwMode="auto">
          <a:xfrm>
            <a:off x="323850" y="2060575"/>
            <a:ext cx="822960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de-AT" altLang="de-DE"/>
          </a:p>
        </p:txBody>
      </p:sp>
      <p:sp>
        <p:nvSpPr>
          <p:cNvPr id="4" name="Datumsplatzhalter 3">
            <a:extLst>
              <a:ext uri="{FF2B5EF4-FFF2-40B4-BE49-F238E27FC236}">
                <a16:creationId xmlns:a16="http://schemas.microsoft.com/office/drawing/2014/main" id="{354E6686-8B85-674A-10A1-7D2A3608E0C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A910414-8936-4B22-9577-C32C2BD527F3}" type="datetimeFigureOut">
              <a:rPr lang="de-AT"/>
              <a:pPr>
                <a:defRPr/>
              </a:pPr>
              <a:t>05.07.2022</a:t>
            </a:fld>
            <a:endParaRPr lang="de-AT" dirty="0"/>
          </a:p>
        </p:txBody>
      </p:sp>
      <p:sp>
        <p:nvSpPr>
          <p:cNvPr id="5" name="Fußzeilenplatzhalter 4">
            <a:extLst>
              <a:ext uri="{FF2B5EF4-FFF2-40B4-BE49-F238E27FC236}">
                <a16:creationId xmlns:a16="http://schemas.microsoft.com/office/drawing/2014/main" id="{6709E73B-296E-BC37-955D-DBD2B1B38E1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de-AT"/>
          </a:p>
        </p:txBody>
      </p:sp>
      <p:sp>
        <p:nvSpPr>
          <p:cNvPr id="6" name="Foliennummernplatzhalter 5">
            <a:extLst>
              <a:ext uri="{FF2B5EF4-FFF2-40B4-BE49-F238E27FC236}">
                <a16:creationId xmlns:a16="http://schemas.microsoft.com/office/drawing/2014/main" id="{1C3F4252-3D68-8C44-7D30-3B51C66A4ED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5A8C7B1-73EB-4722-A4FD-B5EE13D8742B}" type="slidenum">
              <a:rPr lang="de-AT" altLang="de-DE"/>
              <a:pPr/>
              <a:t>‹Nr.›</a:t>
            </a:fld>
            <a:endParaRPr lang="de-AT" altLang="de-DE"/>
          </a:p>
        </p:txBody>
      </p:sp>
      <p:pic>
        <p:nvPicPr>
          <p:cNvPr id="1032" name="Picture 19">
            <a:extLst>
              <a:ext uri="{FF2B5EF4-FFF2-40B4-BE49-F238E27FC236}">
                <a16:creationId xmlns:a16="http://schemas.microsoft.com/office/drawing/2014/main" id="{6D6FE614-EB65-079D-97C7-7C7B4D2140BB}"/>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12138" y="0"/>
            <a:ext cx="6080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a:extLst>
              <a:ext uri="{FF2B5EF4-FFF2-40B4-BE49-F238E27FC236}">
                <a16:creationId xmlns:a16="http://schemas.microsoft.com/office/drawing/2014/main" id="{FCE93956-B434-D461-176C-3F312D1195FA}"/>
              </a:ext>
            </a:extLst>
          </p:cNvPr>
          <p:cNvPicPr preferRelativeResize="0">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875" y="566738"/>
            <a:ext cx="9159875"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9">
            <a:extLst>
              <a:ext uri="{FF2B5EF4-FFF2-40B4-BE49-F238E27FC236}">
                <a16:creationId xmlns:a16="http://schemas.microsoft.com/office/drawing/2014/main" id="{8CC1651F-8E6B-54EC-EB79-60F229C7F855}"/>
              </a:ext>
            </a:extLst>
          </p:cNvPr>
          <p:cNvPicPr preferRelativeResize="0">
            <a:picLocks noChangeArrowheads="1"/>
          </p:cNvPicPr>
          <p:nvPr/>
        </p:nvPicPr>
        <p:blipFill>
          <a:blip r:embed="rId15"/>
          <a:stretch>
            <a:fillRect/>
          </a:stretch>
        </p:blipFill>
        <p:spPr bwMode="auto">
          <a:xfrm>
            <a:off x="-15875" y="6629400"/>
            <a:ext cx="9159875" cy="2555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pic>
      <p:sp>
        <p:nvSpPr>
          <p:cNvPr id="1035" name="Rechteck 21">
            <a:extLst>
              <a:ext uri="{FF2B5EF4-FFF2-40B4-BE49-F238E27FC236}">
                <a16:creationId xmlns:a16="http://schemas.microsoft.com/office/drawing/2014/main" id="{DE421082-C7F7-D27A-C72A-F492A93D865C}"/>
              </a:ext>
            </a:extLst>
          </p:cNvPr>
          <p:cNvSpPr>
            <a:spLocks noChangeArrowheads="1"/>
          </p:cNvSpPr>
          <p:nvPr/>
        </p:nvSpPr>
        <p:spPr bwMode="auto">
          <a:xfrm>
            <a:off x="-15875" y="6516688"/>
            <a:ext cx="914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de-DE" altLang="de-DE" dirty="0">
                <a:solidFill>
                  <a:srgbClr val="333333"/>
                </a:solidFill>
                <a:cs typeface="Arial" charset="0"/>
              </a:rPr>
              <a:t> </a:t>
            </a:r>
            <a:r>
              <a:rPr lang="de-DE" altLang="de-DE" sz="1000" dirty="0">
                <a:solidFill>
                  <a:srgbClr val="333333"/>
                </a:solidFill>
                <a:latin typeface="Syntax LT Std" pitchFamily="34" charset="0"/>
                <a:cs typeface="Arial" charset="0"/>
              </a:rPr>
              <a:t>© Österreichischer Bundesverlag Schulbuch GmbH &amp; Co. KG, Wien 2022</a:t>
            </a:r>
          </a:p>
        </p:txBody>
      </p:sp>
      <p:pic>
        <p:nvPicPr>
          <p:cNvPr id="1036" name="Picture 13" descr="I:\500-vs_hs\Aushilfen\___Carina\Unterwegs\uw1_schriftzug_weiss.gif">
            <a:extLst>
              <a:ext uri="{FF2B5EF4-FFF2-40B4-BE49-F238E27FC236}">
                <a16:creationId xmlns:a16="http://schemas.microsoft.com/office/drawing/2014/main" id="{3ED86F9D-69F2-65EC-19CC-2FB519D68B0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r="17387"/>
          <a:stretch>
            <a:fillRect/>
          </a:stretch>
        </p:blipFill>
        <p:spPr bwMode="auto">
          <a:xfrm>
            <a:off x="250825" y="77788"/>
            <a:ext cx="16065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Textfeld 1">
            <a:extLst>
              <a:ext uri="{FF2B5EF4-FFF2-40B4-BE49-F238E27FC236}">
                <a16:creationId xmlns:a16="http://schemas.microsoft.com/office/drawing/2014/main" id="{DD5DC049-1B83-9D46-52D9-1DA08633C70A}"/>
              </a:ext>
            </a:extLst>
          </p:cNvPr>
          <p:cNvSpPr txBox="1">
            <a:spLocks noChangeArrowheads="1"/>
          </p:cNvSpPr>
          <p:nvPr userDrawn="1"/>
        </p:nvSpPr>
        <p:spPr bwMode="auto">
          <a:xfrm>
            <a:off x="1835150" y="-128588"/>
            <a:ext cx="484188"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de-AT" altLang="de-DE" sz="4800" b="1" dirty="0">
                <a:solidFill>
                  <a:schemeClr val="bg1"/>
                </a:solidFill>
                <a:latin typeface="PoloBasisTB" pitchFamily="50" charset="0"/>
              </a:rPr>
              <a:t>4</a:t>
            </a:r>
          </a:p>
        </p:txBody>
      </p:sp>
    </p:spTree>
  </p:cSld>
  <p:clrMap bg1="lt1" tx1="dk1" bg2="lt2" tx2="dk2" accent1="accent1" accent2="accent2" accent3="accent3" accent4="accent4" accent5="accent5" accent6="accent6" hlink="hlink" folHlink="folHlink"/>
  <p:sldLayoutIdLst>
    <p:sldLayoutId id="2147484031"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ctr" rtl="0" eaLnBrk="0" fontAlgn="base" hangingPunct="0">
        <a:spcBef>
          <a:spcPct val="0"/>
        </a:spcBef>
        <a:spcAft>
          <a:spcPct val="0"/>
        </a:spcAft>
        <a:defRPr sz="3800" b="1" kern="1200">
          <a:solidFill>
            <a:srgbClr val="333333"/>
          </a:solidFill>
          <a:latin typeface="Syntax LT Std" pitchFamily="34" charset="0"/>
          <a:ea typeface="+mj-ea"/>
          <a:cs typeface="+mj-cs"/>
        </a:defRPr>
      </a:lvl1pPr>
      <a:lvl2pPr algn="ctr" rtl="0" eaLnBrk="0" fontAlgn="base" hangingPunct="0">
        <a:spcBef>
          <a:spcPct val="0"/>
        </a:spcBef>
        <a:spcAft>
          <a:spcPct val="0"/>
        </a:spcAft>
        <a:defRPr sz="3800" b="1">
          <a:solidFill>
            <a:srgbClr val="333333"/>
          </a:solidFill>
          <a:latin typeface="Syntax LT Std" pitchFamily="34" charset="0"/>
        </a:defRPr>
      </a:lvl2pPr>
      <a:lvl3pPr algn="ctr" rtl="0" eaLnBrk="0" fontAlgn="base" hangingPunct="0">
        <a:spcBef>
          <a:spcPct val="0"/>
        </a:spcBef>
        <a:spcAft>
          <a:spcPct val="0"/>
        </a:spcAft>
        <a:defRPr sz="3800" b="1">
          <a:solidFill>
            <a:srgbClr val="333333"/>
          </a:solidFill>
          <a:latin typeface="Syntax LT Std" pitchFamily="34" charset="0"/>
        </a:defRPr>
      </a:lvl3pPr>
      <a:lvl4pPr algn="ctr" rtl="0" eaLnBrk="0" fontAlgn="base" hangingPunct="0">
        <a:spcBef>
          <a:spcPct val="0"/>
        </a:spcBef>
        <a:spcAft>
          <a:spcPct val="0"/>
        </a:spcAft>
        <a:defRPr sz="3800" b="1">
          <a:solidFill>
            <a:srgbClr val="333333"/>
          </a:solidFill>
          <a:latin typeface="Syntax LT Std" pitchFamily="34" charset="0"/>
        </a:defRPr>
      </a:lvl4pPr>
      <a:lvl5pPr algn="ctr" rtl="0" eaLnBrk="0" fontAlgn="base" hangingPunct="0">
        <a:spcBef>
          <a:spcPct val="0"/>
        </a:spcBef>
        <a:spcAft>
          <a:spcPct val="0"/>
        </a:spcAft>
        <a:defRPr sz="3800" b="1">
          <a:solidFill>
            <a:srgbClr val="333333"/>
          </a:solidFill>
          <a:latin typeface="Syntax LT Std" pitchFamily="34" charset="0"/>
        </a:defRPr>
      </a:lvl5pPr>
      <a:lvl6pPr marL="457200" algn="ctr" rtl="0" fontAlgn="base">
        <a:spcBef>
          <a:spcPct val="0"/>
        </a:spcBef>
        <a:spcAft>
          <a:spcPct val="0"/>
        </a:spcAft>
        <a:defRPr sz="3800" b="1">
          <a:solidFill>
            <a:srgbClr val="333333"/>
          </a:solidFill>
          <a:latin typeface="Syntax LT Std" pitchFamily="34" charset="0"/>
        </a:defRPr>
      </a:lvl6pPr>
      <a:lvl7pPr marL="914400" algn="ctr" rtl="0" fontAlgn="base">
        <a:spcBef>
          <a:spcPct val="0"/>
        </a:spcBef>
        <a:spcAft>
          <a:spcPct val="0"/>
        </a:spcAft>
        <a:defRPr sz="3800" b="1">
          <a:solidFill>
            <a:srgbClr val="333333"/>
          </a:solidFill>
          <a:latin typeface="Syntax LT Std" pitchFamily="34" charset="0"/>
        </a:defRPr>
      </a:lvl7pPr>
      <a:lvl8pPr marL="1371600" algn="ctr" rtl="0" fontAlgn="base">
        <a:spcBef>
          <a:spcPct val="0"/>
        </a:spcBef>
        <a:spcAft>
          <a:spcPct val="0"/>
        </a:spcAft>
        <a:defRPr sz="3800" b="1">
          <a:solidFill>
            <a:srgbClr val="333333"/>
          </a:solidFill>
          <a:latin typeface="Syntax LT Std" pitchFamily="34" charset="0"/>
        </a:defRPr>
      </a:lvl8pPr>
      <a:lvl9pPr marL="1828800" algn="ctr" rtl="0" fontAlgn="base">
        <a:spcBef>
          <a:spcPct val="0"/>
        </a:spcBef>
        <a:spcAft>
          <a:spcPct val="0"/>
        </a:spcAft>
        <a:defRPr sz="3800" b="1">
          <a:solidFill>
            <a:srgbClr val="333333"/>
          </a:solidFill>
          <a:latin typeface="Syntax LT Std"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lang="de-AT" sz="3800" b="1" kern="1200" dirty="0">
          <a:solidFill>
            <a:srgbClr val="333333"/>
          </a:solidFill>
          <a:latin typeface="Syntax LT Std" pitchFamily="34" charset="0"/>
          <a:ea typeface="+mj-ea"/>
          <a:cs typeface="+mj-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Inhaltsplatzhalter 2">
            <a:extLst>
              <a:ext uri="{FF2B5EF4-FFF2-40B4-BE49-F238E27FC236}">
                <a16:creationId xmlns:a16="http://schemas.microsoft.com/office/drawing/2014/main" id="{11F7C5CC-62B8-1A38-3B56-3ED027FD1DC0}"/>
              </a:ext>
            </a:extLst>
          </p:cNvPr>
          <p:cNvSpPr>
            <a:spLocks noGrp="1"/>
          </p:cNvSpPr>
          <p:nvPr>
            <p:ph idx="1"/>
          </p:nvPr>
        </p:nvSpPr>
        <p:spPr>
          <a:xfrm>
            <a:off x="390525" y="1628775"/>
            <a:ext cx="8229600" cy="4083050"/>
          </a:xfrm>
        </p:spPr>
        <p:txBody>
          <a:bodyPr/>
          <a:lstStyle/>
          <a:p>
            <a:pPr marL="0" indent="0" algn="ctr">
              <a:buFont typeface="Arial" panose="020B0604020202020204" pitchFamily="34" charset="0"/>
              <a:buNone/>
            </a:pPr>
            <a:endParaRPr altLang="de-DE" dirty="0"/>
          </a:p>
          <a:p>
            <a:pPr marL="0" indent="0" algn="ctr">
              <a:buFont typeface="Arial" panose="020B0604020202020204" pitchFamily="34" charset="0"/>
              <a:buNone/>
            </a:pPr>
            <a:r>
              <a:rPr altLang="de-DE" dirty="0"/>
              <a:t>Vorteile und Nachteile von Fernreisen </a:t>
            </a:r>
            <a:r>
              <a:rPr lang="de-AT" altLang="de-DE" dirty="0"/>
              <a:t>–</a:t>
            </a:r>
            <a:endParaRPr altLang="de-DE" dirty="0"/>
          </a:p>
          <a:p>
            <a:pPr marL="0" indent="0" algn="ctr">
              <a:buFont typeface="Arial" panose="020B0604020202020204" pitchFamily="34" charset="0"/>
              <a:buNone/>
            </a:pPr>
            <a:r>
              <a:rPr altLang="de-DE" dirty="0"/>
              <a:t> am Beispiel der</a:t>
            </a:r>
          </a:p>
          <a:p>
            <a:pPr marL="0" indent="0" algn="ctr">
              <a:buFont typeface="Arial" panose="020B0604020202020204" pitchFamily="34" charset="0"/>
              <a:buNone/>
            </a:pPr>
            <a:r>
              <a:rPr altLang="de-DE" dirty="0"/>
              <a:t>Dominikanischen Republik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hteck 35">
            <a:extLst>
              <a:ext uri="{FF2B5EF4-FFF2-40B4-BE49-F238E27FC236}">
                <a16:creationId xmlns:a16="http://schemas.microsoft.com/office/drawing/2014/main" id="{001E0BFF-7293-2997-A75E-DA9923B621C7}"/>
              </a:ext>
            </a:extLst>
          </p:cNvPr>
          <p:cNvSpPr>
            <a:spLocks noChangeArrowheads="1"/>
          </p:cNvSpPr>
          <p:nvPr/>
        </p:nvSpPr>
        <p:spPr bwMode="auto">
          <a:xfrm>
            <a:off x="611188" y="5675313"/>
            <a:ext cx="7864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chemeClr val="tx1"/>
                </a:solidFill>
              </a:rPr>
              <a:t>Besonders beliebt sind </a:t>
            </a:r>
            <a:r>
              <a:rPr lang="de-AT" altLang="de-DE" sz="1400">
                <a:solidFill>
                  <a:schemeClr val="tx1"/>
                </a:solidFill>
              </a:rPr>
              <a:t>Bootsausflüge</a:t>
            </a:r>
            <a:r>
              <a:rPr lang="de-AT" altLang="de-DE" sz="1400" b="0">
                <a:solidFill>
                  <a:schemeClr val="tx1"/>
                </a:solidFill>
              </a:rPr>
              <a:t>. Das ist eine angenehme und bequeme Möglichkeit, während der tropischen Hitze etwas abzukühlen. Wenn allerdings Touristinnen und Touristen bei diesen Ausflügen nur einige wenige Punkte besuchen, kann das das Ökosysteme belasten.</a:t>
            </a:r>
            <a:endParaRPr lang="de-DE" altLang="de-DE" sz="1400" b="0">
              <a:solidFill>
                <a:schemeClr val="tx1"/>
              </a:solidFill>
              <a:latin typeface="Arial" panose="020B0604020202020204" pitchFamily="34" charset="0"/>
            </a:endParaRPr>
          </a:p>
        </p:txBody>
      </p:sp>
      <p:pic>
        <p:nvPicPr>
          <p:cNvPr id="12291" name="Grafik 1">
            <a:extLst>
              <a:ext uri="{FF2B5EF4-FFF2-40B4-BE49-F238E27FC236}">
                <a16:creationId xmlns:a16="http://schemas.microsoft.com/office/drawing/2014/main" id="{9387B886-8B6A-881F-0631-ACEC2B77AFB9}"/>
              </a:ext>
            </a:extLst>
          </p:cNvPr>
          <p:cNvPicPr>
            <a:picLocks noChangeAspect="1"/>
          </p:cNvPicPr>
          <p:nvPr/>
        </p:nvPicPr>
        <p:blipFill>
          <a:blip r:embed="rId2">
            <a:extLst>
              <a:ext uri="{28A0092B-C50C-407E-A947-70E740481C1C}">
                <a14:useLocalDpi xmlns:a14="http://schemas.microsoft.com/office/drawing/2010/main" val="0"/>
              </a:ext>
            </a:extLst>
          </a:blip>
          <a:srcRect l="12083" t="23610" b="10950"/>
          <a:stretch>
            <a:fillRect/>
          </a:stretch>
        </p:blipFill>
        <p:spPr bwMode="auto">
          <a:xfrm>
            <a:off x="611188" y="981075"/>
            <a:ext cx="8039100" cy="4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hteck 35">
            <a:extLst>
              <a:ext uri="{FF2B5EF4-FFF2-40B4-BE49-F238E27FC236}">
                <a16:creationId xmlns:a16="http://schemas.microsoft.com/office/drawing/2014/main" id="{DE6E8A62-754E-7D30-AEB6-C58D4FAF1A44}"/>
              </a:ext>
            </a:extLst>
          </p:cNvPr>
          <p:cNvSpPr>
            <a:spLocks noChangeArrowheads="1"/>
          </p:cNvSpPr>
          <p:nvPr/>
        </p:nvSpPr>
        <p:spPr bwMode="auto">
          <a:xfrm>
            <a:off x="611188" y="5675313"/>
            <a:ext cx="7864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a:solidFill>
                  <a:schemeClr val="tx1"/>
                </a:solidFill>
              </a:rPr>
              <a:t>Lokale Geschäfte </a:t>
            </a:r>
            <a:r>
              <a:rPr lang="de-AT" altLang="de-DE" sz="1400" b="0">
                <a:solidFill>
                  <a:schemeClr val="tx1"/>
                </a:solidFill>
              </a:rPr>
              <a:t>mit selbst erzeugten Souvenirs oder mit billig importierter Massenware sind für Menschen in der Dominikanischen Republik eine willkommene Einnahmequelle. Das verdiente Geld kommt meist direkt den Familien zugute.</a:t>
            </a:r>
            <a:endParaRPr lang="de-DE" altLang="de-DE" sz="1400" b="0">
              <a:solidFill>
                <a:schemeClr val="tx1"/>
              </a:solidFill>
              <a:latin typeface="Arial" panose="020B0604020202020204" pitchFamily="34" charset="0"/>
            </a:endParaRPr>
          </a:p>
        </p:txBody>
      </p:sp>
      <p:pic>
        <p:nvPicPr>
          <p:cNvPr id="13315" name="Grafik 1">
            <a:extLst>
              <a:ext uri="{FF2B5EF4-FFF2-40B4-BE49-F238E27FC236}">
                <a16:creationId xmlns:a16="http://schemas.microsoft.com/office/drawing/2014/main" id="{706E9FE4-78F8-8F2A-CBDC-584DB0DFA4E7}"/>
              </a:ext>
            </a:extLst>
          </p:cNvPr>
          <p:cNvPicPr>
            <a:picLocks noChangeAspect="1"/>
          </p:cNvPicPr>
          <p:nvPr/>
        </p:nvPicPr>
        <p:blipFill>
          <a:blip r:embed="rId2">
            <a:extLst>
              <a:ext uri="{28A0092B-C50C-407E-A947-70E740481C1C}">
                <a14:useLocalDpi xmlns:a14="http://schemas.microsoft.com/office/drawing/2010/main" val="0"/>
              </a:ext>
            </a:extLst>
          </a:blip>
          <a:srcRect l="6886" t="9377" b="15756"/>
          <a:stretch>
            <a:fillRect/>
          </a:stretch>
        </p:blipFill>
        <p:spPr bwMode="auto">
          <a:xfrm>
            <a:off x="611188" y="1196975"/>
            <a:ext cx="7864475"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hteck 35">
            <a:extLst>
              <a:ext uri="{FF2B5EF4-FFF2-40B4-BE49-F238E27FC236}">
                <a16:creationId xmlns:a16="http://schemas.microsoft.com/office/drawing/2014/main" id="{3539207B-2811-B1A5-6FAB-9B4932855FAE}"/>
              </a:ext>
            </a:extLst>
          </p:cNvPr>
          <p:cNvSpPr>
            <a:spLocks noChangeArrowheads="1"/>
          </p:cNvSpPr>
          <p:nvPr/>
        </p:nvSpPr>
        <p:spPr bwMode="auto">
          <a:xfrm>
            <a:off x="611188" y="5675313"/>
            <a:ext cx="7864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chemeClr val="tx1"/>
                </a:solidFill>
              </a:rPr>
              <a:t>Lokale </a:t>
            </a:r>
            <a:r>
              <a:rPr lang="de-AT" altLang="de-DE" sz="1400">
                <a:solidFill>
                  <a:schemeClr val="tx1"/>
                </a:solidFill>
              </a:rPr>
              <a:t>Lebensmittelgeschäfte</a:t>
            </a:r>
            <a:r>
              <a:rPr lang="de-AT" altLang="de-DE" sz="1400" b="0">
                <a:solidFill>
                  <a:schemeClr val="tx1"/>
                </a:solidFill>
              </a:rPr>
              <a:t> werden von Touristinnen und Touristen aus Clubs meist gemieden. Doch sind sie in zweifacher Weise für Menschen nützlich. Man kann günstig Dinge des täglichen Bedarfs einkaufen. Die Geschäftsbesitzer bestreiten damit ihren Lebensunterhalt.</a:t>
            </a:r>
            <a:endParaRPr lang="de-DE" altLang="de-DE" sz="1400" b="0">
              <a:solidFill>
                <a:schemeClr val="tx1"/>
              </a:solidFill>
              <a:latin typeface="Arial" panose="020B0604020202020204" pitchFamily="34" charset="0"/>
            </a:endParaRPr>
          </a:p>
        </p:txBody>
      </p:sp>
      <p:pic>
        <p:nvPicPr>
          <p:cNvPr id="14339" name="Grafik 1">
            <a:extLst>
              <a:ext uri="{FF2B5EF4-FFF2-40B4-BE49-F238E27FC236}">
                <a16:creationId xmlns:a16="http://schemas.microsoft.com/office/drawing/2014/main" id="{EDEFD03D-9B8A-48EC-367E-84F9E10E513A}"/>
              </a:ext>
            </a:extLst>
          </p:cNvPr>
          <p:cNvPicPr>
            <a:picLocks noChangeAspect="1"/>
          </p:cNvPicPr>
          <p:nvPr/>
        </p:nvPicPr>
        <p:blipFill>
          <a:blip r:embed="rId2">
            <a:extLst>
              <a:ext uri="{28A0092B-C50C-407E-A947-70E740481C1C}">
                <a14:useLocalDpi xmlns:a14="http://schemas.microsoft.com/office/drawing/2010/main" val="0"/>
              </a:ext>
            </a:extLst>
          </a:blip>
          <a:srcRect t="7813" b="4655"/>
          <a:stretch>
            <a:fillRect/>
          </a:stretch>
        </p:blipFill>
        <p:spPr bwMode="auto">
          <a:xfrm>
            <a:off x="611188" y="1020763"/>
            <a:ext cx="7864475"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hteck 35">
            <a:extLst>
              <a:ext uri="{FF2B5EF4-FFF2-40B4-BE49-F238E27FC236}">
                <a16:creationId xmlns:a16="http://schemas.microsoft.com/office/drawing/2014/main" id="{E7440255-BC06-8B35-CDB5-518936AC4FC4}"/>
              </a:ext>
            </a:extLst>
          </p:cNvPr>
          <p:cNvSpPr>
            <a:spLocks noChangeArrowheads="1"/>
          </p:cNvSpPr>
          <p:nvPr/>
        </p:nvSpPr>
        <p:spPr bwMode="auto">
          <a:xfrm>
            <a:off x="611188" y="5675313"/>
            <a:ext cx="7864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chemeClr val="tx1"/>
                </a:solidFill>
              </a:rPr>
              <a:t>Ein wichtiges </a:t>
            </a:r>
            <a:r>
              <a:rPr lang="de-AT" altLang="de-DE" sz="1400">
                <a:solidFill>
                  <a:schemeClr val="tx1"/>
                </a:solidFill>
              </a:rPr>
              <a:t>Naturschutzprojekt</a:t>
            </a:r>
            <a:r>
              <a:rPr lang="de-AT" altLang="de-DE" sz="1400" b="0">
                <a:solidFill>
                  <a:schemeClr val="tx1"/>
                </a:solidFill>
              </a:rPr>
              <a:t> wird durch Spenden eines lokalen Reiseanbieters und von Urlaubsgästen bezahlt. Mehrere Personen sammeln am Strand  Eier von Meeresschildkröten ein. </a:t>
            </a:r>
            <a:br>
              <a:rPr lang="de-AT" altLang="de-DE" sz="1400" b="0">
                <a:solidFill>
                  <a:schemeClr val="tx1"/>
                </a:solidFill>
              </a:rPr>
            </a:br>
            <a:r>
              <a:rPr lang="de-AT" altLang="de-DE" sz="1400" b="0">
                <a:solidFill>
                  <a:schemeClr val="tx1"/>
                </a:solidFill>
              </a:rPr>
              <a:t>In den Boxen werden diese ausgebrütet und die Kleinen dann sicher ins Meer entlassen.</a:t>
            </a:r>
            <a:endParaRPr lang="de-DE" altLang="de-DE" sz="1400" b="0">
              <a:solidFill>
                <a:schemeClr val="tx1"/>
              </a:solidFill>
              <a:latin typeface="Arial" panose="020B0604020202020204" pitchFamily="34" charset="0"/>
            </a:endParaRPr>
          </a:p>
        </p:txBody>
      </p:sp>
      <p:pic>
        <p:nvPicPr>
          <p:cNvPr id="15363" name="Grafik 1">
            <a:extLst>
              <a:ext uri="{FF2B5EF4-FFF2-40B4-BE49-F238E27FC236}">
                <a16:creationId xmlns:a16="http://schemas.microsoft.com/office/drawing/2014/main" id="{D34CE41A-02C0-86CE-685C-88C53BEC0AFC}"/>
              </a:ext>
            </a:extLst>
          </p:cNvPr>
          <p:cNvPicPr>
            <a:picLocks noChangeAspect="1"/>
          </p:cNvPicPr>
          <p:nvPr/>
        </p:nvPicPr>
        <p:blipFill>
          <a:blip r:embed="rId2">
            <a:extLst>
              <a:ext uri="{28A0092B-C50C-407E-A947-70E740481C1C}">
                <a14:useLocalDpi xmlns:a14="http://schemas.microsoft.com/office/drawing/2010/main" val="0"/>
              </a:ext>
            </a:extLst>
          </a:blip>
          <a:srcRect l="3232" t="30989" r="64755" b="16393"/>
          <a:stretch>
            <a:fillRect/>
          </a:stretch>
        </p:blipFill>
        <p:spPr bwMode="auto">
          <a:xfrm>
            <a:off x="4640263" y="1125538"/>
            <a:ext cx="3532187"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U:\unterwegs\ab 2012_unterwegs neu\UW4\uw4 online\Originalfotos Dominikanische Republik 20161206 Christian Fridrich\DSC09570.JPG">
            <a:extLst>
              <a:ext uri="{FF2B5EF4-FFF2-40B4-BE49-F238E27FC236}">
                <a16:creationId xmlns:a16="http://schemas.microsoft.com/office/drawing/2014/main" id="{85467F0C-A091-7367-CD3E-AB20C0328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2957"/>
          <a:stretch>
            <a:fillRect/>
          </a:stretch>
        </p:blipFill>
        <p:spPr bwMode="auto">
          <a:xfrm>
            <a:off x="611188" y="1125538"/>
            <a:ext cx="3311525"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hteck 35">
            <a:extLst>
              <a:ext uri="{FF2B5EF4-FFF2-40B4-BE49-F238E27FC236}">
                <a16:creationId xmlns:a16="http://schemas.microsoft.com/office/drawing/2014/main" id="{71C8DF63-55AE-99A9-6FD8-9AB47A646821}"/>
              </a:ext>
            </a:extLst>
          </p:cNvPr>
          <p:cNvSpPr>
            <a:spLocks noChangeArrowheads="1"/>
          </p:cNvSpPr>
          <p:nvPr/>
        </p:nvSpPr>
        <p:spPr bwMode="auto">
          <a:xfrm>
            <a:off x="611188" y="5675313"/>
            <a:ext cx="7864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chemeClr val="tx1"/>
                </a:solidFill>
              </a:rPr>
              <a:t>Generell ist die Bevölkerung in Staaten des Globalen Südens im Durchschnitt nicht so wohlhabend wie etwa in Österreich. Auch die </a:t>
            </a:r>
            <a:r>
              <a:rPr lang="de-AT" altLang="de-DE" sz="1400">
                <a:solidFill>
                  <a:schemeClr val="tx1"/>
                </a:solidFill>
              </a:rPr>
              <a:t>Lebenserwartung</a:t>
            </a:r>
            <a:r>
              <a:rPr lang="de-AT" altLang="de-DE" sz="1400" b="0">
                <a:solidFill>
                  <a:schemeClr val="tx1"/>
                </a:solidFill>
              </a:rPr>
              <a:t> ist niedriger. Andererseits genießen Kinder hier wie dort das Wasser und die Sonne.</a:t>
            </a:r>
            <a:endParaRPr lang="de-DE" altLang="de-DE" sz="1400" b="0">
              <a:solidFill>
                <a:schemeClr val="tx1"/>
              </a:solidFill>
              <a:latin typeface="Arial" panose="020B0604020202020204" pitchFamily="34" charset="0"/>
            </a:endParaRPr>
          </a:p>
        </p:txBody>
      </p:sp>
      <p:pic>
        <p:nvPicPr>
          <p:cNvPr id="16387" name="Grafik 1">
            <a:extLst>
              <a:ext uri="{FF2B5EF4-FFF2-40B4-BE49-F238E27FC236}">
                <a16:creationId xmlns:a16="http://schemas.microsoft.com/office/drawing/2014/main" id="{E0E13FA7-720B-B679-06E8-E5F7A4231302}"/>
              </a:ext>
            </a:extLst>
          </p:cNvPr>
          <p:cNvPicPr>
            <a:picLocks noChangeAspect="1"/>
          </p:cNvPicPr>
          <p:nvPr/>
        </p:nvPicPr>
        <p:blipFill>
          <a:blip r:embed="rId2">
            <a:extLst>
              <a:ext uri="{28A0092B-C50C-407E-A947-70E740481C1C}">
                <a14:useLocalDpi xmlns:a14="http://schemas.microsoft.com/office/drawing/2010/main" val="0"/>
              </a:ext>
            </a:extLst>
          </a:blip>
          <a:srcRect l="6683" t="29710" r="5833" b="4652"/>
          <a:stretch>
            <a:fillRect/>
          </a:stretch>
        </p:blipFill>
        <p:spPr bwMode="auto">
          <a:xfrm>
            <a:off x="554038" y="1052513"/>
            <a:ext cx="7999412"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hteck 35">
            <a:extLst>
              <a:ext uri="{FF2B5EF4-FFF2-40B4-BE49-F238E27FC236}">
                <a16:creationId xmlns:a16="http://schemas.microsoft.com/office/drawing/2014/main" id="{0421B6A7-BBFD-C524-A15C-B3D34DA875E6}"/>
              </a:ext>
            </a:extLst>
          </p:cNvPr>
          <p:cNvSpPr>
            <a:spLocks noChangeArrowheads="1"/>
          </p:cNvSpPr>
          <p:nvPr/>
        </p:nvSpPr>
        <p:spPr bwMode="auto">
          <a:xfrm>
            <a:off x="611188" y="5675313"/>
            <a:ext cx="7864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chemeClr val="tx1"/>
                </a:solidFill>
              </a:rPr>
              <a:t>In der privaten </a:t>
            </a:r>
            <a:r>
              <a:rPr lang="de-AT" altLang="de-DE" sz="1400">
                <a:solidFill>
                  <a:schemeClr val="tx1"/>
                </a:solidFill>
              </a:rPr>
              <a:t>Parkanlage</a:t>
            </a:r>
            <a:r>
              <a:rPr lang="de-AT" altLang="de-DE" sz="1400" b="0">
                <a:solidFill>
                  <a:schemeClr val="tx1"/>
                </a:solidFill>
              </a:rPr>
              <a:t>, die zum Hotel gehört, wachsen viele seltene tropische Pflanzen. Immer wieder muss diese Anlage von Gärtnerinnen und Gärtnern gepflegt werden. In besonders heißen Zeiten muss auch bewässert werden. Das steigert den Wasserbedarf des Hotels zusätzlich. </a:t>
            </a:r>
            <a:endParaRPr lang="de-DE" altLang="de-DE" sz="1400" b="0">
              <a:solidFill>
                <a:schemeClr val="tx1"/>
              </a:solidFill>
              <a:latin typeface="Arial" panose="020B0604020202020204" pitchFamily="34" charset="0"/>
            </a:endParaRPr>
          </a:p>
        </p:txBody>
      </p:sp>
      <p:pic>
        <p:nvPicPr>
          <p:cNvPr id="17411" name="Grafik 1">
            <a:extLst>
              <a:ext uri="{FF2B5EF4-FFF2-40B4-BE49-F238E27FC236}">
                <a16:creationId xmlns:a16="http://schemas.microsoft.com/office/drawing/2014/main" id="{88FD9AC1-81A1-85AF-8750-0C72A6840F8A}"/>
              </a:ext>
            </a:extLst>
          </p:cNvPr>
          <p:cNvPicPr>
            <a:picLocks noChangeAspect="1"/>
          </p:cNvPicPr>
          <p:nvPr/>
        </p:nvPicPr>
        <p:blipFill>
          <a:blip r:embed="rId2">
            <a:extLst>
              <a:ext uri="{28A0092B-C50C-407E-A947-70E740481C1C}">
                <a14:useLocalDpi xmlns:a14="http://schemas.microsoft.com/office/drawing/2010/main" val="0"/>
              </a:ext>
            </a:extLst>
          </a:blip>
          <a:srcRect l="4897" t="13750" r="3229" b="21805"/>
          <a:stretch>
            <a:fillRect/>
          </a:stretch>
        </p:blipFill>
        <p:spPr bwMode="auto">
          <a:xfrm>
            <a:off x="611188" y="1052513"/>
            <a:ext cx="80645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hteck 35">
            <a:extLst>
              <a:ext uri="{FF2B5EF4-FFF2-40B4-BE49-F238E27FC236}">
                <a16:creationId xmlns:a16="http://schemas.microsoft.com/office/drawing/2014/main" id="{79852342-2A2D-FD31-A774-5BDA8DB2ECB6}"/>
              </a:ext>
            </a:extLst>
          </p:cNvPr>
          <p:cNvSpPr>
            <a:spLocks noChangeArrowheads="1"/>
          </p:cNvSpPr>
          <p:nvPr/>
        </p:nvSpPr>
        <p:spPr bwMode="auto">
          <a:xfrm>
            <a:off x="611188" y="5675313"/>
            <a:ext cx="7864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chemeClr val="tx1"/>
                </a:solidFill>
              </a:rPr>
              <a:t>Viele Hotelanlagen sind mit einer </a:t>
            </a:r>
            <a:r>
              <a:rPr lang="de-AT" altLang="de-DE" sz="1400">
                <a:solidFill>
                  <a:schemeClr val="tx1"/>
                </a:solidFill>
              </a:rPr>
              <a:t>Mauer und bewachten Einfahrtstoren </a:t>
            </a:r>
            <a:r>
              <a:rPr lang="de-AT" altLang="de-DE" sz="1400" b="0">
                <a:solidFill>
                  <a:schemeClr val="tx1"/>
                </a:solidFill>
              </a:rPr>
              <a:t>von der Außenwelt abgeschnitten. Das gibt zahlreichen urlaubenden Menschen ein Gefühl der Sicherheit. Auf der anderen Seite sind sie auch von der Lebenswirklichkeit der Einheimischen abgeschlossen.</a:t>
            </a:r>
            <a:endParaRPr lang="de-DE" altLang="de-DE" sz="1400" b="0">
              <a:solidFill>
                <a:schemeClr val="tx1"/>
              </a:solidFill>
              <a:latin typeface="Arial" panose="020B0604020202020204" pitchFamily="34" charset="0"/>
            </a:endParaRPr>
          </a:p>
        </p:txBody>
      </p:sp>
      <p:pic>
        <p:nvPicPr>
          <p:cNvPr id="18435" name="Grafik 1">
            <a:extLst>
              <a:ext uri="{FF2B5EF4-FFF2-40B4-BE49-F238E27FC236}">
                <a16:creationId xmlns:a16="http://schemas.microsoft.com/office/drawing/2014/main" id="{BC1EDF4C-9BB6-F250-8900-FF4EFE4BBC4B}"/>
              </a:ext>
            </a:extLst>
          </p:cNvPr>
          <p:cNvPicPr>
            <a:picLocks noChangeAspect="1"/>
          </p:cNvPicPr>
          <p:nvPr/>
        </p:nvPicPr>
        <p:blipFill>
          <a:blip r:embed="rId2">
            <a:extLst>
              <a:ext uri="{28A0092B-C50C-407E-A947-70E740481C1C}">
                <a14:useLocalDpi xmlns:a14="http://schemas.microsoft.com/office/drawing/2010/main" val="0"/>
              </a:ext>
            </a:extLst>
          </a:blip>
          <a:srcRect l="4895" t="13055" r="5312" b="26666"/>
          <a:stretch>
            <a:fillRect/>
          </a:stretch>
        </p:blipFill>
        <p:spPr bwMode="auto">
          <a:xfrm>
            <a:off x="611188" y="1125538"/>
            <a:ext cx="7993062"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hteck 35">
            <a:extLst>
              <a:ext uri="{FF2B5EF4-FFF2-40B4-BE49-F238E27FC236}">
                <a16:creationId xmlns:a16="http://schemas.microsoft.com/office/drawing/2014/main" id="{A67831F2-B057-BFA4-4CF3-8448694DACE5}"/>
              </a:ext>
            </a:extLst>
          </p:cNvPr>
          <p:cNvSpPr>
            <a:spLocks noChangeArrowheads="1"/>
          </p:cNvSpPr>
          <p:nvPr/>
        </p:nvSpPr>
        <p:spPr bwMode="auto">
          <a:xfrm>
            <a:off x="611188" y="5675313"/>
            <a:ext cx="7864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chemeClr val="tx1"/>
                </a:solidFill>
              </a:rPr>
              <a:t>Eine zusätzliche künstliche Welt innerhalb einer Clubanlage wird durch das </a:t>
            </a:r>
            <a:r>
              <a:rPr lang="de-AT" altLang="de-DE" sz="1400" dirty="0">
                <a:solidFill>
                  <a:schemeClr val="tx1"/>
                </a:solidFill>
              </a:rPr>
              <a:t>Animationsprogramm</a:t>
            </a:r>
            <a:r>
              <a:rPr lang="de-AT" altLang="de-DE" sz="1400" b="0" dirty="0">
                <a:solidFill>
                  <a:schemeClr val="tx1"/>
                </a:solidFill>
              </a:rPr>
              <a:t> geschaffen. Wer nur das Clubleben während seines Urlaubs genießt, hat sein Urlaubsland überhaupt nicht kennengelernt.</a:t>
            </a:r>
            <a:endParaRPr lang="de-DE" altLang="de-DE" sz="1400" b="0" dirty="0">
              <a:solidFill>
                <a:schemeClr val="tx1"/>
              </a:solidFill>
              <a:latin typeface="Arial" panose="020B0604020202020204" pitchFamily="34" charset="0"/>
            </a:endParaRPr>
          </a:p>
        </p:txBody>
      </p:sp>
      <p:pic>
        <p:nvPicPr>
          <p:cNvPr id="19459" name="Grafik 1">
            <a:extLst>
              <a:ext uri="{FF2B5EF4-FFF2-40B4-BE49-F238E27FC236}">
                <a16:creationId xmlns:a16="http://schemas.microsoft.com/office/drawing/2014/main" id="{BB896805-6FAC-8B06-3493-D2197D054FD9}"/>
              </a:ext>
            </a:extLst>
          </p:cNvPr>
          <p:cNvPicPr>
            <a:picLocks noChangeAspect="1"/>
          </p:cNvPicPr>
          <p:nvPr/>
        </p:nvPicPr>
        <p:blipFill>
          <a:blip r:embed="rId2">
            <a:extLst>
              <a:ext uri="{28A0092B-C50C-407E-A947-70E740481C1C}">
                <a14:useLocalDpi xmlns:a14="http://schemas.microsoft.com/office/drawing/2010/main" val="0"/>
              </a:ext>
            </a:extLst>
          </a:blip>
          <a:srcRect l="3542" t="23888" r="7309" b="17245"/>
          <a:stretch>
            <a:fillRect/>
          </a:stretch>
        </p:blipFill>
        <p:spPr bwMode="auto">
          <a:xfrm>
            <a:off x="611188" y="1196975"/>
            <a:ext cx="7921625"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hteck 35">
            <a:extLst>
              <a:ext uri="{FF2B5EF4-FFF2-40B4-BE49-F238E27FC236}">
                <a16:creationId xmlns:a16="http://schemas.microsoft.com/office/drawing/2014/main" id="{439F359C-EFEC-2B2A-039D-5B4A87A095D4}"/>
              </a:ext>
            </a:extLst>
          </p:cNvPr>
          <p:cNvSpPr>
            <a:spLocks noChangeArrowheads="1"/>
          </p:cNvSpPr>
          <p:nvPr/>
        </p:nvSpPr>
        <p:spPr bwMode="auto">
          <a:xfrm>
            <a:off x="611188" y="5675313"/>
            <a:ext cx="7864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chemeClr val="tx1"/>
                </a:solidFill>
              </a:rPr>
              <a:t>Während der Sommermonate sind die </a:t>
            </a:r>
            <a:r>
              <a:rPr lang="de-AT" altLang="de-DE" sz="1400">
                <a:solidFill>
                  <a:schemeClr val="tx1"/>
                </a:solidFill>
              </a:rPr>
              <a:t>Schulen</a:t>
            </a:r>
            <a:r>
              <a:rPr lang="de-AT" altLang="de-DE" sz="1400" b="0">
                <a:solidFill>
                  <a:schemeClr val="tx1"/>
                </a:solidFill>
              </a:rPr>
              <a:t> auch in der Dominikanischen Republik geschlossen.  Der Schulbesuch ist hier kostenlos, aber die Eltern müssen für die Schulkleidung und die Ausstattung mit Arbeitsmaterialien aufkommen. Das kann sich nicht jede Familie leisten.</a:t>
            </a:r>
            <a:endParaRPr lang="de-DE" altLang="de-DE" sz="1400" b="0">
              <a:solidFill>
                <a:schemeClr val="tx1"/>
              </a:solidFill>
              <a:latin typeface="Arial" panose="020B0604020202020204" pitchFamily="34" charset="0"/>
            </a:endParaRPr>
          </a:p>
        </p:txBody>
      </p:sp>
      <p:pic>
        <p:nvPicPr>
          <p:cNvPr id="20483" name="Grafik 1">
            <a:extLst>
              <a:ext uri="{FF2B5EF4-FFF2-40B4-BE49-F238E27FC236}">
                <a16:creationId xmlns:a16="http://schemas.microsoft.com/office/drawing/2014/main" id="{D62572EC-C81D-3A9C-DE3A-53620F54FD8F}"/>
              </a:ext>
            </a:extLst>
          </p:cNvPr>
          <p:cNvPicPr>
            <a:picLocks noChangeAspect="1"/>
          </p:cNvPicPr>
          <p:nvPr/>
        </p:nvPicPr>
        <p:blipFill>
          <a:blip r:embed="rId2">
            <a:extLst>
              <a:ext uri="{28A0092B-C50C-407E-A947-70E740481C1C}">
                <a14:useLocalDpi xmlns:a14="http://schemas.microsoft.com/office/drawing/2010/main" val="0"/>
              </a:ext>
            </a:extLst>
          </a:blip>
          <a:srcRect l="6683" t="15833" r="7310" b="15556"/>
          <a:stretch>
            <a:fillRect/>
          </a:stretch>
        </p:blipFill>
        <p:spPr bwMode="auto">
          <a:xfrm>
            <a:off x="611188" y="1085850"/>
            <a:ext cx="7864475"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hteck 35">
            <a:extLst>
              <a:ext uri="{FF2B5EF4-FFF2-40B4-BE49-F238E27FC236}">
                <a16:creationId xmlns:a16="http://schemas.microsoft.com/office/drawing/2014/main" id="{B27A8C01-4390-3B54-E535-F47DDFE204F6}"/>
              </a:ext>
            </a:extLst>
          </p:cNvPr>
          <p:cNvSpPr>
            <a:spLocks noChangeArrowheads="1"/>
          </p:cNvSpPr>
          <p:nvPr/>
        </p:nvSpPr>
        <p:spPr bwMode="auto">
          <a:xfrm>
            <a:off x="611188" y="5675313"/>
            <a:ext cx="7864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chemeClr val="tx1"/>
                </a:solidFill>
              </a:rPr>
              <a:t>Die Arbeit auf einer </a:t>
            </a:r>
            <a:r>
              <a:rPr lang="de-AT" altLang="de-DE" sz="1400">
                <a:solidFill>
                  <a:schemeClr val="tx1"/>
                </a:solidFill>
              </a:rPr>
              <a:t>Zuckerrohrplantage</a:t>
            </a:r>
            <a:r>
              <a:rPr lang="de-AT" altLang="de-DE" sz="1400" b="0">
                <a:solidFill>
                  <a:schemeClr val="tx1"/>
                </a:solidFill>
              </a:rPr>
              <a:t> ist sehr hart: Hitze, große Luftfeuchtigkeit, 12 Stunden Arbeitszeit täglich und Stechmücken. Mit Macheten werden die dicken Zuckerrohrstämme anstrengend geerntet. Dennoch verdienen die Arbeiter nur vergleichsweise wenig: 300 $ pro Monat.</a:t>
            </a:r>
            <a:endParaRPr lang="de-DE" altLang="de-DE" sz="1400" b="0">
              <a:solidFill>
                <a:schemeClr val="tx1"/>
              </a:solidFill>
              <a:latin typeface="Arial" panose="020B0604020202020204" pitchFamily="34" charset="0"/>
            </a:endParaRPr>
          </a:p>
        </p:txBody>
      </p:sp>
      <p:pic>
        <p:nvPicPr>
          <p:cNvPr id="21507" name="Grafik 1">
            <a:extLst>
              <a:ext uri="{FF2B5EF4-FFF2-40B4-BE49-F238E27FC236}">
                <a16:creationId xmlns:a16="http://schemas.microsoft.com/office/drawing/2014/main" id="{DB19A6E8-460E-1517-F722-81E57B64B64A}"/>
              </a:ext>
            </a:extLst>
          </p:cNvPr>
          <p:cNvPicPr>
            <a:picLocks noChangeAspect="1"/>
          </p:cNvPicPr>
          <p:nvPr/>
        </p:nvPicPr>
        <p:blipFill>
          <a:blip r:embed="rId2">
            <a:extLst>
              <a:ext uri="{28A0092B-C50C-407E-A947-70E740481C1C}">
                <a14:useLocalDpi xmlns:a14="http://schemas.microsoft.com/office/drawing/2010/main" val="0"/>
              </a:ext>
            </a:extLst>
          </a:blip>
          <a:srcRect l="4478" t="14445" r="5939" b="17245"/>
          <a:stretch>
            <a:fillRect/>
          </a:stretch>
        </p:blipFill>
        <p:spPr bwMode="auto">
          <a:xfrm>
            <a:off x="611188" y="990600"/>
            <a:ext cx="7864475"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hteck 35">
            <a:extLst>
              <a:ext uri="{FF2B5EF4-FFF2-40B4-BE49-F238E27FC236}">
                <a16:creationId xmlns:a16="http://schemas.microsoft.com/office/drawing/2014/main" id="{AE882565-ABA0-64C6-ECA6-9A52E2B3BE0C}"/>
              </a:ext>
            </a:extLst>
          </p:cNvPr>
          <p:cNvSpPr>
            <a:spLocks noChangeArrowheads="1"/>
          </p:cNvSpPr>
          <p:nvPr/>
        </p:nvSpPr>
        <p:spPr bwMode="auto">
          <a:xfrm>
            <a:off x="611188" y="5675313"/>
            <a:ext cx="7864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chemeClr val="tx1"/>
                </a:solidFill>
              </a:rPr>
              <a:t>Viele Menschen haben Sehnsucht nach Sandstränden, Palmen und sauberem, azurblauem Wasser. Besonders wenn es in Österreich verregnete Sommer gibt, steigt der Wunsch nach Sonne und Wärme. Fernreisen haben </a:t>
            </a:r>
            <a:r>
              <a:rPr lang="de-AT" altLang="de-DE" sz="1400">
                <a:solidFill>
                  <a:schemeClr val="tx1"/>
                </a:solidFill>
              </a:rPr>
              <a:t>Vorteile und Nachteile</a:t>
            </a:r>
            <a:r>
              <a:rPr lang="de-AT" altLang="de-DE" sz="1400" b="0">
                <a:solidFill>
                  <a:schemeClr val="tx1"/>
                </a:solidFill>
              </a:rPr>
              <a:t>: sowohl für Reisende, als auch für Bereiste.</a:t>
            </a:r>
            <a:endParaRPr lang="de-DE" altLang="de-DE" sz="1400" b="0">
              <a:solidFill>
                <a:schemeClr val="tx1"/>
              </a:solidFill>
              <a:latin typeface="Arial" panose="020B0604020202020204" pitchFamily="34" charset="0"/>
            </a:endParaRPr>
          </a:p>
        </p:txBody>
      </p:sp>
      <p:pic>
        <p:nvPicPr>
          <p:cNvPr id="4099" name="Grafik 1">
            <a:extLst>
              <a:ext uri="{FF2B5EF4-FFF2-40B4-BE49-F238E27FC236}">
                <a16:creationId xmlns:a16="http://schemas.microsoft.com/office/drawing/2014/main" id="{322DCDC4-FD9A-64B3-77D1-0B943A67FA3E}"/>
              </a:ext>
            </a:extLst>
          </p:cNvPr>
          <p:cNvPicPr>
            <a:picLocks noChangeAspect="1"/>
          </p:cNvPicPr>
          <p:nvPr/>
        </p:nvPicPr>
        <p:blipFill>
          <a:blip r:embed="rId2">
            <a:extLst>
              <a:ext uri="{28A0092B-C50C-407E-A947-70E740481C1C}">
                <a14:useLocalDpi xmlns:a14="http://schemas.microsoft.com/office/drawing/2010/main" val="0"/>
              </a:ext>
            </a:extLst>
          </a:blip>
          <a:srcRect b="28320"/>
          <a:stretch>
            <a:fillRect/>
          </a:stretch>
        </p:blipFill>
        <p:spPr bwMode="auto">
          <a:xfrm>
            <a:off x="539750" y="1106488"/>
            <a:ext cx="793591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hteck 35">
            <a:extLst>
              <a:ext uri="{FF2B5EF4-FFF2-40B4-BE49-F238E27FC236}">
                <a16:creationId xmlns:a16="http://schemas.microsoft.com/office/drawing/2014/main" id="{4B1073C3-297F-BDE2-ADC5-CB87BF15C365}"/>
              </a:ext>
            </a:extLst>
          </p:cNvPr>
          <p:cNvSpPr>
            <a:spLocks noChangeArrowheads="1"/>
          </p:cNvSpPr>
          <p:nvPr/>
        </p:nvSpPr>
        <p:spPr bwMode="auto">
          <a:xfrm>
            <a:off x="611188" y="5675313"/>
            <a:ext cx="7864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chemeClr val="tx1"/>
                </a:solidFill>
              </a:rPr>
              <a:t>Der </a:t>
            </a:r>
            <a:r>
              <a:rPr lang="de-AT" altLang="de-DE" sz="1400">
                <a:solidFill>
                  <a:schemeClr val="tx1"/>
                </a:solidFill>
              </a:rPr>
              <a:t>Stamm des Zuckerrohrs </a:t>
            </a:r>
            <a:r>
              <a:rPr lang="de-AT" altLang="de-DE" sz="1400" b="0">
                <a:solidFill>
                  <a:schemeClr val="tx1"/>
                </a:solidFill>
              </a:rPr>
              <a:t>ist von einer harten Rinde umgeben. Wird sie weggeschnitten, kommt man zum saftigen, süßen Teil des Stammes. Dieser enthält Zucker. Zuckerrohr und Zuckerrübe sind die weltweit wichtigsten pflanzlichen Ausgangsprodukte für Zucker.</a:t>
            </a:r>
            <a:endParaRPr lang="de-DE" altLang="de-DE" sz="1400" b="0">
              <a:solidFill>
                <a:schemeClr val="tx1"/>
              </a:solidFill>
              <a:latin typeface="Arial" panose="020B0604020202020204" pitchFamily="34" charset="0"/>
            </a:endParaRPr>
          </a:p>
        </p:txBody>
      </p:sp>
      <p:pic>
        <p:nvPicPr>
          <p:cNvPr id="22531" name="Grafik 1">
            <a:extLst>
              <a:ext uri="{FF2B5EF4-FFF2-40B4-BE49-F238E27FC236}">
                <a16:creationId xmlns:a16="http://schemas.microsoft.com/office/drawing/2014/main" id="{2B225C18-BE1E-A0E6-B9EA-D6BFD4F0AE96}"/>
              </a:ext>
            </a:extLst>
          </p:cNvPr>
          <p:cNvPicPr>
            <a:picLocks noChangeAspect="1"/>
          </p:cNvPicPr>
          <p:nvPr/>
        </p:nvPicPr>
        <p:blipFill>
          <a:blip r:embed="rId2">
            <a:extLst>
              <a:ext uri="{28A0092B-C50C-407E-A947-70E740481C1C}">
                <a14:useLocalDpi xmlns:a14="http://schemas.microsoft.com/office/drawing/2010/main" val="0"/>
              </a:ext>
            </a:extLst>
          </a:blip>
          <a:srcRect t="17223" r="20103" b="10950"/>
          <a:stretch>
            <a:fillRect/>
          </a:stretch>
        </p:blipFill>
        <p:spPr bwMode="auto">
          <a:xfrm>
            <a:off x="611188" y="981075"/>
            <a:ext cx="7864475" cy="442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hteck 35">
            <a:extLst>
              <a:ext uri="{FF2B5EF4-FFF2-40B4-BE49-F238E27FC236}">
                <a16:creationId xmlns:a16="http://schemas.microsoft.com/office/drawing/2014/main" id="{AD2DAB0F-825C-C56A-E8AD-1A92AB616138}"/>
              </a:ext>
            </a:extLst>
          </p:cNvPr>
          <p:cNvSpPr>
            <a:spLocks noChangeArrowheads="1"/>
          </p:cNvSpPr>
          <p:nvPr/>
        </p:nvSpPr>
        <p:spPr bwMode="auto">
          <a:xfrm>
            <a:off x="611188" y="5675313"/>
            <a:ext cx="7864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chemeClr val="tx1"/>
                </a:solidFill>
              </a:rPr>
              <a:t>Mit derartig einfachen Maschinen wurden früher die Stämme des Zuckerrohrs </a:t>
            </a:r>
            <a:r>
              <a:rPr lang="de-AT" altLang="de-DE" sz="1400">
                <a:solidFill>
                  <a:schemeClr val="tx1"/>
                </a:solidFill>
              </a:rPr>
              <a:t>gequetscht</a:t>
            </a:r>
            <a:r>
              <a:rPr lang="de-AT" altLang="de-DE" sz="1400" b="0">
                <a:solidFill>
                  <a:schemeClr val="tx1"/>
                </a:solidFill>
              </a:rPr>
              <a:t>, bis der weiße, zuckerreiche Saft herausfloss. Heute gibt es dafür in großen Zuckerfabriken moderne Maschinen, die mehrere Tonnen Zuckerrohr pro Stunde verarbeiten können.</a:t>
            </a:r>
            <a:endParaRPr lang="de-DE" altLang="de-DE" sz="1400" b="0">
              <a:solidFill>
                <a:schemeClr val="tx1"/>
              </a:solidFill>
              <a:latin typeface="Arial" panose="020B0604020202020204" pitchFamily="34" charset="0"/>
            </a:endParaRPr>
          </a:p>
        </p:txBody>
      </p:sp>
      <p:pic>
        <p:nvPicPr>
          <p:cNvPr id="23555" name="Grafik 1">
            <a:extLst>
              <a:ext uri="{FF2B5EF4-FFF2-40B4-BE49-F238E27FC236}">
                <a16:creationId xmlns:a16="http://schemas.microsoft.com/office/drawing/2014/main" id="{A160F4D2-C52D-D7BD-8EFC-3EC8A469C9DF}"/>
              </a:ext>
            </a:extLst>
          </p:cNvPr>
          <p:cNvPicPr>
            <a:picLocks noChangeAspect="1"/>
          </p:cNvPicPr>
          <p:nvPr/>
        </p:nvPicPr>
        <p:blipFill>
          <a:blip r:embed="rId2">
            <a:extLst>
              <a:ext uri="{28A0092B-C50C-407E-A947-70E740481C1C}">
                <a14:useLocalDpi xmlns:a14="http://schemas.microsoft.com/office/drawing/2010/main" val="0"/>
              </a:ext>
            </a:extLst>
          </a:blip>
          <a:srcRect l="19792" t="26251" b="8495"/>
          <a:stretch>
            <a:fillRect/>
          </a:stretch>
        </p:blipFill>
        <p:spPr bwMode="auto">
          <a:xfrm>
            <a:off x="611188" y="1049338"/>
            <a:ext cx="7864475" cy="447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hteck 35">
            <a:extLst>
              <a:ext uri="{FF2B5EF4-FFF2-40B4-BE49-F238E27FC236}">
                <a16:creationId xmlns:a16="http://schemas.microsoft.com/office/drawing/2014/main" id="{60C3AE66-9E44-9097-517B-435BB95E0F25}"/>
              </a:ext>
            </a:extLst>
          </p:cNvPr>
          <p:cNvSpPr>
            <a:spLocks noChangeArrowheads="1"/>
          </p:cNvSpPr>
          <p:nvPr/>
        </p:nvSpPr>
        <p:spPr bwMode="auto">
          <a:xfrm>
            <a:off x="611188" y="5675313"/>
            <a:ext cx="7864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chemeClr val="tx1"/>
                </a:solidFill>
              </a:rPr>
              <a:t>Mit solchen „</a:t>
            </a:r>
            <a:r>
              <a:rPr lang="de-AT" altLang="de-DE" sz="1400">
                <a:solidFill>
                  <a:schemeClr val="tx1"/>
                </a:solidFill>
              </a:rPr>
              <a:t>Safaribussen</a:t>
            </a:r>
            <a:r>
              <a:rPr lang="de-AT" altLang="de-DE" sz="1400" b="0">
                <a:solidFill>
                  <a:schemeClr val="tx1"/>
                </a:solidFill>
              </a:rPr>
              <a:t>“ werden Touristinnen und Touristen durch das Land geführt. Sie lernen dabei jedoch nur ausgewählte Ausschnitte ihres Gastlandes oberflächlich kennen. Immerhin ist das aber ein erster Schritt heraus aus der „heilen Welt“ des Ferienclubs. </a:t>
            </a:r>
            <a:endParaRPr lang="de-DE" altLang="de-DE" sz="1400" b="0">
              <a:solidFill>
                <a:schemeClr val="tx1"/>
              </a:solidFill>
              <a:latin typeface="Arial" panose="020B0604020202020204" pitchFamily="34" charset="0"/>
            </a:endParaRPr>
          </a:p>
        </p:txBody>
      </p:sp>
      <p:pic>
        <p:nvPicPr>
          <p:cNvPr id="24579" name="Grafik 1">
            <a:extLst>
              <a:ext uri="{FF2B5EF4-FFF2-40B4-BE49-F238E27FC236}">
                <a16:creationId xmlns:a16="http://schemas.microsoft.com/office/drawing/2014/main" id="{85937900-E4C1-8A5D-69AC-74A49FCD0481}"/>
              </a:ext>
            </a:extLst>
          </p:cNvPr>
          <p:cNvPicPr>
            <a:picLocks noChangeAspect="1"/>
          </p:cNvPicPr>
          <p:nvPr/>
        </p:nvPicPr>
        <p:blipFill>
          <a:blip r:embed="rId2">
            <a:extLst>
              <a:ext uri="{28A0092B-C50C-407E-A947-70E740481C1C}">
                <a14:useLocalDpi xmlns:a14="http://schemas.microsoft.com/office/drawing/2010/main" val="0"/>
              </a:ext>
            </a:extLst>
          </a:blip>
          <a:srcRect l="13022" t="7083" r="6042" b="15833"/>
          <a:stretch>
            <a:fillRect/>
          </a:stretch>
        </p:blipFill>
        <p:spPr bwMode="auto">
          <a:xfrm>
            <a:off x="617538" y="1052513"/>
            <a:ext cx="785812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hteck 35">
            <a:extLst>
              <a:ext uri="{FF2B5EF4-FFF2-40B4-BE49-F238E27FC236}">
                <a16:creationId xmlns:a16="http://schemas.microsoft.com/office/drawing/2014/main" id="{93E05920-94FC-53FC-DD4D-D8B12CB65194}"/>
              </a:ext>
            </a:extLst>
          </p:cNvPr>
          <p:cNvSpPr>
            <a:spLocks noChangeArrowheads="1"/>
          </p:cNvSpPr>
          <p:nvPr/>
        </p:nvSpPr>
        <p:spPr bwMode="auto">
          <a:xfrm>
            <a:off x="611188" y="5675313"/>
            <a:ext cx="7864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chemeClr val="tx1"/>
                </a:solidFill>
              </a:rPr>
              <a:t>Auch </a:t>
            </a:r>
            <a:r>
              <a:rPr lang="de-AT" altLang="de-DE" sz="1400">
                <a:solidFill>
                  <a:schemeClr val="tx1"/>
                </a:solidFill>
              </a:rPr>
              <a:t>Kakaobohnen</a:t>
            </a:r>
            <a:r>
              <a:rPr lang="de-AT" altLang="de-DE" sz="1400" b="0">
                <a:solidFill>
                  <a:schemeClr val="tx1"/>
                </a:solidFill>
              </a:rPr>
              <a:t> werden in der Dominikanischen Republik geerntet. Wenn sie in der Frucht stecken, sind sie noch weiß (1). Nach dem Trocknen werden sie hellbraun (große Box: 2). Die gerösteten Kakaobohnen in der Schale (3) sind fertig zur Weiterverarbeitung zu Kakaopulver.</a:t>
            </a:r>
            <a:endParaRPr lang="de-DE" altLang="de-DE" sz="1400" b="0">
              <a:solidFill>
                <a:schemeClr val="tx1"/>
              </a:solidFill>
              <a:latin typeface="Arial" panose="020B0604020202020204" pitchFamily="34" charset="0"/>
            </a:endParaRPr>
          </a:p>
        </p:txBody>
      </p:sp>
      <p:pic>
        <p:nvPicPr>
          <p:cNvPr id="25603" name="Grafik 1">
            <a:extLst>
              <a:ext uri="{FF2B5EF4-FFF2-40B4-BE49-F238E27FC236}">
                <a16:creationId xmlns:a16="http://schemas.microsoft.com/office/drawing/2014/main" id="{7912A231-7B1B-0A98-9F4C-4C59E1420E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106488"/>
            <a:ext cx="7864475"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feld 1">
            <a:extLst>
              <a:ext uri="{FF2B5EF4-FFF2-40B4-BE49-F238E27FC236}">
                <a16:creationId xmlns:a16="http://schemas.microsoft.com/office/drawing/2014/main" id="{7F9D3F7E-808A-099E-723D-BC57B111F809}"/>
              </a:ext>
            </a:extLst>
          </p:cNvPr>
          <p:cNvSpPr txBox="1">
            <a:spLocks noChangeArrowheads="1"/>
          </p:cNvSpPr>
          <p:nvPr/>
        </p:nvSpPr>
        <p:spPr bwMode="auto">
          <a:xfrm>
            <a:off x="2325688" y="3014663"/>
            <a:ext cx="5048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2800">
                <a:solidFill>
                  <a:srgbClr val="FF0000"/>
                </a:solidFill>
                <a:latin typeface="Calibri" panose="020F0502020204030204" pitchFamily="34" charset="0"/>
              </a:rPr>
              <a:t>1</a:t>
            </a:r>
          </a:p>
        </p:txBody>
      </p:sp>
      <p:sp>
        <p:nvSpPr>
          <p:cNvPr id="25605" name="Textfeld 4">
            <a:extLst>
              <a:ext uri="{FF2B5EF4-FFF2-40B4-BE49-F238E27FC236}">
                <a16:creationId xmlns:a16="http://schemas.microsoft.com/office/drawing/2014/main" id="{4A650D08-B8AA-BC4C-E27D-BC9FBA22FD67}"/>
              </a:ext>
            </a:extLst>
          </p:cNvPr>
          <p:cNvSpPr txBox="1">
            <a:spLocks noChangeArrowheads="1"/>
          </p:cNvSpPr>
          <p:nvPr/>
        </p:nvSpPr>
        <p:spPr bwMode="auto">
          <a:xfrm>
            <a:off x="3059113" y="4437063"/>
            <a:ext cx="504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2800">
                <a:solidFill>
                  <a:srgbClr val="FF0000"/>
                </a:solidFill>
                <a:latin typeface="Calibri" panose="020F0502020204030204" pitchFamily="34" charset="0"/>
              </a:rPr>
              <a:t>2</a:t>
            </a:r>
          </a:p>
        </p:txBody>
      </p:sp>
      <p:sp>
        <p:nvSpPr>
          <p:cNvPr id="25606" name="Textfeld 5">
            <a:extLst>
              <a:ext uri="{FF2B5EF4-FFF2-40B4-BE49-F238E27FC236}">
                <a16:creationId xmlns:a16="http://schemas.microsoft.com/office/drawing/2014/main" id="{47DEB1A5-589D-2C34-B2F5-16BD20566D33}"/>
              </a:ext>
            </a:extLst>
          </p:cNvPr>
          <p:cNvSpPr txBox="1">
            <a:spLocks noChangeArrowheads="1"/>
          </p:cNvSpPr>
          <p:nvPr/>
        </p:nvSpPr>
        <p:spPr bwMode="auto">
          <a:xfrm>
            <a:off x="5148263" y="3644900"/>
            <a:ext cx="503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2800">
                <a:solidFill>
                  <a:srgbClr val="FF0000"/>
                </a:solidFill>
                <a:latin typeface="Calibri" panose="020F0502020204030204" pitchFamily="34" charset="0"/>
              </a:rPr>
              <a:t>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hteck 35">
            <a:extLst>
              <a:ext uri="{FF2B5EF4-FFF2-40B4-BE49-F238E27FC236}">
                <a16:creationId xmlns:a16="http://schemas.microsoft.com/office/drawing/2014/main" id="{58308369-F257-E0E8-CA26-94CCC3A8EE8B}"/>
              </a:ext>
            </a:extLst>
          </p:cNvPr>
          <p:cNvSpPr>
            <a:spLocks noChangeArrowheads="1"/>
          </p:cNvSpPr>
          <p:nvPr/>
        </p:nvSpPr>
        <p:spPr bwMode="auto">
          <a:xfrm>
            <a:off x="611188" y="5675313"/>
            <a:ext cx="7864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chemeClr val="tx1"/>
                </a:solidFill>
              </a:rPr>
              <a:t>Das Reisen im Land hat noch einen Vorteil: Man sieht Dinge, die es zum Beispiel in Österreich nicht gibt. Hier ist etwa ein Teil eines </a:t>
            </a:r>
            <a:r>
              <a:rPr lang="de-AT" altLang="de-DE" sz="1400">
                <a:solidFill>
                  <a:schemeClr val="tx1"/>
                </a:solidFill>
              </a:rPr>
              <a:t>Mangrovenwaldes</a:t>
            </a:r>
            <a:r>
              <a:rPr lang="de-AT" altLang="de-DE" sz="1400" b="0">
                <a:solidFill>
                  <a:schemeClr val="tx1"/>
                </a:solidFill>
              </a:rPr>
              <a:t> zu sehen. Dieser schützt die Küsten vor Wellenschlag und Stürmen. In seinem Wurzelgeflecht leben viele kleine Fische.</a:t>
            </a:r>
            <a:endParaRPr lang="de-DE" altLang="de-DE" sz="1400" b="0">
              <a:solidFill>
                <a:schemeClr val="tx1"/>
              </a:solidFill>
              <a:latin typeface="Arial" panose="020B0604020202020204" pitchFamily="34" charset="0"/>
            </a:endParaRPr>
          </a:p>
        </p:txBody>
      </p:sp>
      <p:pic>
        <p:nvPicPr>
          <p:cNvPr id="26627" name="Grafik 2">
            <a:extLst>
              <a:ext uri="{FF2B5EF4-FFF2-40B4-BE49-F238E27FC236}">
                <a16:creationId xmlns:a16="http://schemas.microsoft.com/office/drawing/2014/main" id="{C9A80FDC-2498-8116-E349-CC5A23B8C4CA}"/>
              </a:ext>
            </a:extLst>
          </p:cNvPr>
          <p:cNvPicPr>
            <a:picLocks noChangeAspect="1"/>
          </p:cNvPicPr>
          <p:nvPr/>
        </p:nvPicPr>
        <p:blipFill>
          <a:blip r:embed="rId2">
            <a:extLst>
              <a:ext uri="{28A0092B-C50C-407E-A947-70E740481C1C}">
                <a14:useLocalDpi xmlns:a14="http://schemas.microsoft.com/office/drawing/2010/main" val="0"/>
              </a:ext>
            </a:extLst>
          </a:blip>
          <a:srcRect t="13750" r="16875" b="13472"/>
          <a:stretch>
            <a:fillRect/>
          </a:stretch>
        </p:blipFill>
        <p:spPr bwMode="auto">
          <a:xfrm>
            <a:off x="601663" y="1116013"/>
            <a:ext cx="7874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hteck 35">
            <a:extLst>
              <a:ext uri="{FF2B5EF4-FFF2-40B4-BE49-F238E27FC236}">
                <a16:creationId xmlns:a16="http://schemas.microsoft.com/office/drawing/2014/main" id="{BF41C833-2A59-5667-FCAB-6F902C3B8F40}"/>
              </a:ext>
            </a:extLst>
          </p:cNvPr>
          <p:cNvSpPr>
            <a:spLocks noChangeArrowheads="1"/>
          </p:cNvSpPr>
          <p:nvPr/>
        </p:nvSpPr>
        <p:spPr bwMode="auto">
          <a:xfrm>
            <a:off x="611188" y="5675313"/>
            <a:ext cx="7864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chemeClr val="tx1"/>
                </a:solidFill>
              </a:rPr>
              <a:t>Tropische Meere sind wundervolle </a:t>
            </a:r>
            <a:r>
              <a:rPr lang="de-AT" altLang="de-DE" sz="1400">
                <a:solidFill>
                  <a:schemeClr val="tx1"/>
                </a:solidFill>
              </a:rPr>
              <a:t>Ökosysteme</a:t>
            </a:r>
            <a:r>
              <a:rPr lang="de-AT" altLang="de-DE" sz="1400" b="0">
                <a:solidFill>
                  <a:schemeClr val="tx1"/>
                </a:solidFill>
              </a:rPr>
              <a:t>, wenn sie vom Menschen nicht geschädigt wurden. Hier leben viele seltene Tierarten und Pflanzenarten. Wichtig ist, dass der Tourismus seine Grundlage, nämlich die Natur, nicht selbst zerstört.</a:t>
            </a:r>
            <a:endParaRPr lang="de-DE" altLang="de-DE" sz="1400" b="0">
              <a:solidFill>
                <a:schemeClr val="tx1"/>
              </a:solidFill>
              <a:latin typeface="Arial" panose="020B0604020202020204" pitchFamily="34" charset="0"/>
            </a:endParaRPr>
          </a:p>
        </p:txBody>
      </p:sp>
      <p:pic>
        <p:nvPicPr>
          <p:cNvPr id="27651" name="Grafik 1">
            <a:extLst>
              <a:ext uri="{FF2B5EF4-FFF2-40B4-BE49-F238E27FC236}">
                <a16:creationId xmlns:a16="http://schemas.microsoft.com/office/drawing/2014/main" id="{383EE8EA-439A-4D35-6D6E-9303E408229D}"/>
              </a:ext>
            </a:extLst>
          </p:cNvPr>
          <p:cNvPicPr>
            <a:picLocks noChangeAspect="1"/>
          </p:cNvPicPr>
          <p:nvPr/>
        </p:nvPicPr>
        <p:blipFill>
          <a:blip r:embed="rId2">
            <a:extLst>
              <a:ext uri="{28A0092B-C50C-407E-A947-70E740481C1C}">
                <a14:useLocalDpi xmlns:a14="http://schemas.microsoft.com/office/drawing/2010/main" val="0"/>
              </a:ext>
            </a:extLst>
          </a:blip>
          <a:srcRect l="12814" t="9216" r="3125" b="11179"/>
          <a:stretch>
            <a:fillRect/>
          </a:stretch>
        </p:blipFill>
        <p:spPr bwMode="auto">
          <a:xfrm>
            <a:off x="611188" y="1079500"/>
            <a:ext cx="7864475"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hteck 35">
            <a:extLst>
              <a:ext uri="{FF2B5EF4-FFF2-40B4-BE49-F238E27FC236}">
                <a16:creationId xmlns:a16="http://schemas.microsoft.com/office/drawing/2014/main" id="{F6AA4E95-17F2-37FD-6574-0B4BB7E09134}"/>
              </a:ext>
            </a:extLst>
          </p:cNvPr>
          <p:cNvSpPr>
            <a:spLocks noChangeArrowheads="1"/>
          </p:cNvSpPr>
          <p:nvPr/>
        </p:nvSpPr>
        <p:spPr bwMode="auto">
          <a:xfrm>
            <a:off x="611188" y="5675313"/>
            <a:ext cx="7864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chemeClr val="tx1"/>
                </a:solidFill>
              </a:rPr>
              <a:t>Über Abwasserrohre wie die abgebildeten werden jeden Tag Millionen Liter von </a:t>
            </a:r>
            <a:r>
              <a:rPr lang="de-AT" altLang="de-DE" sz="1400">
                <a:solidFill>
                  <a:schemeClr val="tx1"/>
                </a:solidFill>
              </a:rPr>
              <a:t>Abwasser</a:t>
            </a:r>
            <a:r>
              <a:rPr lang="de-AT" altLang="de-DE" sz="1400" b="0">
                <a:solidFill>
                  <a:schemeClr val="tx1"/>
                </a:solidFill>
              </a:rPr>
              <a:t> mehr oder weniger gefiltert aus den Hotelanlagen dieser Welt ins Meer gelassen. Alle sollten zum Schutz der Natur zusammenarbeiten: Gäste, Hoteliers und Einheimische.</a:t>
            </a:r>
            <a:endParaRPr lang="de-DE" altLang="de-DE" sz="1400" b="0">
              <a:solidFill>
                <a:schemeClr val="tx1"/>
              </a:solidFill>
              <a:latin typeface="Arial" panose="020B0604020202020204" pitchFamily="34" charset="0"/>
            </a:endParaRPr>
          </a:p>
        </p:txBody>
      </p:sp>
      <p:pic>
        <p:nvPicPr>
          <p:cNvPr id="28675" name="Grafik 1">
            <a:extLst>
              <a:ext uri="{FF2B5EF4-FFF2-40B4-BE49-F238E27FC236}">
                <a16:creationId xmlns:a16="http://schemas.microsoft.com/office/drawing/2014/main" id="{77EC2C03-9DE1-815D-446D-458155973235}"/>
              </a:ext>
            </a:extLst>
          </p:cNvPr>
          <p:cNvPicPr>
            <a:picLocks noChangeAspect="1"/>
          </p:cNvPicPr>
          <p:nvPr/>
        </p:nvPicPr>
        <p:blipFill>
          <a:blip r:embed="rId2">
            <a:extLst>
              <a:ext uri="{28A0092B-C50C-407E-A947-70E740481C1C}">
                <a14:useLocalDpi xmlns:a14="http://schemas.microsoft.com/office/drawing/2010/main" val="0"/>
              </a:ext>
            </a:extLst>
          </a:blip>
          <a:srcRect l="826" t="2222" r="-96" b="32777"/>
          <a:stretch>
            <a:fillRect/>
          </a:stretch>
        </p:blipFill>
        <p:spPr bwMode="auto">
          <a:xfrm>
            <a:off x="611188" y="1052513"/>
            <a:ext cx="786447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Gerade Verbindung mit Pfeil 2">
            <a:extLst>
              <a:ext uri="{FF2B5EF4-FFF2-40B4-BE49-F238E27FC236}">
                <a16:creationId xmlns:a16="http://schemas.microsoft.com/office/drawing/2014/main" id="{A6A93600-ED01-7AD1-7940-0517477EFD52}"/>
              </a:ext>
            </a:extLst>
          </p:cNvPr>
          <p:cNvCxnSpPr/>
          <p:nvPr/>
        </p:nvCxnSpPr>
        <p:spPr>
          <a:xfrm>
            <a:off x="2051050" y="1773238"/>
            <a:ext cx="1008063" cy="863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Gerade Verbindung mit Pfeil 5">
            <a:extLst>
              <a:ext uri="{FF2B5EF4-FFF2-40B4-BE49-F238E27FC236}">
                <a16:creationId xmlns:a16="http://schemas.microsoft.com/office/drawing/2014/main" id="{86E64262-19F6-F24C-4EE4-1347A59C5096}"/>
              </a:ext>
            </a:extLst>
          </p:cNvPr>
          <p:cNvCxnSpPr/>
          <p:nvPr/>
        </p:nvCxnSpPr>
        <p:spPr>
          <a:xfrm>
            <a:off x="4932363" y="3789363"/>
            <a:ext cx="1008062" cy="863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hteck 35">
            <a:extLst>
              <a:ext uri="{FF2B5EF4-FFF2-40B4-BE49-F238E27FC236}">
                <a16:creationId xmlns:a16="http://schemas.microsoft.com/office/drawing/2014/main" id="{C84A4DFB-8EEB-1B7E-8370-A7197C34E332}"/>
              </a:ext>
            </a:extLst>
          </p:cNvPr>
          <p:cNvSpPr>
            <a:spLocks noChangeArrowheads="1"/>
          </p:cNvSpPr>
          <p:nvPr/>
        </p:nvSpPr>
        <p:spPr bwMode="auto">
          <a:xfrm>
            <a:off x="611188" y="5675313"/>
            <a:ext cx="81375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a:solidFill>
                  <a:schemeClr val="tx1"/>
                </a:solidFill>
              </a:rPr>
              <a:t>Stechmücken</a:t>
            </a:r>
            <a:r>
              <a:rPr lang="de-AT" altLang="de-DE" sz="1400" b="0">
                <a:solidFill>
                  <a:schemeClr val="tx1"/>
                </a:solidFill>
              </a:rPr>
              <a:t> können insbesondere in den Tropen gefährliche Krankheiten übertragen: Malaria, Gelbfieber, Dengue-Fieber … Betroffen sind davon jährlich viele Millionen Menschen im Globalen Süden: Sie erkranken, viele Tausende Menschen sterben. Auch Gäste können infiziert werden.</a:t>
            </a:r>
            <a:endParaRPr lang="de-DE" altLang="de-DE" sz="1400" b="0">
              <a:solidFill>
                <a:schemeClr val="tx1"/>
              </a:solidFill>
              <a:latin typeface="Arial" panose="020B0604020202020204" pitchFamily="34" charset="0"/>
            </a:endParaRPr>
          </a:p>
        </p:txBody>
      </p:sp>
      <p:pic>
        <p:nvPicPr>
          <p:cNvPr id="29699" name="Picture 4">
            <a:extLst>
              <a:ext uri="{FF2B5EF4-FFF2-40B4-BE49-F238E27FC236}">
                <a16:creationId xmlns:a16="http://schemas.microsoft.com/office/drawing/2014/main" id="{50219CEA-EAC3-7EE0-4130-C350DE92C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187" t="23755" r="20387" b="6345"/>
          <a:stretch>
            <a:fillRect/>
          </a:stretch>
        </p:blipFill>
        <p:spPr bwMode="auto">
          <a:xfrm>
            <a:off x="611188" y="887413"/>
            <a:ext cx="7129462" cy="471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hteck 35">
            <a:extLst>
              <a:ext uri="{FF2B5EF4-FFF2-40B4-BE49-F238E27FC236}">
                <a16:creationId xmlns:a16="http://schemas.microsoft.com/office/drawing/2014/main" id="{BA140EDC-787C-21A8-E641-284EAC5D9678}"/>
              </a:ext>
            </a:extLst>
          </p:cNvPr>
          <p:cNvSpPr>
            <a:spLocks noChangeArrowheads="1"/>
          </p:cNvSpPr>
          <p:nvPr/>
        </p:nvSpPr>
        <p:spPr bwMode="auto">
          <a:xfrm>
            <a:off x="611188" y="5675313"/>
            <a:ext cx="7864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chemeClr val="tx1"/>
                </a:solidFill>
              </a:rPr>
              <a:t>Wir Menschen hinterlassen auf unserer Erde einen </a:t>
            </a:r>
            <a:r>
              <a:rPr lang="de-AT" altLang="de-DE" sz="1400">
                <a:solidFill>
                  <a:schemeClr val="tx1"/>
                </a:solidFill>
              </a:rPr>
              <a:t>Fußabdruck</a:t>
            </a:r>
            <a:r>
              <a:rPr lang="de-AT" altLang="de-DE" sz="1400" b="0">
                <a:solidFill>
                  <a:schemeClr val="tx1"/>
                </a:solidFill>
              </a:rPr>
              <a:t>, manchmal positiv, manchmal negativ. Wie wir gesehen haben, gibt es auch für den Ferntourismus positive und negative Aspekte – sowohl für Reisende als auch für die einheimische Bevölkerung.</a:t>
            </a:r>
            <a:endParaRPr lang="de-DE" altLang="de-DE" sz="1400" b="0">
              <a:solidFill>
                <a:schemeClr val="tx1"/>
              </a:solidFill>
              <a:latin typeface="Arial" panose="020B0604020202020204" pitchFamily="34" charset="0"/>
            </a:endParaRPr>
          </a:p>
        </p:txBody>
      </p:sp>
      <p:pic>
        <p:nvPicPr>
          <p:cNvPr id="30723" name="Grafik 2">
            <a:extLst>
              <a:ext uri="{FF2B5EF4-FFF2-40B4-BE49-F238E27FC236}">
                <a16:creationId xmlns:a16="http://schemas.microsoft.com/office/drawing/2014/main" id="{9551B49C-BC5A-6DEF-381A-F95920360EAB}"/>
              </a:ext>
            </a:extLst>
          </p:cNvPr>
          <p:cNvPicPr>
            <a:picLocks noChangeAspect="1"/>
          </p:cNvPicPr>
          <p:nvPr/>
        </p:nvPicPr>
        <p:blipFill>
          <a:blip r:embed="rId2">
            <a:extLst>
              <a:ext uri="{28A0092B-C50C-407E-A947-70E740481C1C}">
                <a14:useLocalDpi xmlns:a14="http://schemas.microsoft.com/office/drawing/2010/main" val="0"/>
              </a:ext>
            </a:extLst>
          </a:blip>
          <a:srcRect l="9375" t="13194" r="8231" b="20416"/>
          <a:stretch>
            <a:fillRect/>
          </a:stretch>
        </p:blipFill>
        <p:spPr bwMode="auto">
          <a:xfrm>
            <a:off x="611188" y="1052513"/>
            <a:ext cx="7864475" cy="440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5E7C3DA1-3A3F-4662-D251-50F95CD4EF62}"/>
              </a:ext>
            </a:extLst>
          </p:cNvPr>
          <p:cNvSpPr>
            <a:spLocks noChangeArrowheads="1"/>
          </p:cNvSpPr>
          <p:nvPr/>
        </p:nvSpPr>
        <p:spPr bwMode="auto">
          <a:xfrm>
            <a:off x="4427538" y="692150"/>
            <a:ext cx="4465637"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Arial" pitchFamily="34" charset="0"/>
              </a:defRPr>
            </a:lvl1pPr>
            <a:lvl2pPr marL="742950" indent="-285750" eaLnBrk="0" hangingPunct="0">
              <a:defRPr sz="4200">
                <a:solidFill>
                  <a:srgbClr val="000000"/>
                </a:solidFill>
                <a:latin typeface="Arial" pitchFamily="34" charset="0"/>
              </a:defRPr>
            </a:lvl2pPr>
            <a:lvl3pPr marL="1143000" indent="-228600" eaLnBrk="0" hangingPunct="0">
              <a:defRPr sz="4200">
                <a:solidFill>
                  <a:srgbClr val="000000"/>
                </a:solidFill>
                <a:latin typeface="Arial" pitchFamily="34" charset="0"/>
              </a:defRPr>
            </a:lvl3pPr>
            <a:lvl4pPr marL="1600200" indent="-228600" eaLnBrk="0" hangingPunct="0">
              <a:defRPr sz="4200">
                <a:solidFill>
                  <a:srgbClr val="000000"/>
                </a:solidFill>
                <a:latin typeface="Arial" pitchFamily="34" charset="0"/>
              </a:defRPr>
            </a:lvl4pPr>
            <a:lvl5pPr marL="2057400" indent="-228600" eaLnBrk="0" hangingPunct="0">
              <a:defRPr sz="4200">
                <a:solidFill>
                  <a:srgbClr val="000000"/>
                </a:solidFill>
                <a:latin typeface="Arial" pitchFamily="34" charset="0"/>
              </a:defRPr>
            </a:lvl5pPr>
            <a:lvl6pPr marL="2514600" indent="-228600" eaLnBrk="0" fontAlgn="base" hangingPunct="0">
              <a:spcBef>
                <a:spcPct val="0"/>
              </a:spcBef>
              <a:spcAft>
                <a:spcPct val="0"/>
              </a:spcAft>
              <a:defRPr sz="4200">
                <a:solidFill>
                  <a:srgbClr val="000000"/>
                </a:solidFill>
                <a:latin typeface="Arial" pitchFamily="34" charset="0"/>
              </a:defRPr>
            </a:lvl6pPr>
            <a:lvl7pPr marL="2971800" indent="-228600" eaLnBrk="0" fontAlgn="base" hangingPunct="0">
              <a:spcBef>
                <a:spcPct val="0"/>
              </a:spcBef>
              <a:spcAft>
                <a:spcPct val="0"/>
              </a:spcAft>
              <a:defRPr sz="4200">
                <a:solidFill>
                  <a:srgbClr val="000000"/>
                </a:solidFill>
                <a:latin typeface="Arial" pitchFamily="34" charset="0"/>
              </a:defRPr>
            </a:lvl7pPr>
            <a:lvl8pPr marL="3429000" indent="-228600" eaLnBrk="0" fontAlgn="base" hangingPunct="0">
              <a:spcBef>
                <a:spcPct val="0"/>
              </a:spcBef>
              <a:spcAft>
                <a:spcPct val="0"/>
              </a:spcAft>
              <a:defRPr sz="4200">
                <a:solidFill>
                  <a:srgbClr val="000000"/>
                </a:solidFill>
                <a:latin typeface="Arial" pitchFamily="34" charset="0"/>
              </a:defRPr>
            </a:lvl8pPr>
            <a:lvl9pPr marL="3886200" indent="-228600" eaLnBrk="0" fontAlgn="base" hangingPunct="0">
              <a:spcBef>
                <a:spcPct val="0"/>
              </a:spcBef>
              <a:spcAft>
                <a:spcPct val="0"/>
              </a:spcAft>
              <a:defRPr sz="4200">
                <a:solidFill>
                  <a:srgbClr val="000000"/>
                </a:solidFill>
                <a:latin typeface="Arial" pitchFamily="34" charset="0"/>
              </a:defRPr>
            </a:lvl9pPr>
          </a:lstStyle>
          <a:p>
            <a:pPr eaLnBrk="1" fontAlgn="auto" hangingPunct="1">
              <a:lnSpc>
                <a:spcPct val="80000"/>
              </a:lnSpc>
              <a:spcBef>
                <a:spcPct val="20000"/>
              </a:spcBef>
              <a:spcAft>
                <a:spcPts val="0"/>
              </a:spcAft>
              <a:buClr>
                <a:srgbClr val="FFFFFF"/>
              </a:buClr>
              <a:buFont typeface="Wingdings" pitchFamily="2" charset="2"/>
              <a:buNone/>
              <a:defRPr/>
            </a:pPr>
            <a:r>
              <a:rPr lang="de-DE" altLang="de-DE" sz="1200" kern="0" dirty="0"/>
              <a:t> </a:t>
            </a:r>
            <a:endParaRPr lang="de-DE" altLang="de-DE" sz="1200" b="1" kern="0" dirty="0"/>
          </a:p>
          <a:p>
            <a:pPr eaLnBrk="1" fontAlgn="auto" hangingPunct="1">
              <a:spcBef>
                <a:spcPts val="0"/>
              </a:spcBef>
              <a:spcAft>
                <a:spcPts val="0"/>
              </a:spcAft>
              <a:defRPr/>
            </a:pPr>
            <a:r>
              <a:rPr lang="de-DE" altLang="de-DE" sz="1200" b="1" kern="0" dirty="0"/>
              <a:t>Impressum</a:t>
            </a:r>
          </a:p>
          <a:p>
            <a:pPr eaLnBrk="1" fontAlgn="auto" hangingPunct="1">
              <a:spcBef>
                <a:spcPts val="0"/>
              </a:spcBef>
              <a:spcAft>
                <a:spcPts val="0"/>
              </a:spcAft>
              <a:defRPr/>
            </a:pPr>
            <a:r>
              <a:rPr lang="de-DE" altLang="de-DE" sz="1200" kern="0" dirty="0"/>
              <a:t>© Österreichischer Bundesverlag Schulbuch GmbH &amp; Co. KG, Wien 2022</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Autor: Christian Fridrich, Großweikersdorf</a:t>
            </a:r>
          </a:p>
          <a:p>
            <a:pPr eaLnBrk="1" fontAlgn="auto" hangingPunct="1">
              <a:spcBef>
                <a:spcPts val="0"/>
              </a:spcBef>
              <a:spcAft>
                <a:spcPts val="0"/>
              </a:spcAft>
              <a:defRPr/>
            </a:pPr>
            <a:br>
              <a:rPr lang="de-DE" altLang="de-DE" sz="1200" kern="0" dirty="0"/>
            </a:br>
            <a:endParaRPr lang="de-DE" altLang="de-DE" sz="1200" kern="0" dirty="0"/>
          </a:p>
          <a:p>
            <a:pPr eaLnBrk="1" fontAlgn="auto" hangingPunct="1">
              <a:spcBef>
                <a:spcPts val="0"/>
              </a:spcBef>
              <a:spcAft>
                <a:spcPts val="0"/>
              </a:spcAft>
              <a:defRPr/>
            </a:pPr>
            <a:r>
              <a:rPr lang="de-DE" altLang="de-DE" sz="1200" kern="0" dirty="0"/>
              <a:t>Alle Rechte vorbehalten.</a:t>
            </a:r>
          </a:p>
          <a:p>
            <a:pPr eaLnBrk="1" fontAlgn="auto" hangingPunct="1">
              <a:spcBef>
                <a:spcPts val="0"/>
              </a:spcBef>
              <a:spcAft>
                <a:spcPts val="0"/>
              </a:spcAft>
              <a:defRPr/>
            </a:pPr>
            <a:r>
              <a:rPr lang="de-DE" altLang="de-DE" sz="1200" kern="0" dirty="0"/>
              <a:t>Fotos: wenn nicht anders angegeben: </a:t>
            </a:r>
            <a:r>
              <a:rPr lang="de-DE" altLang="de-DE" sz="1200" kern="0" dirty="0">
                <a:solidFill>
                  <a:schemeClr val="tx1"/>
                </a:solidFill>
                <a:latin typeface="Arial"/>
                <a:cs typeface="Arial"/>
              </a:rPr>
              <a:t>©  </a:t>
            </a:r>
            <a:r>
              <a:rPr lang="de-DE" altLang="de-DE" sz="1200" kern="0" dirty="0"/>
              <a:t>Christian Fridrich, Großweikersdorf; </a:t>
            </a:r>
            <a:r>
              <a:rPr lang="de-DE" altLang="de-DE" sz="1200" kern="0" dirty="0">
                <a:solidFill>
                  <a:schemeClr val="tx1"/>
                </a:solidFill>
              </a:rPr>
              <a:t>Folie 4: Freytag-Berndt u. Artaria KG; </a:t>
            </a:r>
            <a:r>
              <a:rPr lang="de-DE" altLang="de-DE" sz="1200" kern="0" dirty="0">
                <a:solidFill>
                  <a:schemeClr val="tx1"/>
                </a:solidFill>
                <a:latin typeface="Arial"/>
                <a:cs typeface="Arial"/>
              </a:rPr>
              <a:t>© </a:t>
            </a:r>
            <a:r>
              <a:rPr lang="de-DE" altLang="de-DE" sz="1200" kern="0" dirty="0">
                <a:solidFill>
                  <a:schemeClr val="tx1"/>
                </a:solidFill>
              </a:rPr>
              <a:t>hugolacasse/fotolia.com; Folie 27: </a:t>
            </a:r>
            <a:r>
              <a:rPr lang="de-AT" sz="1200" dirty="0">
                <a:cs typeface="Arial" charset="0"/>
              </a:rPr>
              <a:t>Henrik_L / Thinkstock </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www.oebv.at</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Das Werk und seine Teile sind urheberrechtlich geschützt. Der Verlag gewährt das Recht des Downloads und des Einsatzes im Unterricht. Das Herauslösen, Kopieren und Bearbeiten von Daten jeder Art ist untersagt. Das Ausdrucken und Anfertigen von Kopien ist ausschließlich für den eigenen Unterrichts-gebrauch gestattet. Urhebervermerke, Seriennummern sowie sonstige der Programmidentifikation dienende Merkmale dürfen nicht entfernt oder geändert werden. Weder das Werk noch seine Teile dürfen in ein Netzwerk gestellt oder über das Internet weiter verbreitet oder veräußert werden.</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Jede Nutzung in anderen als den genannten Fällen bedarf der vorherigen schriftlichen Einwilligung des Verlages.</a:t>
            </a:r>
          </a:p>
        </p:txBody>
      </p:sp>
      <p:sp>
        <p:nvSpPr>
          <p:cNvPr id="6" name="Rectangle 6">
            <a:extLst>
              <a:ext uri="{FF2B5EF4-FFF2-40B4-BE49-F238E27FC236}">
                <a16:creationId xmlns:a16="http://schemas.microsoft.com/office/drawing/2014/main" id="{A32AAD32-3EB7-DBDA-A172-0ED6DC69108D}"/>
              </a:ext>
            </a:extLst>
          </p:cNvPr>
          <p:cNvSpPr>
            <a:spLocks noChangeArrowheads="1"/>
          </p:cNvSpPr>
          <p:nvPr/>
        </p:nvSpPr>
        <p:spPr bwMode="auto">
          <a:xfrm>
            <a:off x="468313" y="692151"/>
            <a:ext cx="3744912" cy="50419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PoloST11K-Buch" pitchFamily="34" charset="0"/>
              </a:defRPr>
            </a:lvl1pPr>
            <a:lvl2pPr marL="742950" indent="-285750" eaLnBrk="0" hangingPunct="0">
              <a:spcBef>
                <a:spcPct val="20000"/>
              </a:spcBef>
              <a:buChar char="–"/>
              <a:defRPr sz="1200">
                <a:solidFill>
                  <a:srgbClr val="000000"/>
                </a:solidFill>
                <a:latin typeface="Arial" pitchFamily="34" charset="0"/>
                <a:ea typeface="Times New Roman" pitchFamily="18" charset="0"/>
                <a:cs typeface="Arial" pitchFamily="34" charset="0"/>
              </a:defRPr>
            </a:lvl2pPr>
            <a:lvl3pPr marL="1143000" indent="-228600" eaLnBrk="0" hangingPunct="0">
              <a:spcBef>
                <a:spcPct val="20000"/>
              </a:spcBef>
              <a:buChar char="•"/>
              <a:defRPr sz="2400">
                <a:solidFill>
                  <a:schemeClr val="tx1"/>
                </a:solidFill>
                <a:latin typeface="PoloST11K-Buch" pitchFamily="34" charset="0"/>
                <a:cs typeface="Times New Roman" pitchFamily="18" charset="0"/>
              </a:defRPr>
            </a:lvl3pPr>
            <a:lvl4pPr marL="1600200" indent="-228600" eaLnBrk="0" hangingPunct="0">
              <a:spcBef>
                <a:spcPct val="20000"/>
              </a:spcBef>
              <a:buChar char="–"/>
              <a:defRPr sz="2000">
                <a:solidFill>
                  <a:schemeClr val="tx1"/>
                </a:solidFill>
                <a:latin typeface="PoloST11K-Buch" pitchFamily="34" charset="0"/>
                <a:cs typeface="Times New Roman" pitchFamily="18" charset="0"/>
              </a:defRPr>
            </a:lvl4pPr>
            <a:lvl5pPr marL="2057400" indent="-228600" eaLnBrk="0" hangingPunct="0">
              <a:spcBef>
                <a:spcPct val="20000"/>
              </a:spcBef>
              <a:buChar char="»"/>
              <a:defRPr sz="1200">
                <a:solidFill>
                  <a:srgbClr val="000000"/>
                </a:solidFill>
                <a:latin typeface="Arial" pitchFamily="34" charset="0"/>
                <a:ea typeface="Times New Roman" pitchFamily="18" charset="0"/>
                <a:cs typeface="Arial" pitchFamily="34" charset="0"/>
              </a:defRPr>
            </a:lvl5pPr>
            <a:lvl6pPr marL="25146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6pPr>
            <a:lvl7pPr marL="29718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7pPr>
            <a:lvl8pPr marL="34290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8pPr>
            <a:lvl9pPr marL="38862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9pPr>
          </a:lstStyle>
          <a:p>
            <a:pPr eaLnBrk="1" fontAlgn="auto" hangingPunct="1">
              <a:lnSpc>
                <a:spcPts val="1600"/>
              </a:lnSpc>
              <a:spcBef>
                <a:spcPts val="600"/>
              </a:spcBef>
              <a:spcAft>
                <a:spcPts val="0"/>
              </a:spcAft>
              <a:buFontTx/>
              <a:buNone/>
              <a:defRPr/>
            </a:pPr>
            <a:br>
              <a:rPr lang="de-DE" altLang="de-DE" sz="1100" b="1" kern="0" dirty="0">
                <a:solidFill>
                  <a:srgbClr val="000000"/>
                </a:solidFill>
                <a:latin typeface="Syntax LT Std"/>
              </a:rPr>
            </a:br>
            <a:r>
              <a:rPr lang="de-DE" altLang="de-DE" sz="1200" b="1" kern="0" dirty="0">
                <a:solidFill>
                  <a:srgbClr val="000000"/>
                </a:solidFill>
                <a:latin typeface="Arial" pitchFamily="34" charset="0"/>
              </a:rPr>
              <a:t>Hinweise zum Einsatz</a:t>
            </a:r>
          </a:p>
          <a:p>
            <a:pPr eaLnBrk="1" fontAlgn="auto" hangingPunct="1">
              <a:lnSpc>
                <a:spcPts val="1600"/>
              </a:lnSpc>
              <a:spcBef>
                <a:spcPts val="600"/>
              </a:spcBef>
              <a:spcAft>
                <a:spcPts val="0"/>
              </a:spcAft>
              <a:buClr>
                <a:srgbClr val="000000"/>
              </a:buClr>
              <a:buFontTx/>
              <a:buNone/>
              <a:defRPr/>
            </a:pPr>
            <a:r>
              <a:rPr lang="de-DE" altLang="de-DE" sz="1200" kern="0" dirty="0">
                <a:solidFill>
                  <a:srgbClr val="000000"/>
                </a:solidFill>
                <a:latin typeface="Arial" pitchFamily="34" charset="0"/>
              </a:rPr>
              <a:t>Das Tafelbild bezieht sich auf das Thema „Nord und Süd </a:t>
            </a:r>
            <a:r>
              <a:rPr lang="de-DE" altLang="de-DE" sz="1200" kern="0" dirty="0">
                <a:solidFill>
                  <a:srgbClr val="000000"/>
                </a:solidFill>
                <a:latin typeface="Arial"/>
                <a:cs typeface="Arial"/>
              </a:rPr>
              <a:t>‒ Reich und Arm“</a:t>
            </a:r>
            <a:r>
              <a:rPr lang="de-DE" altLang="de-DE" sz="1200" kern="0" dirty="0">
                <a:solidFill>
                  <a:srgbClr val="000000"/>
                </a:solidFill>
                <a:latin typeface="Arial" pitchFamily="34" charset="0"/>
              </a:rPr>
              <a:t>  auf den Seiten 44 und 45 im Schulbuch </a:t>
            </a:r>
            <a:r>
              <a:rPr lang="de-DE" altLang="de-DE" sz="1200" i="1" kern="0" dirty="0">
                <a:solidFill>
                  <a:srgbClr val="000000"/>
                </a:solidFill>
                <a:latin typeface="Arial" pitchFamily="34" charset="0"/>
              </a:rPr>
              <a:t>unterwegs 4</a:t>
            </a:r>
            <a:r>
              <a:rPr lang="de-DE" altLang="de-DE" sz="1200" kern="0" dirty="0">
                <a:solidFill>
                  <a:srgbClr val="000000"/>
                </a:solidFill>
                <a:latin typeface="Arial" pitchFamily="34" charset="0"/>
              </a:rPr>
              <a:t>.</a:t>
            </a:r>
          </a:p>
          <a:p>
            <a:pPr eaLnBrk="1" fontAlgn="auto" hangingPunct="1">
              <a:lnSpc>
                <a:spcPts val="1600"/>
              </a:lnSpc>
              <a:spcBef>
                <a:spcPts val="600"/>
              </a:spcBef>
              <a:spcAft>
                <a:spcPts val="0"/>
              </a:spcAft>
              <a:buClr>
                <a:srgbClr val="000000"/>
              </a:buClr>
              <a:buFontTx/>
              <a:buNone/>
              <a:defRPr/>
            </a:pPr>
            <a:r>
              <a:rPr lang="de-DE" altLang="de-DE" sz="1200" kern="0" dirty="0">
                <a:solidFill>
                  <a:srgbClr val="000000"/>
                </a:solidFill>
                <a:latin typeface="Arial" pitchFamily="34" charset="0"/>
              </a:rPr>
              <a:t>Es kann als Einstieg oder Vertiefung dienen. </a:t>
            </a:r>
            <a:br>
              <a:rPr lang="de-DE" altLang="de-DE" sz="1100" kern="0" dirty="0">
                <a:solidFill>
                  <a:srgbClr val="000000"/>
                </a:solidFill>
                <a:latin typeface="Arial" pitchFamily="34" charset="0"/>
              </a:rPr>
            </a:br>
            <a:endParaRPr lang="de-DE" altLang="de-DE" sz="1200" kern="0" dirty="0">
              <a:solidFill>
                <a:srgbClr val="000000"/>
              </a:solidFill>
              <a:latin typeface="Arial" pitchFamily="34" charset="0"/>
            </a:endParaRPr>
          </a:p>
          <a:p>
            <a:pPr eaLnBrk="1" fontAlgn="auto" hangingPunct="1">
              <a:lnSpc>
                <a:spcPts val="1600"/>
              </a:lnSpc>
              <a:spcBef>
                <a:spcPts val="600"/>
              </a:spcBef>
              <a:spcAft>
                <a:spcPts val="0"/>
              </a:spcAft>
              <a:buClr>
                <a:srgbClr val="009999"/>
              </a:buClr>
              <a:buFontTx/>
              <a:buNone/>
              <a:defRPr/>
            </a:pPr>
            <a:endParaRPr lang="de-DE" altLang="de-DE" sz="1200" kern="0" dirty="0">
              <a:solidFill>
                <a:srgbClr val="000000"/>
              </a:solidFill>
              <a:latin typeface="Arial" pitchFamily="34" charset="0"/>
            </a:endParaRPr>
          </a:p>
          <a:p>
            <a:pPr eaLnBrk="1" fontAlgn="auto" hangingPunct="1">
              <a:lnSpc>
                <a:spcPts val="1600"/>
              </a:lnSpc>
              <a:spcBef>
                <a:spcPts val="600"/>
              </a:spcBef>
              <a:spcAft>
                <a:spcPts val="0"/>
              </a:spcAft>
              <a:buClr>
                <a:srgbClr val="009999"/>
              </a:buClr>
              <a:buFontTx/>
              <a:buNone/>
              <a:defRPr/>
            </a:pPr>
            <a:r>
              <a:rPr lang="de-DE" altLang="de-DE" sz="1200" kern="0" dirty="0">
                <a:solidFill>
                  <a:srgbClr val="000000"/>
                </a:solidFill>
                <a:latin typeface="Arial" pitchFamily="34" charset="0"/>
              </a:rPr>
              <a:t>Wir wünschen Ihnen einen erfolgreichen Unterricht!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hteck 35">
            <a:extLst>
              <a:ext uri="{FF2B5EF4-FFF2-40B4-BE49-F238E27FC236}">
                <a16:creationId xmlns:a16="http://schemas.microsoft.com/office/drawing/2014/main" id="{C5F5D246-BE05-D811-657E-10D55E6A214F}"/>
              </a:ext>
            </a:extLst>
          </p:cNvPr>
          <p:cNvSpPr>
            <a:spLocks noChangeArrowheads="1"/>
          </p:cNvSpPr>
          <p:nvPr/>
        </p:nvSpPr>
        <p:spPr bwMode="auto">
          <a:xfrm>
            <a:off x="611188" y="5675313"/>
            <a:ext cx="7864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chemeClr val="tx1"/>
                </a:solidFill>
              </a:rPr>
              <a:t>Wenn mehr Menschen in ferne Gebiete unserer Erde reisen, steigt die Nachfrage nach Langstreckenflügen. Das bringt zusätzliche Arbeitsplätze bei den Fluglinien, aber auch mehr Treibstoffverbrauch, Abgase und </a:t>
            </a:r>
            <a:r>
              <a:rPr lang="de-AT" altLang="de-DE" sz="1400">
                <a:solidFill>
                  <a:schemeClr val="tx1"/>
                </a:solidFill>
              </a:rPr>
              <a:t>Umweltbelastung</a:t>
            </a:r>
            <a:r>
              <a:rPr lang="de-AT" altLang="de-DE" sz="1400" b="0">
                <a:solidFill>
                  <a:schemeClr val="tx1"/>
                </a:solidFill>
              </a:rPr>
              <a:t>.</a:t>
            </a:r>
            <a:endParaRPr lang="de-DE" altLang="de-DE" sz="1400" b="0">
              <a:solidFill>
                <a:schemeClr val="tx1"/>
              </a:solidFill>
              <a:latin typeface="Arial" panose="020B0604020202020204" pitchFamily="34" charset="0"/>
            </a:endParaRPr>
          </a:p>
        </p:txBody>
      </p:sp>
      <p:pic>
        <p:nvPicPr>
          <p:cNvPr id="5123" name="Grafik 1">
            <a:extLst>
              <a:ext uri="{FF2B5EF4-FFF2-40B4-BE49-F238E27FC236}">
                <a16:creationId xmlns:a16="http://schemas.microsoft.com/office/drawing/2014/main" id="{E42D9860-FE94-BC33-1A52-A27D40D84BA5}"/>
              </a:ext>
            </a:extLst>
          </p:cNvPr>
          <p:cNvPicPr>
            <a:picLocks noChangeAspect="1"/>
          </p:cNvPicPr>
          <p:nvPr/>
        </p:nvPicPr>
        <p:blipFill>
          <a:blip r:embed="rId2">
            <a:extLst>
              <a:ext uri="{28A0092B-C50C-407E-A947-70E740481C1C}">
                <a14:useLocalDpi xmlns:a14="http://schemas.microsoft.com/office/drawing/2010/main" val="0"/>
              </a:ext>
            </a:extLst>
          </a:blip>
          <a:srcRect l="12395" t="17583" r="5522" b="18921"/>
          <a:stretch>
            <a:fillRect/>
          </a:stretch>
        </p:blipFill>
        <p:spPr bwMode="auto">
          <a:xfrm>
            <a:off x="620713" y="1052513"/>
            <a:ext cx="7767637"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hteck 35">
            <a:extLst>
              <a:ext uri="{FF2B5EF4-FFF2-40B4-BE49-F238E27FC236}">
                <a16:creationId xmlns:a16="http://schemas.microsoft.com/office/drawing/2014/main" id="{AB8800D4-B8DC-B5FE-8EF3-B9A882A6435B}"/>
              </a:ext>
            </a:extLst>
          </p:cNvPr>
          <p:cNvSpPr>
            <a:spLocks noChangeArrowheads="1"/>
          </p:cNvSpPr>
          <p:nvPr/>
        </p:nvSpPr>
        <p:spPr bwMode="auto">
          <a:xfrm>
            <a:off x="611188" y="5675313"/>
            <a:ext cx="7864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chemeClr val="tx1"/>
                </a:solidFill>
              </a:rPr>
              <a:t>Oft werden Fernreiseziele nicht direkt von Österreich aus angeflogen. Zuerst muss man zu einem großen Flughafen in Europa fliegen, wie etwa nach, München, Frankfurt am Main, Paris, London oder Amsterdam. Erst von dort startet der </a:t>
            </a:r>
            <a:r>
              <a:rPr lang="de-AT" altLang="de-DE" sz="1400" dirty="0">
                <a:solidFill>
                  <a:schemeClr val="tx1"/>
                </a:solidFill>
              </a:rPr>
              <a:t>Interkontinentalflug</a:t>
            </a:r>
            <a:r>
              <a:rPr lang="de-AT" altLang="de-DE" sz="1400" b="0" dirty="0">
                <a:solidFill>
                  <a:schemeClr val="tx1"/>
                </a:solidFill>
              </a:rPr>
              <a:t>. </a:t>
            </a:r>
            <a:endParaRPr lang="de-DE" altLang="de-DE" sz="1400" b="0" dirty="0">
              <a:solidFill>
                <a:schemeClr val="tx1"/>
              </a:solidFill>
              <a:latin typeface="Arial" panose="020B0604020202020204" pitchFamily="34" charset="0"/>
            </a:endParaRPr>
          </a:p>
        </p:txBody>
      </p:sp>
      <p:pic>
        <p:nvPicPr>
          <p:cNvPr id="6149" name="Picture 5">
            <a:extLst>
              <a:ext uri="{FF2B5EF4-FFF2-40B4-BE49-F238E27FC236}">
                <a16:creationId xmlns:a16="http://schemas.microsoft.com/office/drawing/2014/main" id="{667F8E07-C839-2C86-9021-76CA610CD5EB}"/>
              </a:ext>
            </a:extLst>
          </p:cNvPr>
          <p:cNvPicPr>
            <a:picLocks noChangeAspect="1" noChangeArrowheads="1"/>
          </p:cNvPicPr>
          <p:nvPr/>
        </p:nvPicPr>
        <p:blipFill rotWithShape="1">
          <a:blip r:embed="rId2"/>
          <a:srcRect l="20887" t="25983" r="20367" b="17312"/>
          <a:stretch/>
        </p:blipFill>
        <p:spPr bwMode="auto">
          <a:xfrm>
            <a:off x="611188" y="1055688"/>
            <a:ext cx="7818437" cy="4244975"/>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148" name="Textfeld 1">
            <a:extLst>
              <a:ext uri="{FF2B5EF4-FFF2-40B4-BE49-F238E27FC236}">
                <a16:creationId xmlns:a16="http://schemas.microsoft.com/office/drawing/2014/main" id="{C8D3D34E-9F5D-3945-98CC-21A1B382D79F}"/>
              </a:ext>
            </a:extLst>
          </p:cNvPr>
          <p:cNvSpPr txBox="1">
            <a:spLocks noChangeArrowheads="1"/>
          </p:cNvSpPr>
          <p:nvPr/>
        </p:nvSpPr>
        <p:spPr bwMode="auto">
          <a:xfrm>
            <a:off x="1939925" y="2833688"/>
            <a:ext cx="1552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a:solidFill>
                  <a:schemeClr val="tx1"/>
                </a:solidFill>
                <a:latin typeface="Calibri" panose="020F0502020204030204" pitchFamily="34" charset="0"/>
              </a:rPr>
              <a:t>Punta Cana (PUJ)</a:t>
            </a:r>
          </a:p>
        </p:txBody>
      </p:sp>
      <p:sp>
        <p:nvSpPr>
          <p:cNvPr id="2" name="Textfeld 6">
            <a:extLst>
              <a:ext uri="{FF2B5EF4-FFF2-40B4-BE49-F238E27FC236}">
                <a16:creationId xmlns:a16="http://schemas.microsoft.com/office/drawing/2014/main" id="{37E697E4-221A-5407-EC5E-0373A56F5B4D}"/>
              </a:ext>
            </a:extLst>
          </p:cNvPr>
          <p:cNvSpPr txBox="1">
            <a:spLocks noChangeArrowheads="1"/>
          </p:cNvSpPr>
          <p:nvPr/>
        </p:nvSpPr>
        <p:spPr bwMode="auto">
          <a:xfrm>
            <a:off x="4148138" y="1844675"/>
            <a:ext cx="1552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a:solidFill>
                  <a:schemeClr val="tx1"/>
                </a:solidFill>
                <a:latin typeface="Calibri" panose="020F0502020204030204" pitchFamily="34" charset="0"/>
              </a:rPr>
              <a:t>München (MUC)</a:t>
            </a:r>
          </a:p>
        </p:txBody>
      </p:sp>
      <p:sp>
        <p:nvSpPr>
          <p:cNvPr id="6" name="Freihandform 5">
            <a:extLst>
              <a:ext uri="{FF2B5EF4-FFF2-40B4-BE49-F238E27FC236}">
                <a16:creationId xmlns:a16="http://schemas.microsoft.com/office/drawing/2014/main" id="{24A3E7B0-3DBD-2F73-06EA-A70250B37D5A}"/>
              </a:ext>
            </a:extLst>
          </p:cNvPr>
          <p:cNvSpPr/>
          <p:nvPr/>
        </p:nvSpPr>
        <p:spPr>
          <a:xfrm>
            <a:off x="2095500" y="1997075"/>
            <a:ext cx="2149475" cy="885825"/>
          </a:xfrm>
          <a:custGeom>
            <a:avLst/>
            <a:gdLst>
              <a:gd name="connsiteX0" fmla="*/ 2149060 w 2149060"/>
              <a:gd name="connsiteY0" fmla="*/ 0 h 886119"/>
              <a:gd name="connsiteX1" fmla="*/ 1249900 w 2149060"/>
              <a:gd name="connsiteY1" fmla="*/ 327660 h 886119"/>
              <a:gd name="connsiteX2" fmla="*/ 1112740 w 2149060"/>
              <a:gd name="connsiteY2" fmla="*/ 396240 h 886119"/>
              <a:gd name="connsiteX3" fmla="*/ 891760 w 2149060"/>
              <a:gd name="connsiteY3" fmla="*/ 480060 h 886119"/>
              <a:gd name="connsiteX4" fmla="*/ 746980 w 2149060"/>
              <a:gd name="connsiteY4" fmla="*/ 556260 h 886119"/>
              <a:gd name="connsiteX5" fmla="*/ 457420 w 2149060"/>
              <a:gd name="connsiteY5" fmla="*/ 632460 h 886119"/>
              <a:gd name="connsiteX6" fmla="*/ 305020 w 2149060"/>
              <a:gd name="connsiteY6" fmla="*/ 708660 h 886119"/>
              <a:gd name="connsiteX7" fmla="*/ 68800 w 2149060"/>
              <a:gd name="connsiteY7" fmla="*/ 800100 h 886119"/>
              <a:gd name="connsiteX8" fmla="*/ 15460 w 2149060"/>
              <a:gd name="connsiteY8" fmla="*/ 861060 h 886119"/>
              <a:gd name="connsiteX9" fmla="*/ 220 w 2149060"/>
              <a:gd name="connsiteY9" fmla="*/ 883920 h 886119"/>
              <a:gd name="connsiteX10" fmla="*/ 7840 w 2149060"/>
              <a:gd name="connsiteY10" fmla="*/ 883920 h 88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9060" h="886119">
                <a:moveTo>
                  <a:pt x="2149060" y="0"/>
                </a:moveTo>
                <a:lnTo>
                  <a:pt x="1249900" y="327660"/>
                </a:lnTo>
                <a:cubicBezTo>
                  <a:pt x="1077180" y="393700"/>
                  <a:pt x="1172430" y="370840"/>
                  <a:pt x="1112740" y="396240"/>
                </a:cubicBezTo>
                <a:cubicBezTo>
                  <a:pt x="1053050" y="421640"/>
                  <a:pt x="952720" y="453390"/>
                  <a:pt x="891760" y="480060"/>
                </a:cubicBezTo>
                <a:cubicBezTo>
                  <a:pt x="830800" y="506730"/>
                  <a:pt x="819370" y="530860"/>
                  <a:pt x="746980" y="556260"/>
                </a:cubicBezTo>
                <a:cubicBezTo>
                  <a:pt x="674590" y="581660"/>
                  <a:pt x="531080" y="607060"/>
                  <a:pt x="457420" y="632460"/>
                </a:cubicBezTo>
                <a:cubicBezTo>
                  <a:pt x="383760" y="657860"/>
                  <a:pt x="369790" y="680720"/>
                  <a:pt x="305020" y="708660"/>
                </a:cubicBezTo>
                <a:cubicBezTo>
                  <a:pt x="240250" y="736600"/>
                  <a:pt x="117060" y="774700"/>
                  <a:pt x="68800" y="800100"/>
                </a:cubicBezTo>
                <a:cubicBezTo>
                  <a:pt x="20540" y="825500"/>
                  <a:pt x="26890" y="847090"/>
                  <a:pt x="15460" y="861060"/>
                </a:cubicBezTo>
                <a:cubicBezTo>
                  <a:pt x="4030" y="875030"/>
                  <a:pt x="1490" y="880110"/>
                  <a:pt x="220" y="883920"/>
                </a:cubicBezTo>
                <a:cubicBezTo>
                  <a:pt x="-1050" y="887730"/>
                  <a:pt x="3395" y="885825"/>
                  <a:pt x="7840" y="88392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dirty="0"/>
          </a:p>
        </p:txBody>
      </p:sp>
      <p:pic>
        <p:nvPicPr>
          <p:cNvPr id="6151" name="Picture 6" descr="C:\Users\swoboda\Downloads\Fotolia_48511556_Subscription_XXL_Flugzeug.tif">
            <a:extLst>
              <a:ext uri="{FF2B5EF4-FFF2-40B4-BE49-F238E27FC236}">
                <a16:creationId xmlns:a16="http://schemas.microsoft.com/office/drawing/2014/main" id="{4CBB63AF-FDDA-EB0A-2DBA-B11514521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8863" y="1916113"/>
            <a:ext cx="18192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hteck 35">
            <a:extLst>
              <a:ext uri="{FF2B5EF4-FFF2-40B4-BE49-F238E27FC236}">
                <a16:creationId xmlns:a16="http://schemas.microsoft.com/office/drawing/2014/main" id="{EFA9857D-EAA1-2821-8E89-FB40358A5F11}"/>
              </a:ext>
            </a:extLst>
          </p:cNvPr>
          <p:cNvSpPr>
            <a:spLocks noChangeArrowheads="1"/>
          </p:cNvSpPr>
          <p:nvPr/>
        </p:nvSpPr>
        <p:spPr bwMode="auto">
          <a:xfrm>
            <a:off x="611188" y="5675313"/>
            <a:ext cx="7864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chemeClr val="tx1"/>
                </a:solidFill>
              </a:rPr>
              <a:t>Doch die Anstrengungen der stundenlangen Flugzeit sind bald vergessen, sobald die Touristinnen und Touristen den Strand ihres Hotels erreicht haben. Oftmals bedeutet Ferntourismus das Leben in einem </a:t>
            </a:r>
            <a:r>
              <a:rPr lang="de-AT" altLang="de-DE" sz="1400">
                <a:solidFill>
                  <a:schemeClr val="tx1"/>
                </a:solidFill>
              </a:rPr>
              <a:t>Club</a:t>
            </a:r>
            <a:r>
              <a:rPr lang="de-AT" altLang="de-DE" sz="1400" b="0">
                <a:solidFill>
                  <a:schemeClr val="tx1"/>
                </a:solidFill>
              </a:rPr>
              <a:t>, so wie hier.</a:t>
            </a:r>
            <a:endParaRPr lang="de-DE" altLang="de-DE" sz="1400" b="0">
              <a:solidFill>
                <a:schemeClr val="tx1"/>
              </a:solidFill>
              <a:latin typeface="Arial" panose="020B0604020202020204" pitchFamily="34" charset="0"/>
            </a:endParaRPr>
          </a:p>
        </p:txBody>
      </p:sp>
      <p:pic>
        <p:nvPicPr>
          <p:cNvPr id="7171" name="Grafik 1">
            <a:extLst>
              <a:ext uri="{FF2B5EF4-FFF2-40B4-BE49-F238E27FC236}">
                <a16:creationId xmlns:a16="http://schemas.microsoft.com/office/drawing/2014/main" id="{2180532F-8C93-F5A9-25F9-615959C6DA91}"/>
              </a:ext>
            </a:extLst>
          </p:cNvPr>
          <p:cNvPicPr>
            <a:picLocks noChangeAspect="1"/>
          </p:cNvPicPr>
          <p:nvPr/>
        </p:nvPicPr>
        <p:blipFill>
          <a:blip r:embed="rId2">
            <a:extLst>
              <a:ext uri="{28A0092B-C50C-407E-A947-70E740481C1C}">
                <a14:useLocalDpi xmlns:a14="http://schemas.microsoft.com/office/drawing/2010/main" val="0"/>
              </a:ext>
            </a:extLst>
          </a:blip>
          <a:srcRect l="2084" t="17361" r="13438" b="12778"/>
          <a:stretch>
            <a:fillRect/>
          </a:stretch>
        </p:blipFill>
        <p:spPr bwMode="auto">
          <a:xfrm>
            <a:off x="611188" y="1052513"/>
            <a:ext cx="772477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hteck 35">
            <a:extLst>
              <a:ext uri="{FF2B5EF4-FFF2-40B4-BE49-F238E27FC236}">
                <a16:creationId xmlns:a16="http://schemas.microsoft.com/office/drawing/2014/main" id="{60EAAC9F-CD9F-9023-7065-09D64F2534B5}"/>
              </a:ext>
            </a:extLst>
          </p:cNvPr>
          <p:cNvSpPr>
            <a:spLocks noChangeArrowheads="1"/>
          </p:cNvSpPr>
          <p:nvPr/>
        </p:nvSpPr>
        <p:spPr bwMode="auto">
          <a:xfrm>
            <a:off x="611188" y="5675313"/>
            <a:ext cx="7864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chemeClr val="tx1"/>
                </a:solidFill>
              </a:rPr>
              <a:t>Das Leben in einem Ferienclub ist für die Reisenden angenehm. Durch die Zahlung des </a:t>
            </a:r>
            <a:r>
              <a:rPr lang="de-AT" altLang="de-DE" sz="1400">
                <a:solidFill>
                  <a:schemeClr val="tx1"/>
                </a:solidFill>
              </a:rPr>
              <a:t>all inklusive </a:t>
            </a:r>
            <a:r>
              <a:rPr lang="de-AT" altLang="de-DE" sz="1400" b="0">
                <a:solidFill>
                  <a:schemeClr val="tx1"/>
                </a:solidFill>
              </a:rPr>
              <a:t>Preises sind Speisen, Getränke und oft auch Sportmöglichkeiten in diesem Preis inbegriffen. Nicht wenige Einheimische finden in diesen Clubs einen Arbeitsplatz.</a:t>
            </a:r>
            <a:endParaRPr lang="de-DE" altLang="de-DE" sz="1400" b="0">
              <a:solidFill>
                <a:schemeClr val="tx1"/>
              </a:solidFill>
              <a:latin typeface="Arial" panose="020B0604020202020204" pitchFamily="34" charset="0"/>
            </a:endParaRPr>
          </a:p>
        </p:txBody>
      </p:sp>
      <p:pic>
        <p:nvPicPr>
          <p:cNvPr id="8195" name="Grafik 1">
            <a:extLst>
              <a:ext uri="{FF2B5EF4-FFF2-40B4-BE49-F238E27FC236}">
                <a16:creationId xmlns:a16="http://schemas.microsoft.com/office/drawing/2014/main" id="{A2422C9C-9AC3-DF3B-5914-45A7307BF314}"/>
              </a:ext>
            </a:extLst>
          </p:cNvPr>
          <p:cNvPicPr>
            <a:picLocks noChangeAspect="1"/>
          </p:cNvPicPr>
          <p:nvPr/>
        </p:nvPicPr>
        <p:blipFill>
          <a:blip r:embed="rId2">
            <a:extLst>
              <a:ext uri="{28A0092B-C50C-407E-A947-70E740481C1C}">
                <a14:useLocalDpi xmlns:a14="http://schemas.microsoft.com/office/drawing/2010/main" val="0"/>
              </a:ext>
            </a:extLst>
          </a:blip>
          <a:srcRect t="18472" b="7114"/>
          <a:stretch>
            <a:fillRect/>
          </a:stretch>
        </p:blipFill>
        <p:spPr bwMode="auto">
          <a:xfrm>
            <a:off x="600075" y="1052513"/>
            <a:ext cx="7875588"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hteck 35">
            <a:extLst>
              <a:ext uri="{FF2B5EF4-FFF2-40B4-BE49-F238E27FC236}">
                <a16:creationId xmlns:a16="http://schemas.microsoft.com/office/drawing/2014/main" id="{21A1AFBA-444C-101B-8777-CCBEBECB2150}"/>
              </a:ext>
            </a:extLst>
          </p:cNvPr>
          <p:cNvSpPr>
            <a:spLocks noChangeArrowheads="1"/>
          </p:cNvSpPr>
          <p:nvPr/>
        </p:nvSpPr>
        <p:spPr bwMode="auto">
          <a:xfrm>
            <a:off x="611188" y="5675313"/>
            <a:ext cx="7864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chemeClr val="tx1"/>
                </a:solidFill>
              </a:rPr>
              <a:t>Auch am Hotelstrand finden Menschen aus der Dominikanischen Republik Arbeit: als Verleiher von Katamaranen, Surfbrettern und Paddelbooten. Die meisten Clubs bieten derartige </a:t>
            </a:r>
            <a:r>
              <a:rPr lang="de-AT" altLang="de-DE" sz="1400">
                <a:solidFill>
                  <a:schemeClr val="tx1"/>
                </a:solidFill>
              </a:rPr>
              <a:t>Sportmöglichkeiten</a:t>
            </a:r>
            <a:r>
              <a:rPr lang="de-AT" altLang="de-DE" sz="1400" b="0">
                <a:solidFill>
                  <a:schemeClr val="tx1"/>
                </a:solidFill>
              </a:rPr>
              <a:t>, um den Touristinnen und Touristen die Zeit interessant zu gestalten.</a:t>
            </a:r>
            <a:endParaRPr lang="de-DE" altLang="de-DE" sz="1400" b="0">
              <a:solidFill>
                <a:schemeClr val="tx1"/>
              </a:solidFill>
              <a:latin typeface="Arial" panose="020B0604020202020204" pitchFamily="34" charset="0"/>
            </a:endParaRPr>
          </a:p>
        </p:txBody>
      </p:sp>
      <p:pic>
        <p:nvPicPr>
          <p:cNvPr id="9219" name="Grafik 1">
            <a:extLst>
              <a:ext uri="{FF2B5EF4-FFF2-40B4-BE49-F238E27FC236}">
                <a16:creationId xmlns:a16="http://schemas.microsoft.com/office/drawing/2014/main" id="{AFAD11B0-E1FF-4027-7DB5-297794E2170B}"/>
              </a:ext>
            </a:extLst>
          </p:cNvPr>
          <p:cNvPicPr>
            <a:picLocks noChangeAspect="1"/>
          </p:cNvPicPr>
          <p:nvPr/>
        </p:nvPicPr>
        <p:blipFill>
          <a:blip r:embed="rId2">
            <a:extLst>
              <a:ext uri="{28A0092B-C50C-407E-A947-70E740481C1C}">
                <a14:useLocalDpi xmlns:a14="http://schemas.microsoft.com/office/drawing/2010/main" val="0"/>
              </a:ext>
            </a:extLst>
          </a:blip>
          <a:srcRect l="8333" t="22083" b="10950"/>
          <a:stretch>
            <a:fillRect/>
          </a:stretch>
        </p:blipFill>
        <p:spPr bwMode="auto">
          <a:xfrm>
            <a:off x="582613" y="1052513"/>
            <a:ext cx="78867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hteck 35">
            <a:extLst>
              <a:ext uri="{FF2B5EF4-FFF2-40B4-BE49-F238E27FC236}">
                <a16:creationId xmlns:a16="http://schemas.microsoft.com/office/drawing/2014/main" id="{5E207AC0-A1A7-1381-5CAE-5BAE2713A4BE}"/>
              </a:ext>
            </a:extLst>
          </p:cNvPr>
          <p:cNvSpPr>
            <a:spLocks noChangeArrowheads="1"/>
          </p:cNvSpPr>
          <p:nvPr/>
        </p:nvSpPr>
        <p:spPr bwMode="auto">
          <a:xfrm>
            <a:off x="611188" y="5675313"/>
            <a:ext cx="81375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chemeClr val="tx1"/>
                </a:solidFill>
              </a:rPr>
              <a:t>Andere einheimische Menschen erzielen als Strandverkäufer ein geringes Einkommen. Das ist oft ein wesentlicher Beitrag zum Familieneinkommen. Doch Menschen wie dieser Kokosnussverkäufer sind nicht versichert gegen Krankheit, Unfälle oder Arbeitslosigkeit. Er arbeitet im </a:t>
            </a:r>
            <a:r>
              <a:rPr lang="de-AT" altLang="de-DE" sz="1400">
                <a:solidFill>
                  <a:schemeClr val="tx1"/>
                </a:solidFill>
              </a:rPr>
              <a:t>informellen Sektor.</a:t>
            </a:r>
            <a:endParaRPr lang="de-DE" altLang="de-DE" sz="1400">
              <a:solidFill>
                <a:schemeClr val="tx1"/>
              </a:solidFill>
              <a:latin typeface="Arial" panose="020B0604020202020204" pitchFamily="34" charset="0"/>
            </a:endParaRPr>
          </a:p>
        </p:txBody>
      </p:sp>
      <p:pic>
        <p:nvPicPr>
          <p:cNvPr id="10243" name="Grafik 1">
            <a:extLst>
              <a:ext uri="{FF2B5EF4-FFF2-40B4-BE49-F238E27FC236}">
                <a16:creationId xmlns:a16="http://schemas.microsoft.com/office/drawing/2014/main" id="{08C09F3B-997E-1B78-825D-49D9C8EDC87E}"/>
              </a:ext>
            </a:extLst>
          </p:cNvPr>
          <p:cNvPicPr>
            <a:picLocks noChangeAspect="1"/>
          </p:cNvPicPr>
          <p:nvPr/>
        </p:nvPicPr>
        <p:blipFill rotWithShape="1">
          <a:blip r:embed="rId2">
            <a:extLst>
              <a:ext uri="{28A0092B-C50C-407E-A947-70E740481C1C}">
                <a14:useLocalDpi xmlns:a14="http://schemas.microsoft.com/office/drawing/2010/main" val="0"/>
              </a:ext>
            </a:extLst>
          </a:blip>
          <a:srcRect l="19630" t="30510" r="6640" b="10722"/>
          <a:stretch/>
        </p:blipFill>
        <p:spPr bwMode="auto">
          <a:xfrm>
            <a:off x="592883" y="980728"/>
            <a:ext cx="8458753"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hteck 35">
            <a:extLst>
              <a:ext uri="{FF2B5EF4-FFF2-40B4-BE49-F238E27FC236}">
                <a16:creationId xmlns:a16="http://schemas.microsoft.com/office/drawing/2014/main" id="{8B2915A1-7DCC-D0CD-503F-0B673D7B999B}"/>
              </a:ext>
            </a:extLst>
          </p:cNvPr>
          <p:cNvSpPr>
            <a:spLocks noChangeArrowheads="1"/>
          </p:cNvSpPr>
          <p:nvPr/>
        </p:nvSpPr>
        <p:spPr bwMode="auto">
          <a:xfrm>
            <a:off x="611188" y="5675313"/>
            <a:ext cx="7864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chemeClr val="tx1"/>
                </a:solidFill>
              </a:rPr>
              <a:t>Zusätzlich führen </a:t>
            </a:r>
            <a:r>
              <a:rPr lang="de-AT" altLang="de-DE" sz="1400">
                <a:solidFill>
                  <a:schemeClr val="tx1"/>
                </a:solidFill>
              </a:rPr>
              <a:t>lokale Anbieter </a:t>
            </a:r>
            <a:r>
              <a:rPr lang="de-AT" altLang="de-DE" sz="1400" b="0">
                <a:solidFill>
                  <a:schemeClr val="tx1"/>
                </a:solidFill>
              </a:rPr>
              <a:t>Ausflüge auf die Insel durch oder bieten Schnorchelausflüge oder Tauchgänge an. Dies ist eine gute Möglichkeit für Reisende, den Club zu verlassen und Land und Leute etwas kennenzulernen.</a:t>
            </a:r>
            <a:endParaRPr lang="de-DE" altLang="de-DE" sz="1400" b="0">
              <a:solidFill>
                <a:schemeClr val="tx1"/>
              </a:solidFill>
              <a:latin typeface="Arial" panose="020B0604020202020204" pitchFamily="34" charset="0"/>
            </a:endParaRPr>
          </a:p>
        </p:txBody>
      </p:sp>
      <p:pic>
        <p:nvPicPr>
          <p:cNvPr id="11267" name="Grafik 1">
            <a:extLst>
              <a:ext uri="{FF2B5EF4-FFF2-40B4-BE49-F238E27FC236}">
                <a16:creationId xmlns:a16="http://schemas.microsoft.com/office/drawing/2014/main" id="{27C478D1-6F53-1A4F-A6F7-977CA127F5EC}"/>
              </a:ext>
            </a:extLst>
          </p:cNvPr>
          <p:cNvPicPr>
            <a:picLocks noChangeAspect="1"/>
          </p:cNvPicPr>
          <p:nvPr/>
        </p:nvPicPr>
        <p:blipFill>
          <a:blip r:embed="rId2">
            <a:extLst>
              <a:ext uri="{28A0092B-C50C-407E-A947-70E740481C1C}">
                <a14:useLocalDpi xmlns:a14="http://schemas.microsoft.com/office/drawing/2010/main" val="0"/>
              </a:ext>
            </a:extLst>
          </a:blip>
          <a:srcRect l="6683" t="15971" b="4826"/>
          <a:stretch>
            <a:fillRect/>
          </a:stretch>
        </p:blipFill>
        <p:spPr bwMode="auto">
          <a:xfrm>
            <a:off x="611188" y="1095375"/>
            <a:ext cx="78644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Larissa">
  <a:themeElements>
    <a:clrScheme name="Zusammengesetzt">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1318</Words>
  <Application>Microsoft Office PowerPoint</Application>
  <PresentationFormat>Bildschirmpräsentation (4:3)</PresentationFormat>
  <Paragraphs>55</Paragraphs>
  <Slides>29</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29</vt:i4>
      </vt:variant>
    </vt:vector>
  </HeadingPairs>
  <TitlesOfParts>
    <vt:vector size="35" baseType="lpstr">
      <vt:lpstr>Calibri</vt:lpstr>
      <vt:lpstr>Arial</vt:lpstr>
      <vt:lpstr>Syntax LT Std</vt:lpstr>
      <vt:lpstr>PoloBasisTB</vt:lpstr>
      <vt:lpstr>Wingdings</vt: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Aushilfe VS_NMS</dc:creator>
  <cp:lastModifiedBy>Veronika Gregori</cp:lastModifiedBy>
  <cp:revision>242</cp:revision>
  <dcterms:created xsi:type="dcterms:W3CDTF">2013-10-08T07:58:50Z</dcterms:created>
  <dcterms:modified xsi:type="dcterms:W3CDTF">2022-07-05T09:18:48Z</dcterms:modified>
</cp:coreProperties>
</file>