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755576" y="754678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Mitbestimmung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410763" y="1724595"/>
            <a:ext cx="3744913" cy="52322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indirekte Demokratie</a:t>
            </a:r>
          </a:p>
        </p:txBody>
      </p:sp>
      <p:sp>
        <p:nvSpPr>
          <p:cNvPr id="6" name="Pfeil nach unten 5"/>
          <p:cNvSpPr>
            <a:spLocks noChangeArrowheads="1"/>
          </p:cNvSpPr>
          <p:nvPr/>
        </p:nvSpPr>
        <p:spPr bwMode="auto">
          <a:xfrm>
            <a:off x="6553529" y="2417927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870050" y="1735708"/>
            <a:ext cx="3744000" cy="523220"/>
          </a:xfrm>
          <a:prstGeom prst="rect">
            <a:avLst/>
          </a:prstGeom>
          <a:solidFill>
            <a:srgbClr val="FF66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direkte Demokratie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39325" y="2895469"/>
            <a:ext cx="388778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gewählte Abgeordnete handeln und treffen Entscheidungen im Sinne der Wählerinnen und Wähler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736687" y="2903778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Demonstrationen</a:t>
            </a:r>
          </a:p>
        </p:txBody>
      </p:sp>
      <p:sp>
        <p:nvSpPr>
          <p:cNvPr id="10" name="Pfeil nach unten 9"/>
          <p:cNvSpPr>
            <a:spLocks noChangeArrowheads="1"/>
          </p:cNvSpPr>
          <p:nvPr/>
        </p:nvSpPr>
        <p:spPr bwMode="auto">
          <a:xfrm>
            <a:off x="2155950" y="2427106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4801825" y="3504116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Bürgerinitiativen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801825" y="4612452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Volksbegehren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801825" y="5212790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Volksbefragungen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4801825" y="5813128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Volksabstimmungen</a:t>
            </a:r>
          </a:p>
        </p:txBody>
      </p:sp>
      <p:sp>
        <p:nvSpPr>
          <p:cNvPr id="15" name="Pfeil nach unten 14"/>
          <p:cNvSpPr>
            <a:spLocks noChangeArrowheads="1"/>
          </p:cNvSpPr>
          <p:nvPr/>
        </p:nvSpPr>
        <p:spPr bwMode="auto">
          <a:xfrm>
            <a:off x="6562325" y="4142093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 animBg="1"/>
      <p:bldP spid="11" grpId="0"/>
      <p:bldP spid="12" grpId="0"/>
      <p:bldP spid="13" grpId="0"/>
      <p:bldP spid="14" grpId="0"/>
      <p:bldP spid="15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Bildschirmpräsentation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2019-05-09T08:59:02Z</dcterms:modified>
</cp:coreProperties>
</file>