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93" r:id="rId2"/>
    <p:sldId id="294" r:id="rId3"/>
    <p:sldId id="295" r:id="rId4"/>
    <p:sldId id="292" r:id="rId5"/>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6">
          <p15:clr>
            <a:srgbClr val="A4A3A4"/>
          </p15:clr>
        </p15:guide>
        <p15:guide id="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0A0A0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545" autoAdjust="0"/>
  </p:normalViewPr>
  <p:slideViewPr>
    <p:cSldViewPr>
      <p:cViewPr varScale="1">
        <p:scale>
          <a:sx n="109" d="100"/>
          <a:sy n="109" d="100"/>
        </p:scale>
        <p:origin x="1662" y="114"/>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4E0B9798-DEEA-4C55-A00E-CE6558608DE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D4B70250-F714-B2FC-978E-A00632FA88FF}"/>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FDE9B907-FD08-43EB-993D-F2DADA5AE604}" type="datetimeFigureOut">
              <a:rPr lang="de-AT"/>
              <a:pPr>
                <a:defRPr/>
              </a:pPr>
              <a:t>07.06.2022</a:t>
            </a:fld>
            <a:endParaRPr lang="de-AT"/>
          </a:p>
        </p:txBody>
      </p:sp>
      <p:sp>
        <p:nvSpPr>
          <p:cNvPr id="4" name="Fußzeilenplatzhalter 3">
            <a:extLst>
              <a:ext uri="{FF2B5EF4-FFF2-40B4-BE49-F238E27FC236}">
                <a16:creationId xmlns:a16="http://schemas.microsoft.com/office/drawing/2014/main" id="{66E14514-B8FB-3A54-3457-B8C41013CAE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5" name="Foliennummernplatzhalter 4">
            <a:extLst>
              <a:ext uri="{FF2B5EF4-FFF2-40B4-BE49-F238E27FC236}">
                <a16:creationId xmlns:a16="http://schemas.microsoft.com/office/drawing/2014/main" id="{BC965305-18A7-E12F-F7BC-33ED83BB52BB}"/>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5C7726B-D09B-4B91-A956-20362E325358}" type="slidenum">
              <a:rPr lang="de-AT" altLang="de-DE"/>
              <a:pPr>
                <a:defRPr/>
              </a:pPr>
              <a:t>‹Nr.›</a:t>
            </a:fld>
            <a:endParaRPr lang="de-AT"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AC4DF54C-0B6C-A897-30D8-5EA21FB6159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9140A537-72D9-6B64-8727-75EC0FD094C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6BFAECFD-ACD0-4B3E-9027-8F9B4BB8CEF9}" type="datetimeFigureOut">
              <a:rPr lang="de-AT"/>
              <a:pPr>
                <a:defRPr/>
              </a:pPr>
              <a:t>07.06.2022</a:t>
            </a:fld>
            <a:endParaRPr lang="de-AT"/>
          </a:p>
        </p:txBody>
      </p:sp>
      <p:sp>
        <p:nvSpPr>
          <p:cNvPr id="4" name="Folienbildplatzhalter 3">
            <a:extLst>
              <a:ext uri="{FF2B5EF4-FFF2-40B4-BE49-F238E27FC236}">
                <a16:creationId xmlns:a16="http://schemas.microsoft.com/office/drawing/2014/main" id="{C887D944-F87B-88F2-BA55-3FBC2AD0792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a:extLst>
              <a:ext uri="{FF2B5EF4-FFF2-40B4-BE49-F238E27FC236}">
                <a16:creationId xmlns:a16="http://schemas.microsoft.com/office/drawing/2014/main" id="{AFFB3A31-FEFA-821E-5380-8A2CA3D4AB9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a:extLst>
              <a:ext uri="{FF2B5EF4-FFF2-40B4-BE49-F238E27FC236}">
                <a16:creationId xmlns:a16="http://schemas.microsoft.com/office/drawing/2014/main" id="{8C387C80-24FD-0B71-87AC-64965DA93D9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7" name="Foliennummernplatzhalter 6">
            <a:extLst>
              <a:ext uri="{FF2B5EF4-FFF2-40B4-BE49-F238E27FC236}">
                <a16:creationId xmlns:a16="http://schemas.microsoft.com/office/drawing/2014/main" id="{BE827656-8281-BD1F-7198-1A927BCEE61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5279B49-6B51-45A2-A260-B34771951542}" type="slidenum">
              <a:rPr lang="de-AT" altLang="de-DE"/>
              <a:pPr>
                <a:defRPr/>
              </a:pPr>
              <a:t>‹Nr.›</a:t>
            </a:fld>
            <a:endParaRPr lang="de-AT"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a:p>
        </p:txBody>
      </p:sp>
    </p:spTree>
    <p:extLst>
      <p:ext uri="{BB962C8B-B14F-4D97-AF65-F5344CB8AC3E}">
        <p14:creationId xmlns:p14="http://schemas.microsoft.com/office/powerpoint/2010/main" val="230406001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71588168-738F-4D75-FC7D-01262C005B34}"/>
              </a:ext>
            </a:extLst>
          </p:cNvPr>
          <p:cNvSpPr>
            <a:spLocks noGrp="1"/>
          </p:cNvSpPr>
          <p:nvPr>
            <p:ph type="dt" sz="half" idx="10"/>
          </p:nvPr>
        </p:nvSpPr>
        <p:spPr/>
        <p:txBody>
          <a:bodyPr/>
          <a:lstStyle>
            <a:lvl1pPr>
              <a:defRPr/>
            </a:lvl1pPr>
          </a:lstStyle>
          <a:p>
            <a:pPr>
              <a:defRPr/>
            </a:pPr>
            <a:fld id="{429756CD-DEF7-49DB-B73F-B149C156A679}" type="datetimeFigureOut">
              <a:rPr lang="de-AT"/>
              <a:pPr>
                <a:defRPr/>
              </a:pPr>
              <a:t>07.06.2022</a:t>
            </a:fld>
            <a:endParaRPr lang="de-AT"/>
          </a:p>
        </p:txBody>
      </p:sp>
      <p:sp>
        <p:nvSpPr>
          <p:cNvPr id="5" name="Fußzeilenplatzhalter 4">
            <a:extLst>
              <a:ext uri="{FF2B5EF4-FFF2-40B4-BE49-F238E27FC236}">
                <a16:creationId xmlns:a16="http://schemas.microsoft.com/office/drawing/2014/main" id="{74192551-0877-2630-351B-F0B5F917EB53}"/>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2764C325-87E7-193F-667C-15ED58DCBD2A}"/>
              </a:ext>
            </a:extLst>
          </p:cNvPr>
          <p:cNvSpPr>
            <a:spLocks noGrp="1"/>
          </p:cNvSpPr>
          <p:nvPr>
            <p:ph type="sldNum" sz="quarter" idx="12"/>
          </p:nvPr>
        </p:nvSpPr>
        <p:spPr/>
        <p:txBody>
          <a:bodyPr/>
          <a:lstStyle>
            <a:lvl1pPr>
              <a:defRPr/>
            </a:lvl1pPr>
          </a:lstStyle>
          <a:p>
            <a:pPr>
              <a:defRPr/>
            </a:pPr>
            <a:fld id="{1E18BD8F-00D9-4778-822D-4052F948F1DE}" type="slidenum">
              <a:rPr lang="de-AT" altLang="de-DE"/>
              <a:pPr>
                <a:defRPr/>
              </a:pPr>
              <a:t>‹Nr.›</a:t>
            </a:fld>
            <a:endParaRPr lang="de-AT" altLang="de-DE"/>
          </a:p>
        </p:txBody>
      </p:sp>
    </p:spTree>
    <p:extLst>
      <p:ext uri="{BB962C8B-B14F-4D97-AF65-F5344CB8AC3E}">
        <p14:creationId xmlns:p14="http://schemas.microsoft.com/office/powerpoint/2010/main" val="2981180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69FD2E39-5A24-7F3B-6107-D846E925CB33}"/>
              </a:ext>
            </a:extLst>
          </p:cNvPr>
          <p:cNvSpPr>
            <a:spLocks noGrp="1"/>
          </p:cNvSpPr>
          <p:nvPr>
            <p:ph type="dt" sz="half" idx="10"/>
          </p:nvPr>
        </p:nvSpPr>
        <p:spPr/>
        <p:txBody>
          <a:bodyPr/>
          <a:lstStyle>
            <a:lvl1pPr>
              <a:defRPr/>
            </a:lvl1pPr>
          </a:lstStyle>
          <a:p>
            <a:pPr>
              <a:defRPr/>
            </a:pPr>
            <a:fld id="{B0602B4B-7B77-4A3E-A04A-E042D89E53BB}" type="datetimeFigureOut">
              <a:rPr lang="de-AT"/>
              <a:pPr>
                <a:defRPr/>
              </a:pPr>
              <a:t>07.06.2022</a:t>
            </a:fld>
            <a:endParaRPr lang="de-AT"/>
          </a:p>
        </p:txBody>
      </p:sp>
      <p:sp>
        <p:nvSpPr>
          <p:cNvPr id="5" name="Fußzeilenplatzhalter 4">
            <a:extLst>
              <a:ext uri="{FF2B5EF4-FFF2-40B4-BE49-F238E27FC236}">
                <a16:creationId xmlns:a16="http://schemas.microsoft.com/office/drawing/2014/main" id="{C6C66C48-06AE-ED69-BFB3-46CE7ECAFB33}"/>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2FC306CE-A3AA-D480-A7F2-71320B2D7276}"/>
              </a:ext>
            </a:extLst>
          </p:cNvPr>
          <p:cNvSpPr>
            <a:spLocks noGrp="1"/>
          </p:cNvSpPr>
          <p:nvPr>
            <p:ph type="sldNum" sz="quarter" idx="12"/>
          </p:nvPr>
        </p:nvSpPr>
        <p:spPr/>
        <p:txBody>
          <a:bodyPr/>
          <a:lstStyle>
            <a:lvl1pPr>
              <a:defRPr/>
            </a:lvl1pPr>
          </a:lstStyle>
          <a:p>
            <a:pPr>
              <a:defRPr/>
            </a:pPr>
            <a:fld id="{0F8D7FCD-1584-4490-B81E-5A6CC5F7C89C}" type="slidenum">
              <a:rPr lang="de-AT" altLang="de-DE"/>
              <a:pPr>
                <a:defRPr/>
              </a:pPr>
              <a:t>‹Nr.›</a:t>
            </a:fld>
            <a:endParaRPr lang="de-AT" altLang="de-DE"/>
          </a:p>
        </p:txBody>
      </p:sp>
    </p:spTree>
    <p:extLst>
      <p:ext uri="{BB962C8B-B14F-4D97-AF65-F5344CB8AC3E}">
        <p14:creationId xmlns:p14="http://schemas.microsoft.com/office/powerpoint/2010/main" val="3278151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p:spPr>
        <p:txBody>
          <a:bodyPr/>
          <a:lstStyle/>
          <a:p>
            <a:r>
              <a:rPr lang="de-DE" dirty="0"/>
              <a:t>Titelmasterformat durch Klicken bearbeiten</a:t>
            </a:r>
            <a:endParaRPr lang="de-AT" dirty="0"/>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id="{7252EE5D-9264-5E90-39F4-DA5EF49AC8FC}"/>
              </a:ext>
            </a:extLst>
          </p:cNvPr>
          <p:cNvSpPr>
            <a:spLocks noGrp="1"/>
          </p:cNvSpPr>
          <p:nvPr>
            <p:ph type="dt" sz="half" idx="10"/>
          </p:nvPr>
        </p:nvSpPr>
        <p:spPr/>
        <p:txBody>
          <a:bodyPr/>
          <a:lstStyle>
            <a:lvl1pPr>
              <a:defRPr/>
            </a:lvl1pPr>
          </a:lstStyle>
          <a:p>
            <a:pPr>
              <a:defRPr/>
            </a:pPr>
            <a:fld id="{085A9AF6-A1D0-434D-AF31-D70FEEF724FD}" type="datetimeFigureOut">
              <a:rPr lang="de-AT"/>
              <a:pPr>
                <a:defRPr/>
              </a:pPr>
              <a:t>07.06.2022</a:t>
            </a:fld>
            <a:endParaRPr lang="de-AT"/>
          </a:p>
        </p:txBody>
      </p:sp>
      <p:sp>
        <p:nvSpPr>
          <p:cNvPr id="5" name="Fußzeilenplatzhalter 4">
            <a:extLst>
              <a:ext uri="{FF2B5EF4-FFF2-40B4-BE49-F238E27FC236}">
                <a16:creationId xmlns:a16="http://schemas.microsoft.com/office/drawing/2014/main" id="{925E9E74-D896-9222-CCCA-1F762590E2F1}"/>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61EF95E6-8F35-943A-DB6B-4215B6E1B6C5}"/>
              </a:ext>
            </a:extLst>
          </p:cNvPr>
          <p:cNvSpPr>
            <a:spLocks noGrp="1"/>
          </p:cNvSpPr>
          <p:nvPr>
            <p:ph type="sldNum" sz="quarter" idx="12"/>
          </p:nvPr>
        </p:nvSpPr>
        <p:spPr/>
        <p:txBody>
          <a:bodyPr/>
          <a:lstStyle>
            <a:lvl1pPr>
              <a:defRPr/>
            </a:lvl1pPr>
          </a:lstStyle>
          <a:p>
            <a:pPr>
              <a:defRPr/>
            </a:pPr>
            <a:fld id="{CEF361AD-A1EE-4395-9FF5-6F4BA943E806}" type="slidenum">
              <a:rPr lang="de-AT" altLang="de-DE"/>
              <a:pPr>
                <a:defRPr/>
              </a:pPr>
              <a:t>‹Nr.›</a:t>
            </a:fld>
            <a:endParaRPr lang="de-AT" altLang="de-DE"/>
          </a:p>
        </p:txBody>
      </p:sp>
    </p:spTree>
    <p:extLst>
      <p:ext uri="{BB962C8B-B14F-4D97-AF65-F5344CB8AC3E}">
        <p14:creationId xmlns:p14="http://schemas.microsoft.com/office/powerpoint/2010/main" val="2719710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B619EAB6-EBFD-7CB6-563B-1B62E4CD054B}"/>
              </a:ext>
            </a:extLst>
          </p:cNvPr>
          <p:cNvSpPr>
            <a:spLocks noGrp="1"/>
          </p:cNvSpPr>
          <p:nvPr>
            <p:ph type="dt" sz="half" idx="10"/>
          </p:nvPr>
        </p:nvSpPr>
        <p:spPr/>
        <p:txBody>
          <a:bodyPr/>
          <a:lstStyle>
            <a:lvl1pPr>
              <a:defRPr/>
            </a:lvl1pPr>
          </a:lstStyle>
          <a:p>
            <a:pPr>
              <a:defRPr/>
            </a:pPr>
            <a:fld id="{435E9E7A-702A-455F-991E-8F5D786E6E94}" type="datetimeFigureOut">
              <a:rPr lang="de-AT"/>
              <a:pPr>
                <a:defRPr/>
              </a:pPr>
              <a:t>07.06.2022</a:t>
            </a:fld>
            <a:endParaRPr lang="de-AT"/>
          </a:p>
        </p:txBody>
      </p:sp>
      <p:sp>
        <p:nvSpPr>
          <p:cNvPr id="5" name="Fußzeilenplatzhalter 4">
            <a:extLst>
              <a:ext uri="{FF2B5EF4-FFF2-40B4-BE49-F238E27FC236}">
                <a16:creationId xmlns:a16="http://schemas.microsoft.com/office/drawing/2014/main" id="{0B44738A-57E8-957D-3DFD-88DCAD50CF49}"/>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2E385E46-F1AE-049D-8080-3FD8D930C998}"/>
              </a:ext>
            </a:extLst>
          </p:cNvPr>
          <p:cNvSpPr>
            <a:spLocks noGrp="1"/>
          </p:cNvSpPr>
          <p:nvPr>
            <p:ph type="sldNum" sz="quarter" idx="12"/>
          </p:nvPr>
        </p:nvSpPr>
        <p:spPr/>
        <p:txBody>
          <a:bodyPr/>
          <a:lstStyle>
            <a:lvl1pPr>
              <a:defRPr/>
            </a:lvl1pPr>
          </a:lstStyle>
          <a:p>
            <a:pPr>
              <a:defRPr/>
            </a:pPr>
            <a:fld id="{A13DDFF3-A14C-4AD2-AFE5-8EA4578E4710}" type="slidenum">
              <a:rPr lang="de-AT" altLang="de-DE"/>
              <a:pPr>
                <a:defRPr/>
              </a:pPr>
              <a:t>‹Nr.›</a:t>
            </a:fld>
            <a:endParaRPr lang="de-AT" altLang="de-DE"/>
          </a:p>
        </p:txBody>
      </p:sp>
    </p:spTree>
    <p:extLst>
      <p:ext uri="{BB962C8B-B14F-4D97-AF65-F5344CB8AC3E}">
        <p14:creationId xmlns:p14="http://schemas.microsoft.com/office/powerpoint/2010/main" val="3732877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3">
            <a:extLst>
              <a:ext uri="{FF2B5EF4-FFF2-40B4-BE49-F238E27FC236}">
                <a16:creationId xmlns:a16="http://schemas.microsoft.com/office/drawing/2014/main" id="{CA84561B-D482-7167-CE65-5839427EFA33}"/>
              </a:ext>
            </a:extLst>
          </p:cNvPr>
          <p:cNvSpPr>
            <a:spLocks noGrp="1"/>
          </p:cNvSpPr>
          <p:nvPr>
            <p:ph type="dt" sz="half" idx="10"/>
          </p:nvPr>
        </p:nvSpPr>
        <p:spPr/>
        <p:txBody>
          <a:bodyPr/>
          <a:lstStyle>
            <a:lvl1pPr>
              <a:defRPr/>
            </a:lvl1pPr>
          </a:lstStyle>
          <a:p>
            <a:pPr>
              <a:defRPr/>
            </a:pPr>
            <a:fld id="{52C3C02C-3032-4508-ABBB-A43ABD31ED89}" type="datetimeFigureOut">
              <a:rPr lang="de-AT"/>
              <a:pPr>
                <a:defRPr/>
              </a:pPr>
              <a:t>07.06.2022</a:t>
            </a:fld>
            <a:endParaRPr lang="de-AT"/>
          </a:p>
        </p:txBody>
      </p:sp>
      <p:sp>
        <p:nvSpPr>
          <p:cNvPr id="6" name="Fußzeilenplatzhalter 4">
            <a:extLst>
              <a:ext uri="{FF2B5EF4-FFF2-40B4-BE49-F238E27FC236}">
                <a16:creationId xmlns:a16="http://schemas.microsoft.com/office/drawing/2014/main" id="{6FB2D57D-C168-DA03-E02C-427A54183051}"/>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B7FFFBD5-B9C2-1CAD-BE25-C3D03D8FC55A}"/>
              </a:ext>
            </a:extLst>
          </p:cNvPr>
          <p:cNvSpPr>
            <a:spLocks noGrp="1"/>
          </p:cNvSpPr>
          <p:nvPr>
            <p:ph type="sldNum" sz="quarter" idx="12"/>
          </p:nvPr>
        </p:nvSpPr>
        <p:spPr/>
        <p:txBody>
          <a:bodyPr/>
          <a:lstStyle>
            <a:lvl1pPr>
              <a:defRPr/>
            </a:lvl1pPr>
          </a:lstStyle>
          <a:p>
            <a:pPr>
              <a:defRPr/>
            </a:pPr>
            <a:fld id="{7E461484-5564-4549-A660-8AFB63E3FD07}" type="slidenum">
              <a:rPr lang="de-AT" altLang="de-DE"/>
              <a:pPr>
                <a:defRPr/>
              </a:pPr>
              <a:t>‹Nr.›</a:t>
            </a:fld>
            <a:endParaRPr lang="de-AT" altLang="de-DE"/>
          </a:p>
        </p:txBody>
      </p:sp>
    </p:spTree>
    <p:extLst>
      <p:ext uri="{BB962C8B-B14F-4D97-AF65-F5344CB8AC3E}">
        <p14:creationId xmlns:p14="http://schemas.microsoft.com/office/powerpoint/2010/main" val="830450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3">
            <a:extLst>
              <a:ext uri="{FF2B5EF4-FFF2-40B4-BE49-F238E27FC236}">
                <a16:creationId xmlns:a16="http://schemas.microsoft.com/office/drawing/2014/main" id="{A837B083-911F-A8F8-BE8E-B2042A860EE5}"/>
              </a:ext>
            </a:extLst>
          </p:cNvPr>
          <p:cNvSpPr>
            <a:spLocks noGrp="1"/>
          </p:cNvSpPr>
          <p:nvPr>
            <p:ph type="dt" sz="half" idx="10"/>
          </p:nvPr>
        </p:nvSpPr>
        <p:spPr/>
        <p:txBody>
          <a:bodyPr/>
          <a:lstStyle>
            <a:lvl1pPr>
              <a:defRPr/>
            </a:lvl1pPr>
          </a:lstStyle>
          <a:p>
            <a:pPr>
              <a:defRPr/>
            </a:pPr>
            <a:fld id="{01CEAF19-8A63-4341-983A-380F61F93BF1}" type="datetimeFigureOut">
              <a:rPr lang="de-AT"/>
              <a:pPr>
                <a:defRPr/>
              </a:pPr>
              <a:t>07.06.2022</a:t>
            </a:fld>
            <a:endParaRPr lang="de-AT"/>
          </a:p>
        </p:txBody>
      </p:sp>
      <p:sp>
        <p:nvSpPr>
          <p:cNvPr id="8" name="Fußzeilenplatzhalter 4">
            <a:extLst>
              <a:ext uri="{FF2B5EF4-FFF2-40B4-BE49-F238E27FC236}">
                <a16:creationId xmlns:a16="http://schemas.microsoft.com/office/drawing/2014/main" id="{FCDF22DF-3F61-BB03-C947-C83E57A0006F}"/>
              </a:ext>
            </a:extLst>
          </p:cNvPr>
          <p:cNvSpPr>
            <a:spLocks noGrp="1"/>
          </p:cNvSpPr>
          <p:nvPr>
            <p:ph type="ftr" sz="quarter" idx="11"/>
          </p:nvPr>
        </p:nvSpPr>
        <p:spPr/>
        <p:txBody>
          <a:bodyPr/>
          <a:lstStyle>
            <a:lvl1pPr>
              <a:defRPr/>
            </a:lvl1pPr>
          </a:lstStyle>
          <a:p>
            <a:pPr>
              <a:defRPr/>
            </a:pPr>
            <a:endParaRPr lang="de-AT"/>
          </a:p>
        </p:txBody>
      </p:sp>
      <p:sp>
        <p:nvSpPr>
          <p:cNvPr id="9" name="Foliennummernplatzhalter 5">
            <a:extLst>
              <a:ext uri="{FF2B5EF4-FFF2-40B4-BE49-F238E27FC236}">
                <a16:creationId xmlns:a16="http://schemas.microsoft.com/office/drawing/2014/main" id="{E383FEE4-7702-58E3-4688-FE669F9C2D3F}"/>
              </a:ext>
            </a:extLst>
          </p:cNvPr>
          <p:cNvSpPr>
            <a:spLocks noGrp="1"/>
          </p:cNvSpPr>
          <p:nvPr>
            <p:ph type="sldNum" sz="quarter" idx="12"/>
          </p:nvPr>
        </p:nvSpPr>
        <p:spPr/>
        <p:txBody>
          <a:bodyPr/>
          <a:lstStyle>
            <a:lvl1pPr>
              <a:defRPr/>
            </a:lvl1pPr>
          </a:lstStyle>
          <a:p>
            <a:pPr>
              <a:defRPr/>
            </a:pPr>
            <a:fld id="{0A046727-244A-44BF-8AED-D4FDB90A552B}" type="slidenum">
              <a:rPr lang="de-AT" altLang="de-DE"/>
              <a:pPr>
                <a:defRPr/>
              </a:pPr>
              <a:t>‹Nr.›</a:t>
            </a:fld>
            <a:endParaRPr lang="de-AT" altLang="de-DE"/>
          </a:p>
        </p:txBody>
      </p:sp>
    </p:spTree>
    <p:extLst>
      <p:ext uri="{BB962C8B-B14F-4D97-AF65-F5344CB8AC3E}">
        <p14:creationId xmlns:p14="http://schemas.microsoft.com/office/powerpoint/2010/main" val="401122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3">
            <a:extLst>
              <a:ext uri="{FF2B5EF4-FFF2-40B4-BE49-F238E27FC236}">
                <a16:creationId xmlns:a16="http://schemas.microsoft.com/office/drawing/2014/main" id="{49414F6B-3081-BA40-7F2B-E9C9013B5C4F}"/>
              </a:ext>
            </a:extLst>
          </p:cNvPr>
          <p:cNvSpPr>
            <a:spLocks noGrp="1"/>
          </p:cNvSpPr>
          <p:nvPr>
            <p:ph type="dt" sz="half" idx="10"/>
          </p:nvPr>
        </p:nvSpPr>
        <p:spPr/>
        <p:txBody>
          <a:bodyPr/>
          <a:lstStyle>
            <a:lvl1pPr>
              <a:defRPr/>
            </a:lvl1pPr>
          </a:lstStyle>
          <a:p>
            <a:pPr>
              <a:defRPr/>
            </a:pPr>
            <a:fld id="{1B0144C2-19F9-4239-B46C-C256A34B1424}" type="datetimeFigureOut">
              <a:rPr lang="de-AT"/>
              <a:pPr>
                <a:defRPr/>
              </a:pPr>
              <a:t>07.06.2022</a:t>
            </a:fld>
            <a:endParaRPr lang="de-AT"/>
          </a:p>
        </p:txBody>
      </p:sp>
      <p:sp>
        <p:nvSpPr>
          <p:cNvPr id="4" name="Fußzeilenplatzhalter 4">
            <a:extLst>
              <a:ext uri="{FF2B5EF4-FFF2-40B4-BE49-F238E27FC236}">
                <a16:creationId xmlns:a16="http://schemas.microsoft.com/office/drawing/2014/main" id="{43CCA7F8-7986-7D67-57A7-C023A5AA67A0}"/>
              </a:ext>
            </a:extLst>
          </p:cNvPr>
          <p:cNvSpPr>
            <a:spLocks noGrp="1"/>
          </p:cNvSpPr>
          <p:nvPr>
            <p:ph type="ftr" sz="quarter" idx="11"/>
          </p:nvPr>
        </p:nvSpPr>
        <p:spPr/>
        <p:txBody>
          <a:bodyPr/>
          <a:lstStyle>
            <a:lvl1pPr>
              <a:defRPr/>
            </a:lvl1pPr>
          </a:lstStyle>
          <a:p>
            <a:pPr>
              <a:defRPr/>
            </a:pPr>
            <a:endParaRPr lang="de-AT"/>
          </a:p>
        </p:txBody>
      </p:sp>
      <p:sp>
        <p:nvSpPr>
          <p:cNvPr id="5" name="Foliennummernplatzhalter 5">
            <a:extLst>
              <a:ext uri="{FF2B5EF4-FFF2-40B4-BE49-F238E27FC236}">
                <a16:creationId xmlns:a16="http://schemas.microsoft.com/office/drawing/2014/main" id="{C9AB5506-5410-07D7-C1E4-D29B32C10C12}"/>
              </a:ext>
            </a:extLst>
          </p:cNvPr>
          <p:cNvSpPr>
            <a:spLocks noGrp="1"/>
          </p:cNvSpPr>
          <p:nvPr>
            <p:ph type="sldNum" sz="quarter" idx="12"/>
          </p:nvPr>
        </p:nvSpPr>
        <p:spPr/>
        <p:txBody>
          <a:bodyPr/>
          <a:lstStyle>
            <a:lvl1pPr>
              <a:defRPr/>
            </a:lvl1pPr>
          </a:lstStyle>
          <a:p>
            <a:pPr>
              <a:defRPr/>
            </a:pPr>
            <a:fld id="{70B0767B-B38C-4267-9218-0BB1AB6D1944}" type="slidenum">
              <a:rPr lang="de-AT" altLang="de-DE"/>
              <a:pPr>
                <a:defRPr/>
              </a:pPr>
              <a:t>‹Nr.›</a:t>
            </a:fld>
            <a:endParaRPr lang="de-AT" altLang="de-DE"/>
          </a:p>
        </p:txBody>
      </p:sp>
    </p:spTree>
    <p:extLst>
      <p:ext uri="{BB962C8B-B14F-4D97-AF65-F5344CB8AC3E}">
        <p14:creationId xmlns:p14="http://schemas.microsoft.com/office/powerpoint/2010/main" val="1521024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1E4BFCD1-1E89-E4BC-899D-06ABA6C8BFC6}"/>
              </a:ext>
            </a:extLst>
          </p:cNvPr>
          <p:cNvSpPr>
            <a:spLocks noGrp="1"/>
          </p:cNvSpPr>
          <p:nvPr>
            <p:ph type="dt" sz="half" idx="10"/>
          </p:nvPr>
        </p:nvSpPr>
        <p:spPr/>
        <p:txBody>
          <a:bodyPr/>
          <a:lstStyle>
            <a:lvl1pPr>
              <a:defRPr/>
            </a:lvl1pPr>
          </a:lstStyle>
          <a:p>
            <a:pPr>
              <a:defRPr/>
            </a:pPr>
            <a:fld id="{600A2AC1-68DB-41FB-91C9-F4C22E12EBFB}" type="datetimeFigureOut">
              <a:rPr lang="de-AT"/>
              <a:pPr>
                <a:defRPr/>
              </a:pPr>
              <a:t>07.06.2022</a:t>
            </a:fld>
            <a:endParaRPr lang="de-AT"/>
          </a:p>
        </p:txBody>
      </p:sp>
      <p:sp>
        <p:nvSpPr>
          <p:cNvPr id="3" name="Fußzeilenplatzhalter 4">
            <a:extLst>
              <a:ext uri="{FF2B5EF4-FFF2-40B4-BE49-F238E27FC236}">
                <a16:creationId xmlns:a16="http://schemas.microsoft.com/office/drawing/2014/main" id="{A3446548-6D9E-85CA-AB1E-F3CA443F45FA}"/>
              </a:ext>
            </a:extLst>
          </p:cNvPr>
          <p:cNvSpPr>
            <a:spLocks noGrp="1"/>
          </p:cNvSpPr>
          <p:nvPr>
            <p:ph type="ftr" sz="quarter" idx="11"/>
          </p:nvPr>
        </p:nvSpPr>
        <p:spPr/>
        <p:txBody>
          <a:bodyPr/>
          <a:lstStyle>
            <a:lvl1pPr>
              <a:defRPr/>
            </a:lvl1pPr>
          </a:lstStyle>
          <a:p>
            <a:pPr>
              <a:defRPr/>
            </a:pPr>
            <a:endParaRPr lang="de-AT"/>
          </a:p>
        </p:txBody>
      </p:sp>
      <p:sp>
        <p:nvSpPr>
          <p:cNvPr id="4" name="Foliennummernplatzhalter 5">
            <a:extLst>
              <a:ext uri="{FF2B5EF4-FFF2-40B4-BE49-F238E27FC236}">
                <a16:creationId xmlns:a16="http://schemas.microsoft.com/office/drawing/2014/main" id="{7B83E7A9-254C-03FA-E757-9AFC510D0FA4}"/>
              </a:ext>
            </a:extLst>
          </p:cNvPr>
          <p:cNvSpPr>
            <a:spLocks noGrp="1"/>
          </p:cNvSpPr>
          <p:nvPr>
            <p:ph type="sldNum" sz="quarter" idx="12"/>
          </p:nvPr>
        </p:nvSpPr>
        <p:spPr/>
        <p:txBody>
          <a:bodyPr/>
          <a:lstStyle>
            <a:lvl1pPr>
              <a:defRPr/>
            </a:lvl1pPr>
          </a:lstStyle>
          <a:p>
            <a:pPr>
              <a:defRPr/>
            </a:pPr>
            <a:fld id="{1910F254-EF32-4577-860C-B2F142BF230E}" type="slidenum">
              <a:rPr lang="de-AT" altLang="de-DE"/>
              <a:pPr>
                <a:defRPr/>
              </a:pPr>
              <a:t>‹Nr.›</a:t>
            </a:fld>
            <a:endParaRPr lang="de-AT" altLang="de-DE"/>
          </a:p>
        </p:txBody>
      </p:sp>
    </p:spTree>
    <p:extLst>
      <p:ext uri="{BB962C8B-B14F-4D97-AF65-F5344CB8AC3E}">
        <p14:creationId xmlns:p14="http://schemas.microsoft.com/office/powerpoint/2010/main" val="3596458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B0D36387-CE48-D909-9691-528F08E5DE0E}"/>
              </a:ext>
            </a:extLst>
          </p:cNvPr>
          <p:cNvSpPr>
            <a:spLocks noGrp="1"/>
          </p:cNvSpPr>
          <p:nvPr>
            <p:ph type="dt" sz="half" idx="10"/>
          </p:nvPr>
        </p:nvSpPr>
        <p:spPr/>
        <p:txBody>
          <a:bodyPr/>
          <a:lstStyle>
            <a:lvl1pPr>
              <a:defRPr/>
            </a:lvl1pPr>
          </a:lstStyle>
          <a:p>
            <a:pPr>
              <a:defRPr/>
            </a:pPr>
            <a:fld id="{07153EF1-EAE2-4CC7-AF1B-C7E0C7D677FC}" type="datetimeFigureOut">
              <a:rPr lang="de-AT"/>
              <a:pPr>
                <a:defRPr/>
              </a:pPr>
              <a:t>07.06.2022</a:t>
            </a:fld>
            <a:endParaRPr lang="de-AT"/>
          </a:p>
        </p:txBody>
      </p:sp>
      <p:sp>
        <p:nvSpPr>
          <p:cNvPr id="6" name="Fußzeilenplatzhalter 4">
            <a:extLst>
              <a:ext uri="{FF2B5EF4-FFF2-40B4-BE49-F238E27FC236}">
                <a16:creationId xmlns:a16="http://schemas.microsoft.com/office/drawing/2014/main" id="{EACAFF94-C18D-6EF7-E96B-232B8E984CEC}"/>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109FC7F2-A09E-0B75-2216-382B82BD725B}"/>
              </a:ext>
            </a:extLst>
          </p:cNvPr>
          <p:cNvSpPr>
            <a:spLocks noGrp="1"/>
          </p:cNvSpPr>
          <p:nvPr>
            <p:ph type="sldNum" sz="quarter" idx="12"/>
          </p:nvPr>
        </p:nvSpPr>
        <p:spPr/>
        <p:txBody>
          <a:bodyPr/>
          <a:lstStyle>
            <a:lvl1pPr>
              <a:defRPr/>
            </a:lvl1pPr>
          </a:lstStyle>
          <a:p>
            <a:pPr>
              <a:defRPr/>
            </a:pPr>
            <a:fld id="{5877FEA6-D789-4406-A107-865C831E7FFB}" type="slidenum">
              <a:rPr lang="de-AT" altLang="de-DE"/>
              <a:pPr>
                <a:defRPr/>
              </a:pPr>
              <a:t>‹Nr.›</a:t>
            </a:fld>
            <a:endParaRPr lang="de-AT" altLang="de-DE"/>
          </a:p>
        </p:txBody>
      </p:sp>
    </p:spTree>
    <p:extLst>
      <p:ext uri="{BB962C8B-B14F-4D97-AF65-F5344CB8AC3E}">
        <p14:creationId xmlns:p14="http://schemas.microsoft.com/office/powerpoint/2010/main" val="679644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0EDA98C0-70F1-A097-82DC-E632580157D6}"/>
              </a:ext>
            </a:extLst>
          </p:cNvPr>
          <p:cNvSpPr>
            <a:spLocks noGrp="1"/>
          </p:cNvSpPr>
          <p:nvPr>
            <p:ph type="dt" sz="half" idx="10"/>
          </p:nvPr>
        </p:nvSpPr>
        <p:spPr/>
        <p:txBody>
          <a:bodyPr/>
          <a:lstStyle>
            <a:lvl1pPr>
              <a:defRPr/>
            </a:lvl1pPr>
          </a:lstStyle>
          <a:p>
            <a:pPr>
              <a:defRPr/>
            </a:pPr>
            <a:fld id="{550200AB-9DC4-4471-ADC3-77E8D0FD3F41}" type="datetimeFigureOut">
              <a:rPr lang="de-AT"/>
              <a:pPr>
                <a:defRPr/>
              </a:pPr>
              <a:t>07.06.2022</a:t>
            </a:fld>
            <a:endParaRPr lang="de-AT"/>
          </a:p>
        </p:txBody>
      </p:sp>
      <p:sp>
        <p:nvSpPr>
          <p:cNvPr id="6" name="Fußzeilenplatzhalter 4">
            <a:extLst>
              <a:ext uri="{FF2B5EF4-FFF2-40B4-BE49-F238E27FC236}">
                <a16:creationId xmlns:a16="http://schemas.microsoft.com/office/drawing/2014/main" id="{AD7CC606-2A71-7F18-8685-8D8ED847D85B}"/>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5284EED6-E440-6CF0-057C-5E3C5B795FB2}"/>
              </a:ext>
            </a:extLst>
          </p:cNvPr>
          <p:cNvSpPr>
            <a:spLocks noGrp="1"/>
          </p:cNvSpPr>
          <p:nvPr>
            <p:ph type="sldNum" sz="quarter" idx="12"/>
          </p:nvPr>
        </p:nvSpPr>
        <p:spPr/>
        <p:txBody>
          <a:bodyPr/>
          <a:lstStyle>
            <a:lvl1pPr>
              <a:defRPr/>
            </a:lvl1pPr>
          </a:lstStyle>
          <a:p>
            <a:pPr>
              <a:defRPr/>
            </a:pPr>
            <a:fld id="{F7CF20F2-F1AF-4BFC-A489-70B0A22FD69B}" type="slidenum">
              <a:rPr lang="de-AT" altLang="de-DE"/>
              <a:pPr>
                <a:defRPr/>
              </a:pPr>
              <a:t>‹Nr.›</a:t>
            </a:fld>
            <a:endParaRPr lang="de-AT" altLang="de-DE"/>
          </a:p>
        </p:txBody>
      </p:sp>
    </p:spTree>
    <p:extLst>
      <p:ext uri="{BB962C8B-B14F-4D97-AF65-F5344CB8AC3E}">
        <p14:creationId xmlns:p14="http://schemas.microsoft.com/office/powerpoint/2010/main" val="3024148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a:extLst>
              <a:ext uri="{FF2B5EF4-FFF2-40B4-BE49-F238E27FC236}">
                <a16:creationId xmlns:a16="http://schemas.microsoft.com/office/drawing/2014/main" id="{5E2AFFD7-BDD4-29D8-EA83-F983105C27B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elplatzhalter 1">
            <a:extLst>
              <a:ext uri="{FF2B5EF4-FFF2-40B4-BE49-F238E27FC236}">
                <a16:creationId xmlns:a16="http://schemas.microsoft.com/office/drawing/2014/main" id="{6268C547-4137-A476-F410-51A88C526ADD}"/>
              </a:ext>
            </a:extLst>
          </p:cNvPr>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a:p>
        </p:txBody>
      </p:sp>
      <p:sp>
        <p:nvSpPr>
          <p:cNvPr id="1028" name="Textplatzhalter 2">
            <a:extLst>
              <a:ext uri="{FF2B5EF4-FFF2-40B4-BE49-F238E27FC236}">
                <a16:creationId xmlns:a16="http://schemas.microsoft.com/office/drawing/2014/main" id="{89B59417-3421-7351-3C6B-32A1E610B6EA}"/>
              </a:ext>
            </a:extLst>
          </p:cNvPr>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a:p>
        </p:txBody>
      </p:sp>
      <p:sp>
        <p:nvSpPr>
          <p:cNvPr id="4" name="Datumsplatzhalter 3">
            <a:extLst>
              <a:ext uri="{FF2B5EF4-FFF2-40B4-BE49-F238E27FC236}">
                <a16:creationId xmlns:a16="http://schemas.microsoft.com/office/drawing/2014/main" id="{DCE11351-6040-B56B-CC29-0F560DE6673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C76C09B-8C8E-4E68-A82F-925D8F84B2EE}" type="datetimeFigureOut">
              <a:rPr lang="de-AT"/>
              <a:pPr>
                <a:defRPr/>
              </a:pPr>
              <a:t>07.06.2022</a:t>
            </a:fld>
            <a:endParaRPr lang="de-AT"/>
          </a:p>
        </p:txBody>
      </p:sp>
      <p:sp>
        <p:nvSpPr>
          <p:cNvPr id="5" name="Fußzeilenplatzhalter 4">
            <a:extLst>
              <a:ext uri="{FF2B5EF4-FFF2-40B4-BE49-F238E27FC236}">
                <a16:creationId xmlns:a16="http://schemas.microsoft.com/office/drawing/2014/main" id="{A8ABDF0A-019B-A2FF-6AD6-5EE4D2AE8B7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6" name="Foliennummernplatzhalter 5">
            <a:extLst>
              <a:ext uri="{FF2B5EF4-FFF2-40B4-BE49-F238E27FC236}">
                <a16:creationId xmlns:a16="http://schemas.microsoft.com/office/drawing/2014/main" id="{1E2D47B5-C18B-0B48-6C4D-B574AA9E1DA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6805723A-B235-4835-9091-419C83A7E5C3}" type="slidenum">
              <a:rPr lang="de-AT" altLang="de-DE"/>
              <a:pPr>
                <a:defRPr/>
              </a:pPr>
              <a:t>‹Nr.›</a:t>
            </a:fld>
            <a:endParaRPr lang="de-AT" altLang="de-DE"/>
          </a:p>
        </p:txBody>
      </p:sp>
      <p:pic>
        <p:nvPicPr>
          <p:cNvPr id="1032" name="Picture 19">
            <a:extLst>
              <a:ext uri="{FF2B5EF4-FFF2-40B4-BE49-F238E27FC236}">
                <a16:creationId xmlns:a16="http://schemas.microsoft.com/office/drawing/2014/main" id="{CEE93456-FD89-3293-FA37-15B9B3C661D8}"/>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46038"/>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a:extLst>
              <a:ext uri="{FF2B5EF4-FFF2-40B4-BE49-F238E27FC236}">
                <a16:creationId xmlns:a16="http://schemas.microsoft.com/office/drawing/2014/main" id="{A4489936-DD5B-C933-B3BC-EBE010E4DB9F}"/>
              </a:ext>
            </a:extLst>
          </p:cNvPr>
          <p:cNvPicPr preferRelativeResize="0">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6602413"/>
            <a:ext cx="9144000" cy="25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35" name="Rechteck 21">
            <a:extLst>
              <a:ext uri="{FF2B5EF4-FFF2-40B4-BE49-F238E27FC236}">
                <a16:creationId xmlns:a16="http://schemas.microsoft.com/office/drawing/2014/main" id="{0C9588A9-D5F4-DE68-BC1E-6A8623DCA7A5}"/>
              </a:ext>
            </a:extLst>
          </p:cNvPr>
          <p:cNvSpPr>
            <a:spLocks noChangeArrowheads="1"/>
          </p:cNvSpPr>
          <p:nvPr/>
        </p:nvSpPr>
        <p:spPr bwMode="auto">
          <a:xfrm>
            <a:off x="-15875" y="6516688"/>
            <a:ext cx="9144000" cy="368300"/>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r>
              <a:rPr lang="de-DE" altLang="de-DE" dirty="0">
                <a:solidFill>
                  <a:srgbClr val="333333"/>
                </a:solidFill>
                <a:cs typeface="Arial" charset="0"/>
              </a:rPr>
              <a:t> </a:t>
            </a:r>
            <a:r>
              <a:rPr lang="de-DE" altLang="de-DE" sz="1000" dirty="0">
                <a:solidFill>
                  <a:srgbClr val="333333"/>
                </a:solidFill>
                <a:latin typeface="Syntax LT Std" pitchFamily="34" charset="0"/>
                <a:cs typeface="Arial" charset="0"/>
              </a:rPr>
              <a:t>© Österreichischer Bundesverlag Schulbuch GmbH &amp; Co. KG, Wien 2023</a:t>
            </a:r>
          </a:p>
        </p:txBody>
      </p:sp>
      <p:pic>
        <p:nvPicPr>
          <p:cNvPr id="2" name="Picture 13" descr="I:\500-vs_hs\Aushilfen\___Carina\Unterwegs\uw1_schriftzug_weiss.gif">
            <a:extLst>
              <a:ext uri="{FF2B5EF4-FFF2-40B4-BE49-F238E27FC236}">
                <a16:creationId xmlns:a16="http://schemas.microsoft.com/office/drawing/2014/main" id="{87911938-D456-D7A8-F60D-A6B5B66D8FD0}"/>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0825" y="77788"/>
            <a:ext cx="19446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07"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a:extLst>
              <a:ext uri="{FF2B5EF4-FFF2-40B4-BE49-F238E27FC236}">
                <a16:creationId xmlns:a16="http://schemas.microsoft.com/office/drawing/2014/main" id="{167D07B4-EA25-A994-44D5-97AAC98FC856}"/>
              </a:ext>
            </a:extLst>
          </p:cNvPr>
          <p:cNvSpPr>
            <a:spLocks noGrp="1"/>
          </p:cNvSpPr>
          <p:nvPr>
            <p:ph type="title"/>
          </p:nvPr>
        </p:nvSpPr>
        <p:spPr>
          <a:xfrm>
            <a:off x="468313" y="2784475"/>
            <a:ext cx="8229600" cy="677863"/>
          </a:xfrm>
        </p:spPr>
        <p:txBody>
          <a:bodyPr/>
          <a:lstStyle/>
          <a:p>
            <a:r>
              <a:rPr lang="de-DE" altLang="de-DE"/>
              <a:t>Aufbau von New York</a:t>
            </a:r>
            <a:endParaRPr lang="de-AT" altLang="de-DE"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a:extLst>
              <a:ext uri="{FF2B5EF4-FFF2-40B4-BE49-F238E27FC236}">
                <a16:creationId xmlns:a16="http://schemas.microsoft.com/office/drawing/2014/main" id="{2F4E0035-3255-E5F1-1E9D-5E7ECCA6F413}"/>
              </a:ext>
            </a:extLst>
          </p:cNvPr>
          <p:cNvSpPr>
            <a:spLocks noGrp="1"/>
          </p:cNvSpPr>
          <p:nvPr>
            <p:ph type="title"/>
          </p:nvPr>
        </p:nvSpPr>
        <p:spPr>
          <a:xfrm>
            <a:off x="306388" y="939800"/>
            <a:ext cx="8229600" cy="585788"/>
          </a:xfrm>
        </p:spPr>
        <p:txBody>
          <a:bodyPr/>
          <a:lstStyle/>
          <a:p>
            <a:r>
              <a:rPr lang="de-DE" altLang="de-DE" sz="3200"/>
              <a:t>Aufbau von New York</a:t>
            </a:r>
            <a:endParaRPr lang="de-AT" altLang="de-DE" sz="3200"/>
          </a:p>
        </p:txBody>
      </p:sp>
      <p:cxnSp>
        <p:nvCxnSpPr>
          <p:cNvPr id="7" name="Gerade Verbindung 3">
            <a:extLst>
              <a:ext uri="{FF2B5EF4-FFF2-40B4-BE49-F238E27FC236}">
                <a16:creationId xmlns:a16="http://schemas.microsoft.com/office/drawing/2014/main" id="{528B5DAC-0E59-4319-7DD8-D3CC2C4ADA7A}"/>
              </a:ext>
            </a:extLst>
          </p:cNvPr>
          <p:cNvCxnSpPr/>
          <p:nvPr/>
        </p:nvCxnSpPr>
        <p:spPr>
          <a:xfrm>
            <a:off x="468313" y="5789613"/>
            <a:ext cx="8496300" cy="0"/>
          </a:xfrm>
          <a:prstGeom prst="line">
            <a:avLst/>
          </a:prstGeom>
        </p:spPr>
        <p:style>
          <a:lnRef idx="1">
            <a:schemeClr val="dk1"/>
          </a:lnRef>
          <a:fillRef idx="0">
            <a:schemeClr val="dk1"/>
          </a:fillRef>
          <a:effectRef idx="0">
            <a:schemeClr val="dk1"/>
          </a:effectRef>
          <a:fontRef idx="minor">
            <a:schemeClr val="tx1"/>
          </a:fontRef>
        </p:style>
      </p:cxnSp>
      <p:sp>
        <p:nvSpPr>
          <p:cNvPr id="8" name="Textfeld 7">
            <a:extLst>
              <a:ext uri="{FF2B5EF4-FFF2-40B4-BE49-F238E27FC236}">
                <a16:creationId xmlns:a16="http://schemas.microsoft.com/office/drawing/2014/main" id="{89941EC2-A4BD-6DB8-59C2-930EB21E3D46}"/>
              </a:ext>
            </a:extLst>
          </p:cNvPr>
          <p:cNvSpPr txBox="1">
            <a:spLocks noChangeArrowheads="1"/>
          </p:cNvSpPr>
          <p:nvPr/>
        </p:nvSpPr>
        <p:spPr bwMode="auto">
          <a:xfrm>
            <a:off x="2936875" y="5078413"/>
            <a:ext cx="62150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Downtown: Stadtzentrum einer nordamerikanischen Großstadt. </a:t>
            </a:r>
            <a:br>
              <a:rPr lang="de-DE" altLang="de-DE" sz="1800" b="0">
                <a:solidFill>
                  <a:schemeClr val="tx1"/>
                </a:solidFill>
                <a:latin typeface="Calibri" panose="020F0502020204030204" pitchFamily="34" charset="0"/>
              </a:rPr>
            </a:br>
            <a:r>
              <a:rPr lang="de-DE" altLang="de-DE" sz="1800" b="0">
                <a:solidFill>
                  <a:schemeClr val="tx1"/>
                </a:solidFill>
                <a:latin typeface="Calibri" panose="020F0502020204030204" pitchFamily="34" charset="0"/>
              </a:rPr>
              <a:t>In New York heißt dieser Stadtteil Manhattan.</a:t>
            </a:r>
            <a:endParaRPr lang="de-AT" altLang="de-DE" sz="1800" b="0">
              <a:solidFill>
                <a:schemeClr val="tx1"/>
              </a:solidFill>
              <a:latin typeface="Calibri" panose="020F0502020204030204" pitchFamily="34" charset="0"/>
            </a:endParaRPr>
          </a:p>
        </p:txBody>
      </p:sp>
      <p:sp>
        <p:nvSpPr>
          <p:cNvPr id="9" name="Textfeld 8">
            <a:extLst>
              <a:ext uri="{FF2B5EF4-FFF2-40B4-BE49-F238E27FC236}">
                <a16:creationId xmlns:a16="http://schemas.microsoft.com/office/drawing/2014/main" id="{BF1B865B-9BA1-E4AC-041A-945E92B92D1D}"/>
              </a:ext>
            </a:extLst>
          </p:cNvPr>
          <p:cNvSpPr txBox="1">
            <a:spLocks noChangeArrowheads="1"/>
          </p:cNvSpPr>
          <p:nvPr/>
        </p:nvSpPr>
        <p:spPr bwMode="auto">
          <a:xfrm>
            <a:off x="2936875" y="5078413"/>
            <a:ext cx="4813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Getto ist meistens ein älterer Stadtteil in dem oft </a:t>
            </a:r>
            <a:br>
              <a:rPr lang="de-DE" altLang="de-DE" sz="1800" b="0">
                <a:solidFill>
                  <a:schemeClr val="tx1"/>
                </a:solidFill>
                <a:latin typeface="Calibri" panose="020F0502020204030204" pitchFamily="34" charset="0"/>
              </a:rPr>
            </a:br>
            <a:r>
              <a:rPr lang="de-DE" altLang="de-DE" sz="1800" b="0">
                <a:solidFill>
                  <a:schemeClr val="tx1"/>
                </a:solidFill>
                <a:latin typeface="Calibri" panose="020F0502020204030204" pitchFamily="34" charset="0"/>
              </a:rPr>
              <a:t>ausgegrenzte Bevölkerungsgruppen leben.</a:t>
            </a:r>
            <a:endParaRPr lang="de-AT" altLang="de-DE" sz="1800" b="0">
              <a:solidFill>
                <a:schemeClr val="tx1"/>
              </a:solidFill>
              <a:latin typeface="Calibri" panose="020F0502020204030204" pitchFamily="34" charset="0"/>
            </a:endParaRPr>
          </a:p>
        </p:txBody>
      </p:sp>
      <p:sp>
        <p:nvSpPr>
          <p:cNvPr id="10" name="Textfeld 9">
            <a:extLst>
              <a:ext uri="{FF2B5EF4-FFF2-40B4-BE49-F238E27FC236}">
                <a16:creationId xmlns:a16="http://schemas.microsoft.com/office/drawing/2014/main" id="{A37D4EE8-CB10-8AE1-C881-EF28B3F25FD3}"/>
              </a:ext>
            </a:extLst>
          </p:cNvPr>
          <p:cNvSpPr txBox="1">
            <a:spLocks noChangeArrowheads="1"/>
          </p:cNvSpPr>
          <p:nvPr/>
        </p:nvSpPr>
        <p:spPr bwMode="auto">
          <a:xfrm>
            <a:off x="2936875" y="5078413"/>
            <a:ext cx="497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Suburbs sind Wohngebiete mit Einfamilienhäusern </a:t>
            </a:r>
            <a:br>
              <a:rPr lang="de-DE" altLang="de-DE" sz="1800" b="0">
                <a:solidFill>
                  <a:schemeClr val="tx1"/>
                </a:solidFill>
                <a:latin typeface="Calibri" panose="020F0502020204030204" pitchFamily="34" charset="0"/>
              </a:rPr>
            </a:br>
            <a:r>
              <a:rPr lang="de-DE" altLang="de-DE" sz="1800" b="0">
                <a:solidFill>
                  <a:schemeClr val="tx1"/>
                </a:solidFill>
                <a:latin typeface="Calibri" panose="020F0502020204030204" pitchFamily="34" charset="0"/>
              </a:rPr>
              <a:t>in nordamerikanischen Vorstädten.</a:t>
            </a:r>
            <a:endParaRPr lang="de-AT" altLang="de-DE" sz="1800" b="0">
              <a:solidFill>
                <a:schemeClr val="tx1"/>
              </a:solidFill>
              <a:latin typeface="Calibri" panose="020F0502020204030204" pitchFamily="34" charset="0"/>
            </a:endParaRPr>
          </a:p>
        </p:txBody>
      </p:sp>
      <p:pic>
        <p:nvPicPr>
          <p:cNvPr id="6151" name="Grafik 11">
            <a:extLst>
              <a:ext uri="{FF2B5EF4-FFF2-40B4-BE49-F238E27FC236}">
                <a16:creationId xmlns:a16="http://schemas.microsoft.com/office/drawing/2014/main" id="{4BE26247-17B7-4641-2768-9DD2586A01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176" r="1176"/>
          <a:stretch>
            <a:fillRect/>
          </a:stretch>
        </p:blipFill>
        <p:spPr bwMode="auto">
          <a:xfrm>
            <a:off x="107950" y="1468438"/>
            <a:ext cx="8928100"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Grafik 17">
            <a:extLst>
              <a:ext uri="{FF2B5EF4-FFF2-40B4-BE49-F238E27FC236}">
                <a16:creationId xmlns:a16="http://schemas.microsoft.com/office/drawing/2014/main" id="{016BEA62-231B-EF20-E2EA-325CAB12AA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1313" y="6005513"/>
            <a:ext cx="1023937"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Grafik 19">
            <a:extLst>
              <a:ext uri="{FF2B5EF4-FFF2-40B4-BE49-F238E27FC236}">
                <a16:creationId xmlns:a16="http://schemas.microsoft.com/office/drawing/2014/main" id="{82AB82E3-37F5-F220-D7CE-8DDAAC980A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638" y="5835650"/>
            <a:ext cx="2311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Grafik 21">
            <a:extLst>
              <a:ext uri="{FF2B5EF4-FFF2-40B4-BE49-F238E27FC236}">
                <a16:creationId xmlns:a16="http://schemas.microsoft.com/office/drawing/2014/main" id="{F5B62E4E-B2FB-2048-B480-BCD57943FE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9725" y="5821363"/>
            <a:ext cx="2152650"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Grafik 22">
            <a:extLst>
              <a:ext uri="{FF2B5EF4-FFF2-40B4-BE49-F238E27FC236}">
                <a16:creationId xmlns:a16="http://schemas.microsoft.com/office/drawing/2014/main" id="{95B7C398-D3B1-07A1-8B1A-9CA4FAF52E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4788" y="6005513"/>
            <a:ext cx="1023937"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Grafik 24">
            <a:extLst>
              <a:ext uri="{FF2B5EF4-FFF2-40B4-BE49-F238E27FC236}">
                <a16:creationId xmlns:a16="http://schemas.microsoft.com/office/drawing/2014/main" id="{9D66059A-DDB3-319B-0E29-F29B7F65462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64163" y="5978525"/>
            <a:ext cx="1168400"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4" presetClass="path" presetSubtype="0" accel="50000" decel="50000" fill="hold" nodeType="clickEffect">
                                  <p:stCondLst>
                                    <p:cond delay="0"/>
                                  </p:stCondLst>
                                  <p:childTnLst>
                                    <p:animMotion origin="layout" path="M 1.11111E-6 1.11111E-6 L 0.27205 -0.27963 " pathEditMode="relative" rAng="0" ptsTypes="AA">
                                      <p:cBhvr>
                                        <p:cTn id="6" dur="2000" fill="hold"/>
                                        <p:tgtEl>
                                          <p:spTgt spid="22"/>
                                        </p:tgtEl>
                                        <p:attrNameLst>
                                          <p:attrName>ppt_x</p:attrName>
                                          <p:attrName>ppt_y</p:attrName>
                                        </p:attrNameLst>
                                      </p:cBhvr>
                                      <p:rCtr x="13594" y="-13981"/>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xit" presetSubtype="0" fill="hold" grpId="1" nodeType="clickEffect">
                                  <p:stCondLst>
                                    <p:cond delay="0"/>
                                  </p:stCondLst>
                                  <p:childTnLst>
                                    <p:animEffect transition="out" filter="fade">
                                      <p:cBhvr>
                                        <p:cTn id="14" dur="500"/>
                                        <p:tgtEl>
                                          <p:spTgt spid="9"/>
                                        </p:tgtEl>
                                      </p:cBhvr>
                                    </p:animEffect>
                                    <p:set>
                                      <p:cBhvr>
                                        <p:cTn id="15" dur="1" fill="hold">
                                          <p:stCondLst>
                                            <p:cond delay="499"/>
                                          </p:stCondLst>
                                        </p:cTn>
                                        <p:tgtEl>
                                          <p:spTgt spid="9"/>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64" presetClass="path" presetSubtype="0" accel="50000" decel="50000" fill="hold" nodeType="clickEffect">
                                  <p:stCondLst>
                                    <p:cond delay="0"/>
                                  </p:stCondLst>
                                  <p:childTnLst>
                                    <p:animMotion origin="layout" path="M -8.33333E-7 -1.85185E-6 L -0.13472 -0.30741 " pathEditMode="relative" rAng="0" ptsTypes="AA">
                                      <p:cBhvr>
                                        <p:cTn id="19" dur="2000" fill="hold"/>
                                        <p:tgtEl>
                                          <p:spTgt spid="25"/>
                                        </p:tgtEl>
                                        <p:attrNameLst>
                                          <p:attrName>ppt_x</p:attrName>
                                          <p:attrName>ppt_y</p:attrName>
                                        </p:attrNameLst>
                                      </p:cBhvr>
                                      <p:rCtr x="-6736" y="-15370"/>
                                    </p:animMotion>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xit" presetSubtype="0" fill="hold" grpId="1" nodeType="clickEffect">
                                  <p:stCondLst>
                                    <p:cond delay="0"/>
                                  </p:stCondLst>
                                  <p:childTnLst>
                                    <p:animEffect transition="out" filter="fade">
                                      <p:cBhvr>
                                        <p:cTn id="27" dur="500"/>
                                        <p:tgtEl>
                                          <p:spTgt spid="8"/>
                                        </p:tgtEl>
                                      </p:cBhvr>
                                    </p:animEffect>
                                    <p:set>
                                      <p:cBhvr>
                                        <p:cTn id="28" dur="1" fill="hold">
                                          <p:stCondLst>
                                            <p:cond delay="499"/>
                                          </p:stCondLst>
                                        </p:cTn>
                                        <p:tgtEl>
                                          <p:spTgt spid="8"/>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64" presetClass="path" presetSubtype="0" accel="50000" decel="50000" fill="hold" nodeType="clickEffect">
                                  <p:stCondLst>
                                    <p:cond delay="0"/>
                                  </p:stCondLst>
                                  <p:childTnLst>
                                    <p:animMotion origin="layout" path="M -2.5E-6 4.07407E-6 L 0.13386 -0.27917 " pathEditMode="relative" rAng="0" ptsTypes="AA">
                                      <p:cBhvr>
                                        <p:cTn id="32" dur="2000" fill="hold"/>
                                        <p:tgtEl>
                                          <p:spTgt spid="20"/>
                                        </p:tgtEl>
                                        <p:attrNameLst>
                                          <p:attrName>ppt_x</p:attrName>
                                          <p:attrName>ppt_y</p:attrName>
                                        </p:attrNameLst>
                                      </p:cBhvr>
                                      <p:rCtr x="6684" y="-13958"/>
                                    </p:animMotion>
                                  </p:childTnLst>
                                </p:cTn>
                              </p:par>
                            </p:childTnLst>
                          </p:cTn>
                        </p:par>
                      </p:childTnLst>
                    </p:cTn>
                  </p:par>
                  <p:par>
                    <p:cTn id="33" fill="hold" nodeType="clickPar">
                      <p:stCondLst>
                        <p:cond delay="indefinite"/>
                      </p:stCondLst>
                      <p:childTnLst>
                        <p:par>
                          <p:cTn id="34" fill="hold" nodeType="withGroup">
                            <p:stCondLst>
                              <p:cond delay="0"/>
                            </p:stCondLst>
                            <p:childTnLst>
                              <p:par>
                                <p:cTn id="35" presetID="64" presetClass="path" presetSubtype="0" accel="50000" decel="50000" fill="hold" nodeType="clickEffect">
                                  <p:stCondLst>
                                    <p:cond delay="0"/>
                                  </p:stCondLst>
                                  <p:childTnLst>
                                    <p:animMotion origin="layout" path="M -3.61111E-6 2.96296E-6 L -0.66562 -0.30695 " pathEditMode="relative" rAng="0" ptsTypes="AA">
                                      <p:cBhvr>
                                        <p:cTn id="36" dur="2000" fill="hold"/>
                                        <p:tgtEl>
                                          <p:spTgt spid="18"/>
                                        </p:tgtEl>
                                        <p:attrNameLst>
                                          <p:attrName>ppt_x</p:attrName>
                                          <p:attrName>ppt_y</p:attrName>
                                        </p:attrNameLst>
                                      </p:cBhvr>
                                      <p:rCtr x="-33281" y="-15347"/>
                                    </p:animMotion>
                                  </p:childTnLst>
                                </p:cTn>
                              </p:par>
                              <p:par>
                                <p:cTn id="37" presetID="64" presetClass="path" presetSubtype="0" accel="50000" decel="50000" fill="hold" nodeType="withEffect">
                                  <p:stCondLst>
                                    <p:cond delay="0"/>
                                  </p:stCondLst>
                                  <p:childTnLst>
                                    <p:animMotion origin="layout" path="M -1.94444E-6 2.96296E-6 L -0.00208 -0.31135 " pathEditMode="relative" rAng="0" ptsTypes="AA">
                                      <p:cBhvr>
                                        <p:cTn id="38" dur="2000" fill="hold"/>
                                        <p:tgtEl>
                                          <p:spTgt spid="23"/>
                                        </p:tgtEl>
                                        <p:attrNameLst>
                                          <p:attrName>ppt_x</p:attrName>
                                          <p:attrName>ppt_y</p:attrName>
                                        </p:attrNameLst>
                                      </p:cBhvr>
                                      <p:rCtr x="-104" y="-15579"/>
                                    </p:animMotion>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xit" presetSubtype="0" fill="hold" grpId="1" nodeType="clickEffect">
                                  <p:stCondLst>
                                    <p:cond delay="0"/>
                                  </p:stCondLst>
                                  <p:childTnLst>
                                    <p:animEffect transition="out" filter="fade">
                                      <p:cBhvr>
                                        <p:cTn id="46" dur="500"/>
                                        <p:tgtEl>
                                          <p:spTgt spid="10"/>
                                        </p:tgtEl>
                                      </p:cBhvr>
                                    </p:animEffect>
                                    <p:set>
                                      <p:cBhvr>
                                        <p:cTn id="4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P spid="9" grpId="1"/>
      <p:bldP spid="10" grpId="0"/>
      <p:bldP spid="10" grpId="1"/>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97E90BBE-5D3B-885E-7DF9-0F9ADA80BAC0}"/>
              </a:ext>
            </a:extLst>
          </p:cNvPr>
          <p:cNvSpPr>
            <a:spLocks noGrp="1"/>
          </p:cNvSpPr>
          <p:nvPr>
            <p:ph type="title"/>
          </p:nvPr>
        </p:nvSpPr>
        <p:spPr>
          <a:xfrm>
            <a:off x="306388" y="939800"/>
            <a:ext cx="8229600" cy="585788"/>
          </a:xfrm>
        </p:spPr>
        <p:txBody>
          <a:bodyPr/>
          <a:lstStyle/>
          <a:p>
            <a:r>
              <a:rPr lang="de-DE" altLang="de-DE" sz="3200"/>
              <a:t>Aufbau von New York</a:t>
            </a:r>
            <a:endParaRPr lang="de-AT" altLang="de-DE" sz="3200"/>
          </a:p>
        </p:txBody>
      </p:sp>
      <p:sp>
        <p:nvSpPr>
          <p:cNvPr id="7171" name="Textfeld 7">
            <a:extLst>
              <a:ext uri="{FF2B5EF4-FFF2-40B4-BE49-F238E27FC236}">
                <a16:creationId xmlns:a16="http://schemas.microsoft.com/office/drawing/2014/main" id="{1668F100-506A-1F72-5B5E-B5665D7A0BAB}"/>
              </a:ext>
            </a:extLst>
          </p:cNvPr>
          <p:cNvSpPr txBox="1">
            <a:spLocks noChangeArrowheads="1"/>
          </p:cNvSpPr>
          <p:nvPr/>
        </p:nvSpPr>
        <p:spPr bwMode="auto">
          <a:xfrm>
            <a:off x="457200" y="5440363"/>
            <a:ext cx="62150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Downtown: Stadtzentrum einer nordamerikanischen Großstadt. </a:t>
            </a:r>
            <a:br>
              <a:rPr lang="de-DE" altLang="de-DE" sz="1800" b="0">
                <a:solidFill>
                  <a:schemeClr val="tx1"/>
                </a:solidFill>
                <a:latin typeface="Calibri" panose="020F0502020204030204" pitchFamily="34" charset="0"/>
              </a:rPr>
            </a:br>
            <a:r>
              <a:rPr lang="de-DE" altLang="de-DE" sz="1800" b="0">
                <a:solidFill>
                  <a:schemeClr val="tx1"/>
                </a:solidFill>
                <a:latin typeface="Calibri" panose="020F0502020204030204" pitchFamily="34" charset="0"/>
              </a:rPr>
              <a:t>In New York heißt dieser Stadtteil Manhattan.</a:t>
            </a:r>
            <a:endParaRPr lang="de-AT" altLang="de-DE" sz="1800" b="0">
              <a:solidFill>
                <a:schemeClr val="tx1"/>
              </a:solidFill>
              <a:latin typeface="Calibri" panose="020F0502020204030204" pitchFamily="34" charset="0"/>
            </a:endParaRPr>
          </a:p>
        </p:txBody>
      </p:sp>
      <p:sp>
        <p:nvSpPr>
          <p:cNvPr id="7172" name="Textfeld 8">
            <a:extLst>
              <a:ext uri="{FF2B5EF4-FFF2-40B4-BE49-F238E27FC236}">
                <a16:creationId xmlns:a16="http://schemas.microsoft.com/office/drawing/2014/main" id="{B63BCA28-913D-EACC-C45A-60B63EF51094}"/>
              </a:ext>
            </a:extLst>
          </p:cNvPr>
          <p:cNvSpPr txBox="1">
            <a:spLocks noChangeArrowheads="1"/>
          </p:cNvSpPr>
          <p:nvPr/>
        </p:nvSpPr>
        <p:spPr bwMode="auto">
          <a:xfrm>
            <a:off x="468313" y="4743450"/>
            <a:ext cx="8413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Getto ist meistens ein älterer Stadtteil in dem oft </a:t>
            </a:r>
            <a:br>
              <a:rPr lang="de-DE" altLang="de-DE" sz="1800" b="0">
                <a:solidFill>
                  <a:schemeClr val="tx1"/>
                </a:solidFill>
                <a:latin typeface="Calibri" panose="020F0502020204030204" pitchFamily="34" charset="0"/>
              </a:rPr>
            </a:br>
            <a:r>
              <a:rPr lang="de-DE" altLang="de-DE" sz="1800" b="0">
                <a:solidFill>
                  <a:schemeClr val="tx1"/>
                </a:solidFill>
                <a:latin typeface="Calibri" panose="020F0502020204030204" pitchFamily="34" charset="0"/>
              </a:rPr>
              <a:t>ausgegrenzte Bevölkerungsgruppen leben.</a:t>
            </a:r>
            <a:endParaRPr lang="de-AT" altLang="de-DE" sz="1800" b="0">
              <a:solidFill>
                <a:schemeClr val="tx1"/>
              </a:solidFill>
              <a:latin typeface="Calibri" panose="020F0502020204030204" pitchFamily="34" charset="0"/>
            </a:endParaRPr>
          </a:p>
        </p:txBody>
      </p:sp>
      <p:sp>
        <p:nvSpPr>
          <p:cNvPr id="7173" name="Textfeld 9">
            <a:extLst>
              <a:ext uri="{FF2B5EF4-FFF2-40B4-BE49-F238E27FC236}">
                <a16:creationId xmlns:a16="http://schemas.microsoft.com/office/drawing/2014/main" id="{B67E2F6D-E983-BF87-84F7-989BB211EE09}"/>
              </a:ext>
            </a:extLst>
          </p:cNvPr>
          <p:cNvSpPr txBox="1">
            <a:spLocks noChangeArrowheads="1"/>
          </p:cNvSpPr>
          <p:nvPr/>
        </p:nvSpPr>
        <p:spPr bwMode="auto">
          <a:xfrm>
            <a:off x="438150" y="6086475"/>
            <a:ext cx="8228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Suburbs sind Wohngebiete mit Einfamilienhäusern in nordamerikanischen Vorstädten.</a:t>
            </a:r>
            <a:endParaRPr lang="de-AT" altLang="de-DE" sz="1800" b="0">
              <a:solidFill>
                <a:schemeClr val="tx1"/>
              </a:solidFill>
              <a:latin typeface="Calibri" panose="020F0502020204030204" pitchFamily="34" charset="0"/>
            </a:endParaRPr>
          </a:p>
        </p:txBody>
      </p:sp>
      <p:pic>
        <p:nvPicPr>
          <p:cNvPr id="7174" name="Grafik 11">
            <a:extLst>
              <a:ext uri="{FF2B5EF4-FFF2-40B4-BE49-F238E27FC236}">
                <a16:creationId xmlns:a16="http://schemas.microsoft.com/office/drawing/2014/main" id="{8452CE04-A8DC-CB5A-76E9-73DCA455D3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176" r="1176"/>
          <a:stretch>
            <a:fillRect/>
          </a:stretch>
        </p:blipFill>
        <p:spPr bwMode="auto">
          <a:xfrm>
            <a:off x="107950" y="1468438"/>
            <a:ext cx="8928100"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Grafik 3">
            <a:extLst>
              <a:ext uri="{FF2B5EF4-FFF2-40B4-BE49-F238E27FC236}">
                <a16:creationId xmlns:a16="http://schemas.microsoft.com/office/drawing/2014/main" id="{A2F90F59-DB2B-27AE-D8E2-AC6DF39F73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0" y="3860800"/>
            <a:ext cx="90043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a:extLst>
              <a:ext uri="{FF2B5EF4-FFF2-40B4-BE49-F238E27FC236}">
                <a16:creationId xmlns:a16="http://schemas.microsoft.com/office/drawing/2014/main" id="{20A91F68-6851-AD66-0264-68989285C80D}"/>
              </a:ext>
            </a:extLst>
          </p:cNvPr>
          <p:cNvSpPr>
            <a:spLocks noChangeArrowheads="1"/>
          </p:cNvSpPr>
          <p:nvPr/>
        </p:nvSpPr>
        <p:spPr bwMode="auto">
          <a:xfrm>
            <a:off x="468313" y="836613"/>
            <a:ext cx="3744912" cy="4826000"/>
          </a:xfrm>
          <a:prstGeom prst="rect">
            <a:avLst/>
          </a:prstGeom>
          <a:noFill/>
          <a:ln w="9525">
            <a:solidFill>
              <a:srgbClr val="FFFFFF"/>
            </a:solidFill>
            <a:miter lim="800000"/>
            <a:headEnd/>
            <a:tailEnd/>
          </a:ln>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200" b="1" kern="0" dirty="0">
                <a:solidFill>
                  <a:srgbClr val="000000"/>
                </a:solidFill>
                <a:latin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a:latin typeface="Arial" pitchFamily="34" charset="0"/>
              </a:rPr>
              <a:t>Das Tafelbild bezieht sich auf das Thema „Wien und New York vergleichen“ auf den Seiten 42 und 43 im Schulbuch </a:t>
            </a:r>
            <a:r>
              <a:rPr lang="de-DE" altLang="de-DE" sz="1200" i="1" kern="0" dirty="0">
                <a:latin typeface="Arial" pitchFamily="34" charset="0"/>
              </a:rPr>
              <a:t>unterwegs 1</a:t>
            </a:r>
            <a:r>
              <a:rPr lang="de-DE" altLang="de-DE" sz="1200" kern="0" dirty="0">
                <a:latin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Es kann als Einstieg dienen. </a:t>
            </a:r>
            <a:br>
              <a:rPr lang="de-DE" altLang="de-DE" sz="1100" kern="0" dirty="0">
                <a:solidFill>
                  <a:srgbClr val="000000"/>
                </a:solidFill>
                <a:latin typeface="Arial" pitchFamily="34" charset="0"/>
              </a:rPr>
            </a:b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a:solidFill>
                  <a:srgbClr val="000000"/>
                </a:solidFill>
                <a:latin typeface="Arial" pitchFamily="34" charset="0"/>
              </a:rPr>
              <a:t>Wir wünschen Ihnen einen erfolgreichen Unterricht!</a:t>
            </a:r>
          </a:p>
        </p:txBody>
      </p:sp>
      <p:sp>
        <p:nvSpPr>
          <p:cNvPr id="5" name="Rectangle 6">
            <a:extLst>
              <a:ext uri="{FF2B5EF4-FFF2-40B4-BE49-F238E27FC236}">
                <a16:creationId xmlns:a16="http://schemas.microsoft.com/office/drawing/2014/main" id="{1E8A045A-C6A7-ECD2-CD2A-5A6AB051600A}"/>
              </a:ext>
            </a:extLst>
          </p:cNvPr>
          <p:cNvSpPr>
            <a:spLocks noChangeArrowheads="1"/>
          </p:cNvSpPr>
          <p:nvPr/>
        </p:nvSpPr>
        <p:spPr bwMode="auto">
          <a:xfrm>
            <a:off x="4427538" y="692150"/>
            <a:ext cx="4465637" cy="5473700"/>
          </a:xfrm>
          <a:prstGeom prst="rect">
            <a:avLst/>
          </a:prstGeom>
          <a:noFill/>
          <a:ln>
            <a:noFill/>
          </a:ln>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a:t> </a:t>
            </a:r>
            <a:endParaRPr lang="de-DE" altLang="de-DE" sz="1200" b="1" kern="0" dirty="0"/>
          </a:p>
          <a:p>
            <a:pPr eaLnBrk="1" fontAlgn="auto" hangingPunct="1">
              <a:spcBef>
                <a:spcPts val="0"/>
              </a:spcBef>
              <a:spcAft>
                <a:spcPts val="0"/>
              </a:spcAft>
              <a:defRPr/>
            </a:pPr>
            <a:r>
              <a:rPr lang="de-DE" altLang="de-DE" sz="1200" b="1" kern="0" dirty="0"/>
              <a:t>Impressum</a:t>
            </a:r>
          </a:p>
          <a:p>
            <a:pPr eaLnBrk="1" fontAlgn="auto" hangingPunct="1">
              <a:spcBef>
                <a:spcPts val="0"/>
              </a:spcBef>
              <a:spcAft>
                <a:spcPts val="0"/>
              </a:spcAft>
              <a:defRPr/>
            </a:pPr>
            <a:r>
              <a:rPr lang="de-DE" altLang="de-DE" sz="1200" kern="0" dirty="0"/>
              <a:t>© Österreichischer Bundesverlag Schulbuch GmbH &amp; Co. KG, Wien 2023</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Autorinnen und Autoren: Christian Fridrich, Gabriele Kulhanek-Wehlend, Carina Chreiska-Höbinger, Jasmin Sonnleitner, Christoph Steinhart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Illustration: Thomas Przygodda, Langenhagen</a:t>
            </a:r>
            <a:endParaRPr lang="de-DE" altLang="de-DE" sz="1200" dirty="0">
              <a:cs typeface="Arial" charset="0"/>
            </a:endParaRP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br>
              <a:rPr lang="de-DE" altLang="de-DE" sz="1200" kern="0" dirty="0"/>
            </a:br>
            <a:br>
              <a:rPr lang="de-DE" altLang="de-DE" sz="1200" kern="0" dirty="0"/>
            </a:br>
            <a:r>
              <a:rPr lang="de-DE" altLang="de-DE" sz="1200" kern="0" dirty="0"/>
              <a:t>Alle Rechte vorbehalten.</a:t>
            </a:r>
          </a:p>
          <a:p>
            <a:pPr eaLnBrk="1" fontAlgn="auto" hangingPunct="1">
              <a:spcBef>
                <a:spcPts val="0"/>
              </a:spcBef>
              <a:spcAft>
                <a:spcPts val="0"/>
              </a:spcAft>
              <a:defRPr/>
            </a:pPr>
            <a:r>
              <a:rPr lang="de-DE" altLang="de-DE" sz="1200" kern="0" dirty="0"/>
              <a:t>www.oebv.at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Jede Nutzung in anderen als den genannten Fällen bedarf der vorherigen schriftlichen Einwilligung des Verlages.</a:t>
            </a:r>
          </a:p>
        </p:txBody>
      </p:sp>
    </p:spTree>
  </p:cSld>
  <p:clrMapOvr>
    <a:masterClrMapping/>
  </p:clrMapOvr>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284</Words>
  <Application>Microsoft Office PowerPoint</Application>
  <PresentationFormat>Bildschirmpräsentation (4:3)</PresentationFormat>
  <Paragraphs>28</Paragraphs>
  <Slides>4</Slides>
  <Notes>0</Notes>
  <HiddenSlides>1</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vt:i4>
      </vt:variant>
    </vt:vector>
  </HeadingPairs>
  <TitlesOfParts>
    <vt:vector size="9" baseType="lpstr">
      <vt:lpstr>Calibri</vt:lpstr>
      <vt:lpstr>Arial</vt:lpstr>
      <vt:lpstr>Syntax LT Std</vt:lpstr>
      <vt:lpstr>Wingdings</vt:lpstr>
      <vt:lpstr>Larissa</vt:lpstr>
      <vt:lpstr>Aufbau von New York</vt:lpstr>
      <vt:lpstr>Aufbau von New York</vt:lpstr>
      <vt:lpstr>Aufbau von New York</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Veronika Gregori</cp:lastModifiedBy>
  <cp:revision>206</cp:revision>
  <dcterms:created xsi:type="dcterms:W3CDTF">2013-10-08T07:58:50Z</dcterms:created>
  <dcterms:modified xsi:type="dcterms:W3CDTF">2022-06-07T07:30:56Z</dcterms:modified>
</cp:coreProperties>
</file>