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09.11.2022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Kinderrechtskonvention</a:t>
            </a:r>
          </a:p>
        </p:txBody>
      </p:sp>
      <p:sp>
        <p:nvSpPr>
          <p:cNvPr id="9" name="Text Box 10">
            <a:extLst>
              <a:ext uri="{FF2B5EF4-FFF2-40B4-BE49-F238E27FC236}">
                <a16:creationId xmlns:a16="http://schemas.microsoft.com/office/drawing/2014/main" id="{ABAA309F-9249-8FDB-1A12-D2AA8FD94EF2}"/>
              </a:ext>
            </a:extLst>
          </p:cNvPr>
          <p:cNvSpPr txBox="1">
            <a:spLocks noChangeArrowheads="1"/>
          </p:cNvSpPr>
          <p:nvPr/>
        </p:nvSpPr>
        <p:spPr bwMode="auto">
          <a:xfrm>
            <a:off x="92992" y="2765423"/>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Schutz vor Diskriminierung</a:t>
            </a:r>
          </a:p>
        </p:txBody>
      </p:sp>
      <p:sp>
        <p:nvSpPr>
          <p:cNvPr id="11" name="Text Box 10">
            <a:extLst>
              <a:ext uri="{FF2B5EF4-FFF2-40B4-BE49-F238E27FC236}">
                <a16:creationId xmlns:a16="http://schemas.microsoft.com/office/drawing/2014/main" id="{2A7854A5-471F-F06C-4315-535F92C5360E}"/>
              </a:ext>
            </a:extLst>
          </p:cNvPr>
          <p:cNvSpPr txBox="1">
            <a:spLocks noChangeArrowheads="1"/>
          </p:cNvSpPr>
          <p:nvPr/>
        </p:nvSpPr>
        <p:spPr bwMode="auto">
          <a:xfrm>
            <a:off x="1993930" y="1376155"/>
            <a:ext cx="56886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beschlossen am 20. Juni 1989 von der UNO</a:t>
            </a:r>
          </a:p>
        </p:txBody>
      </p:sp>
      <p:sp>
        <p:nvSpPr>
          <p:cNvPr id="12" name="Text Box 10">
            <a:extLst>
              <a:ext uri="{FF2B5EF4-FFF2-40B4-BE49-F238E27FC236}">
                <a16:creationId xmlns:a16="http://schemas.microsoft.com/office/drawing/2014/main" id="{81A4E858-A120-4F58-CC57-25DECA0FE190}"/>
              </a:ext>
            </a:extLst>
          </p:cNvPr>
          <p:cNvSpPr txBox="1">
            <a:spLocks noChangeArrowheads="1"/>
          </p:cNvSpPr>
          <p:nvPr/>
        </p:nvSpPr>
        <p:spPr bwMode="auto">
          <a:xfrm>
            <a:off x="3324141" y="2082370"/>
            <a:ext cx="302820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Recht auf …</a:t>
            </a:r>
          </a:p>
        </p:txBody>
      </p:sp>
      <p:sp>
        <p:nvSpPr>
          <p:cNvPr id="14" name="Text Box 10">
            <a:extLst>
              <a:ext uri="{FF2B5EF4-FFF2-40B4-BE49-F238E27FC236}">
                <a16:creationId xmlns:a16="http://schemas.microsoft.com/office/drawing/2014/main" id="{F8C597A3-337B-82E1-261E-EF820FB9EB8A}"/>
              </a:ext>
            </a:extLst>
          </p:cNvPr>
          <p:cNvSpPr txBox="1">
            <a:spLocks noChangeArrowheads="1"/>
          </p:cNvSpPr>
          <p:nvPr/>
        </p:nvSpPr>
        <p:spPr bwMode="auto">
          <a:xfrm>
            <a:off x="142917" y="3365355"/>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Bildung</a:t>
            </a:r>
          </a:p>
        </p:txBody>
      </p:sp>
      <p:sp>
        <p:nvSpPr>
          <p:cNvPr id="16" name="Text Box 10">
            <a:extLst>
              <a:ext uri="{FF2B5EF4-FFF2-40B4-BE49-F238E27FC236}">
                <a16:creationId xmlns:a16="http://schemas.microsoft.com/office/drawing/2014/main" id="{9EB5BE5F-F8DF-0D60-ED8F-95A2BD183FF3}"/>
              </a:ext>
            </a:extLst>
          </p:cNvPr>
          <p:cNvSpPr txBox="1">
            <a:spLocks noChangeArrowheads="1"/>
          </p:cNvSpPr>
          <p:nvPr/>
        </p:nvSpPr>
        <p:spPr bwMode="auto">
          <a:xfrm>
            <a:off x="142917" y="3965287"/>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freie Meinungsäußerung</a:t>
            </a:r>
          </a:p>
        </p:txBody>
      </p:sp>
      <p:sp>
        <p:nvSpPr>
          <p:cNvPr id="17" name="Text Box 10">
            <a:extLst>
              <a:ext uri="{FF2B5EF4-FFF2-40B4-BE49-F238E27FC236}">
                <a16:creationId xmlns:a16="http://schemas.microsoft.com/office/drawing/2014/main" id="{43DA67E5-9A06-5B23-0AD2-5EEC3FC57D3F}"/>
              </a:ext>
            </a:extLst>
          </p:cNvPr>
          <p:cNvSpPr txBox="1">
            <a:spLocks noChangeArrowheads="1"/>
          </p:cNvSpPr>
          <p:nvPr/>
        </p:nvSpPr>
        <p:spPr bwMode="auto">
          <a:xfrm>
            <a:off x="92992" y="4565219"/>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Schutz vor Ausbeutung</a:t>
            </a:r>
          </a:p>
        </p:txBody>
      </p:sp>
      <p:sp>
        <p:nvSpPr>
          <p:cNvPr id="18" name="Text Box 10">
            <a:extLst>
              <a:ext uri="{FF2B5EF4-FFF2-40B4-BE49-F238E27FC236}">
                <a16:creationId xmlns:a16="http://schemas.microsoft.com/office/drawing/2014/main" id="{F3C00206-9731-48A9-FEDA-85AF18734165}"/>
              </a:ext>
            </a:extLst>
          </p:cNvPr>
          <p:cNvSpPr txBox="1">
            <a:spLocks noChangeArrowheads="1"/>
          </p:cNvSpPr>
          <p:nvPr/>
        </p:nvSpPr>
        <p:spPr bwMode="auto">
          <a:xfrm>
            <a:off x="0" y="5165151"/>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elterliche Fürsorge</a:t>
            </a:r>
          </a:p>
        </p:txBody>
      </p:sp>
      <p:sp>
        <p:nvSpPr>
          <p:cNvPr id="19" name="Text Box 10">
            <a:extLst>
              <a:ext uri="{FF2B5EF4-FFF2-40B4-BE49-F238E27FC236}">
                <a16:creationId xmlns:a16="http://schemas.microsoft.com/office/drawing/2014/main" id="{CCBB96A7-7565-A2CD-F5CF-53C41AED1469}"/>
              </a:ext>
            </a:extLst>
          </p:cNvPr>
          <p:cNvSpPr txBox="1">
            <a:spLocks noChangeArrowheads="1"/>
          </p:cNvSpPr>
          <p:nvPr/>
        </p:nvSpPr>
        <p:spPr bwMode="auto">
          <a:xfrm>
            <a:off x="4780524" y="5165150"/>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Betreuung bei Behinderung</a:t>
            </a:r>
          </a:p>
        </p:txBody>
      </p:sp>
      <p:sp>
        <p:nvSpPr>
          <p:cNvPr id="20" name="Text Box 10">
            <a:extLst>
              <a:ext uri="{FF2B5EF4-FFF2-40B4-BE49-F238E27FC236}">
                <a16:creationId xmlns:a16="http://schemas.microsoft.com/office/drawing/2014/main" id="{175E1DE9-F02B-C404-847A-A29E6520E555}"/>
              </a:ext>
            </a:extLst>
          </p:cNvPr>
          <p:cNvSpPr txBox="1">
            <a:spLocks noChangeArrowheads="1"/>
          </p:cNvSpPr>
          <p:nvPr/>
        </p:nvSpPr>
        <p:spPr bwMode="auto">
          <a:xfrm>
            <a:off x="4882766" y="2765421"/>
            <a:ext cx="41399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Gesundheit</a:t>
            </a:r>
          </a:p>
        </p:txBody>
      </p:sp>
      <p:sp>
        <p:nvSpPr>
          <p:cNvPr id="21" name="Text Box 10">
            <a:extLst>
              <a:ext uri="{FF2B5EF4-FFF2-40B4-BE49-F238E27FC236}">
                <a16:creationId xmlns:a16="http://schemas.microsoft.com/office/drawing/2014/main" id="{C09558EB-E919-CD9A-365A-49E7120B493E}"/>
              </a:ext>
            </a:extLst>
          </p:cNvPr>
          <p:cNvSpPr txBox="1">
            <a:spLocks noChangeArrowheads="1"/>
          </p:cNvSpPr>
          <p:nvPr/>
        </p:nvSpPr>
        <p:spPr bwMode="auto">
          <a:xfrm>
            <a:off x="4774754" y="3365354"/>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Spiel und Freizeit</a:t>
            </a:r>
          </a:p>
        </p:txBody>
      </p:sp>
      <p:sp>
        <p:nvSpPr>
          <p:cNvPr id="22" name="Text Box 10">
            <a:extLst>
              <a:ext uri="{FF2B5EF4-FFF2-40B4-BE49-F238E27FC236}">
                <a16:creationId xmlns:a16="http://schemas.microsoft.com/office/drawing/2014/main" id="{B3F1E078-65A8-E1A2-35C3-6BBB4EB8FF03}"/>
              </a:ext>
            </a:extLst>
          </p:cNvPr>
          <p:cNvSpPr txBox="1">
            <a:spLocks noChangeArrowheads="1"/>
          </p:cNvSpPr>
          <p:nvPr/>
        </p:nvSpPr>
        <p:spPr bwMode="auto">
          <a:xfrm>
            <a:off x="4764932" y="3965287"/>
            <a:ext cx="43559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gewaltfreie Erziehung</a:t>
            </a:r>
          </a:p>
        </p:txBody>
      </p:sp>
      <p:sp>
        <p:nvSpPr>
          <p:cNvPr id="23" name="Text Box 10">
            <a:extLst>
              <a:ext uri="{FF2B5EF4-FFF2-40B4-BE49-F238E27FC236}">
                <a16:creationId xmlns:a16="http://schemas.microsoft.com/office/drawing/2014/main" id="{0ED3E834-AAC2-0570-91B9-3CBFBA88F645}"/>
              </a:ext>
            </a:extLst>
          </p:cNvPr>
          <p:cNvSpPr txBox="1">
            <a:spLocks noChangeArrowheads="1"/>
          </p:cNvSpPr>
          <p:nvPr/>
        </p:nvSpPr>
        <p:spPr bwMode="auto">
          <a:xfrm>
            <a:off x="4572000" y="4565219"/>
            <a:ext cx="45266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Schutz im Krieg und auf der Flucht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randombar(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randombar(horizontal)">
                                      <p:cBhvr>
                                        <p:cTn id="20" dur="500"/>
                                        <p:tgtEl>
                                          <p:spTgt spid="20"/>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randombar(horizontal)">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randombar(horizontal)">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randombar(horizontal)">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randombar(horizontal)">
                                      <p:cBhvr>
                                        <p:cTn id="40" dur="500"/>
                                        <p:tgtEl>
                                          <p:spTgt spid="22"/>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randombar(horizontal)">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randombar(horizontal)">
                                      <p:cBhvr>
                                        <p:cTn id="50" dur="500"/>
                                        <p:tgtEl>
                                          <p:spTgt spid="23"/>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randombar(horizontal)">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randombar(horizontal)">
                                      <p:cBhvr>
                                        <p:cTn id="6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4" grpId="0"/>
      <p:bldP spid="16" grpId="0"/>
      <p:bldP spid="17" grpId="0"/>
      <p:bldP spid="18" grpId="0"/>
      <p:bldP spid="19" grpId="0"/>
      <p:bldP spid="20" grpId="0"/>
      <p:bldP spid="21" grpId="0"/>
      <p:bldP spid="22"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„Kindern eine Stimme geben“ auf den Seiten 116 bis 117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Bildschirmpräsentation (4:3)</PresentationFormat>
  <Paragraphs>33</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83</cp:revision>
  <dcterms:created xsi:type="dcterms:W3CDTF">2011-07-14T19:54:09Z</dcterms:created>
  <dcterms:modified xsi:type="dcterms:W3CDTF">2022-11-09T06:00:47Z</dcterms:modified>
</cp:coreProperties>
</file>