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819150" y="828675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Grundprinzipien der Verfassung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267144" y="1916832"/>
            <a:ext cx="4705029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Verfassung</a:t>
            </a:r>
          </a:p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(mit Änderungen seit 1920 gültig)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67544" y="3068960"/>
            <a:ext cx="1799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Österreich ist eine Demokratie.</a:t>
            </a:r>
          </a:p>
        </p:txBody>
      </p:sp>
      <p:sp>
        <p:nvSpPr>
          <p:cNvPr id="5" name="Gleichschenkliges Dreieck 4"/>
          <p:cNvSpPr/>
          <p:nvPr/>
        </p:nvSpPr>
        <p:spPr bwMode="auto">
          <a:xfrm>
            <a:off x="467544" y="1533255"/>
            <a:ext cx="8280920" cy="1368152"/>
          </a:xfrm>
          <a:prstGeom prst="triangle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4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Syntax LT Std" pitchFamily="34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467544" y="2929382"/>
            <a:ext cx="1800000" cy="3451616"/>
          </a:xfrm>
          <a:prstGeom prst="rect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4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Syntax LT Std" pitchFamily="34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2627584" y="2929382"/>
            <a:ext cx="1800000" cy="3451616"/>
          </a:xfrm>
          <a:prstGeom prst="rect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4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Syntax LT Std" pitchFamily="34" charset="0"/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4788024" y="2929382"/>
            <a:ext cx="1800000" cy="3451616"/>
          </a:xfrm>
          <a:prstGeom prst="rect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4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Syntax LT Std" pitchFamily="34" charset="0"/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6948464" y="2929382"/>
            <a:ext cx="1800000" cy="3451616"/>
          </a:xfrm>
          <a:prstGeom prst="rect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4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Syntax LT Std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67544" y="4810492"/>
            <a:ext cx="179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freie Wahlen</a:t>
            </a:r>
          </a:p>
        </p:txBody>
      </p:sp>
      <p:sp>
        <p:nvSpPr>
          <p:cNvPr id="11" name="Pfeil nach unten 10"/>
          <p:cNvSpPr>
            <a:spLocks noChangeArrowheads="1"/>
          </p:cNvSpPr>
          <p:nvPr/>
        </p:nvSpPr>
        <p:spPr bwMode="auto">
          <a:xfrm>
            <a:off x="1222881" y="4396793"/>
            <a:ext cx="288925" cy="318487"/>
          </a:xfrm>
          <a:prstGeom prst="downArrow">
            <a:avLst>
              <a:gd name="adj1" fmla="val 50000"/>
              <a:gd name="adj2" fmla="val 49811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629770" y="3083627"/>
            <a:ext cx="1799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Österreich ist eine Republik.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629770" y="4825159"/>
            <a:ext cx="1799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gewähltes Staats-oberhaupt</a:t>
            </a:r>
          </a:p>
        </p:txBody>
      </p:sp>
      <p:sp>
        <p:nvSpPr>
          <p:cNvPr id="14" name="Pfeil nach unten 13"/>
          <p:cNvSpPr>
            <a:spLocks noChangeArrowheads="1"/>
          </p:cNvSpPr>
          <p:nvPr/>
        </p:nvSpPr>
        <p:spPr bwMode="auto">
          <a:xfrm>
            <a:off x="3385107" y="4411460"/>
            <a:ext cx="288925" cy="318487"/>
          </a:xfrm>
          <a:prstGeom prst="downArrow">
            <a:avLst>
              <a:gd name="adj1" fmla="val 50000"/>
              <a:gd name="adj2" fmla="val 49811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712150" y="3101897"/>
            <a:ext cx="195174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Österreich   ist ein Bundesstaat.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4796117" y="4850843"/>
            <a:ext cx="179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neun Bundes-länder mit Landtagen</a:t>
            </a:r>
          </a:p>
        </p:txBody>
      </p:sp>
      <p:sp>
        <p:nvSpPr>
          <p:cNvPr id="17" name="Pfeil nach unten 16"/>
          <p:cNvSpPr>
            <a:spLocks noChangeArrowheads="1"/>
          </p:cNvSpPr>
          <p:nvPr/>
        </p:nvSpPr>
        <p:spPr bwMode="auto">
          <a:xfrm>
            <a:off x="5551454" y="4437144"/>
            <a:ext cx="288925" cy="318487"/>
          </a:xfrm>
          <a:prstGeom prst="downArrow">
            <a:avLst>
              <a:gd name="adj1" fmla="val 50000"/>
              <a:gd name="adj2" fmla="val 49811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6888206" y="3083627"/>
            <a:ext cx="195174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Österreich   ist ein Rechtsstaat.</a:t>
            </a: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6972173" y="4832573"/>
            <a:ext cx="1799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verbindliche Gesetze für alle</a:t>
            </a:r>
          </a:p>
        </p:txBody>
      </p:sp>
      <p:sp>
        <p:nvSpPr>
          <p:cNvPr id="23" name="Pfeil nach unten 22"/>
          <p:cNvSpPr>
            <a:spLocks noChangeArrowheads="1"/>
          </p:cNvSpPr>
          <p:nvPr/>
        </p:nvSpPr>
        <p:spPr bwMode="auto">
          <a:xfrm>
            <a:off x="7727510" y="4418874"/>
            <a:ext cx="288925" cy="318487"/>
          </a:xfrm>
          <a:prstGeom prst="downArrow">
            <a:avLst>
              <a:gd name="adj1" fmla="val 50000"/>
              <a:gd name="adj2" fmla="val 49811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21" grpId="0"/>
      <p:bldP spid="22" grpId="0"/>
      <p:bldP spid="23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Bildschirmpräsentation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52</cp:revision>
  <dcterms:created xsi:type="dcterms:W3CDTF">2011-07-14T19:54:09Z</dcterms:created>
  <dcterms:modified xsi:type="dcterms:W3CDTF">2019-05-09T08:55:15Z</dcterms:modified>
</cp:coreProperties>
</file>