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15.04.2023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 Box 10">
            <a:extLst>
              <a:ext uri="{FF2B5EF4-FFF2-40B4-BE49-F238E27FC236}">
                <a16:creationId xmlns:a16="http://schemas.microsoft.com/office/drawing/2014/main" id="{3B9CDD15-7BAA-FB81-5E6D-AC3E7BC53EEA}"/>
              </a:ext>
            </a:extLst>
          </p:cNvPr>
          <p:cNvSpPr txBox="1">
            <a:spLocks noChangeArrowheads="1"/>
          </p:cNvSpPr>
          <p:nvPr/>
        </p:nvSpPr>
        <p:spPr bwMode="auto">
          <a:xfrm>
            <a:off x="236808" y="1234046"/>
            <a:ext cx="3529013" cy="677108"/>
          </a:xfrm>
          <a:prstGeom prst="rect">
            <a:avLst/>
          </a:prstGeom>
          <a:solidFill>
            <a:srgbClr val="669900"/>
          </a:solidFill>
          <a:ln w="9525" algn="ctr">
            <a:solidFill>
              <a:srgbClr val="669900"/>
            </a:solid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Republik</a:t>
            </a:r>
          </a:p>
        </p:txBody>
      </p:sp>
      <p:sp>
        <p:nvSpPr>
          <p:cNvPr id="10" name="Text Box 10">
            <a:extLst>
              <a:ext uri="{FF2B5EF4-FFF2-40B4-BE49-F238E27FC236}">
                <a16:creationId xmlns:a16="http://schemas.microsoft.com/office/drawing/2014/main" id="{BE2F4D28-D99F-36AC-32EC-46127552957B}"/>
              </a:ext>
            </a:extLst>
          </p:cNvPr>
          <p:cNvSpPr txBox="1">
            <a:spLocks noChangeArrowheads="1"/>
          </p:cNvSpPr>
          <p:nvPr/>
        </p:nvSpPr>
        <p:spPr bwMode="auto">
          <a:xfrm>
            <a:off x="5363468" y="1234046"/>
            <a:ext cx="3529012" cy="677108"/>
          </a:xfrm>
          <a:prstGeom prst="rect">
            <a:avLst/>
          </a:prstGeom>
          <a:solidFill>
            <a:srgbClr val="669900"/>
          </a:solidFill>
          <a:ln w="9525" algn="ctr">
            <a:solidFill>
              <a:srgbClr val="669900"/>
            </a:solid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Monarchie</a:t>
            </a:r>
          </a:p>
        </p:txBody>
      </p:sp>
      <p:sp>
        <p:nvSpPr>
          <p:cNvPr id="11" name="Text Box 10">
            <a:extLst>
              <a:ext uri="{FF2B5EF4-FFF2-40B4-BE49-F238E27FC236}">
                <a16:creationId xmlns:a16="http://schemas.microsoft.com/office/drawing/2014/main" id="{EFB59FF5-A10B-7E17-2FF6-3E0ACE3EFD6F}"/>
              </a:ext>
            </a:extLst>
          </p:cNvPr>
          <p:cNvSpPr txBox="1">
            <a:spLocks noChangeArrowheads="1"/>
          </p:cNvSpPr>
          <p:nvPr/>
        </p:nvSpPr>
        <p:spPr bwMode="auto">
          <a:xfrm>
            <a:off x="234327" y="4746417"/>
            <a:ext cx="352901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Volksrepublik</a:t>
            </a:r>
          </a:p>
        </p:txBody>
      </p:sp>
      <p:sp>
        <p:nvSpPr>
          <p:cNvPr id="14" name="Text Box 10">
            <a:extLst>
              <a:ext uri="{FF2B5EF4-FFF2-40B4-BE49-F238E27FC236}">
                <a16:creationId xmlns:a16="http://schemas.microsoft.com/office/drawing/2014/main" id="{1419DC84-823B-0DFC-8C18-388F00E0F260}"/>
              </a:ext>
            </a:extLst>
          </p:cNvPr>
          <p:cNvSpPr txBox="1">
            <a:spLocks noChangeArrowheads="1"/>
          </p:cNvSpPr>
          <p:nvPr/>
        </p:nvSpPr>
        <p:spPr bwMode="auto">
          <a:xfrm>
            <a:off x="234326" y="2376538"/>
            <a:ext cx="352901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Demokratische Republik</a:t>
            </a:r>
          </a:p>
        </p:txBody>
      </p:sp>
      <p:sp>
        <p:nvSpPr>
          <p:cNvPr id="16" name="Text Box 10">
            <a:extLst>
              <a:ext uri="{FF2B5EF4-FFF2-40B4-BE49-F238E27FC236}">
                <a16:creationId xmlns:a16="http://schemas.microsoft.com/office/drawing/2014/main" id="{366837A3-F0E4-D37D-E0EA-EB6D76DC9419}"/>
              </a:ext>
            </a:extLst>
          </p:cNvPr>
          <p:cNvSpPr txBox="1">
            <a:spLocks noChangeArrowheads="1"/>
          </p:cNvSpPr>
          <p:nvPr/>
        </p:nvSpPr>
        <p:spPr bwMode="auto">
          <a:xfrm>
            <a:off x="5363468" y="2376538"/>
            <a:ext cx="336494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Parlamentarische Monarchie</a:t>
            </a:r>
          </a:p>
        </p:txBody>
      </p:sp>
      <p:sp>
        <p:nvSpPr>
          <p:cNvPr id="17" name="Text Box 10">
            <a:extLst>
              <a:ext uri="{FF2B5EF4-FFF2-40B4-BE49-F238E27FC236}">
                <a16:creationId xmlns:a16="http://schemas.microsoft.com/office/drawing/2014/main" id="{D5E1E03C-9179-EAA9-6D89-515BD1FAEB64}"/>
              </a:ext>
            </a:extLst>
          </p:cNvPr>
          <p:cNvSpPr txBox="1">
            <a:spLocks noChangeArrowheads="1"/>
          </p:cNvSpPr>
          <p:nvPr/>
        </p:nvSpPr>
        <p:spPr bwMode="auto">
          <a:xfrm>
            <a:off x="5461453" y="4530974"/>
            <a:ext cx="316897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Absolute Monarchie</a:t>
            </a:r>
          </a:p>
        </p:txBody>
      </p:sp>
      <p:sp>
        <p:nvSpPr>
          <p:cNvPr id="2" name="Text Box 10">
            <a:extLst>
              <a:ext uri="{FF2B5EF4-FFF2-40B4-BE49-F238E27FC236}">
                <a16:creationId xmlns:a16="http://schemas.microsoft.com/office/drawing/2014/main" id="{D7FB0D95-6515-B90E-25F6-2613454E20E0}"/>
              </a:ext>
            </a:extLst>
          </p:cNvPr>
          <p:cNvSpPr txBox="1">
            <a:spLocks noChangeArrowheads="1"/>
          </p:cNvSpPr>
          <p:nvPr/>
        </p:nvSpPr>
        <p:spPr bwMode="auto">
          <a:xfrm>
            <a:off x="3472258" y="2319027"/>
            <a:ext cx="2199481"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669900"/>
                </a:solidFill>
                <a:latin typeface="Calibri" panose="020F0502020204030204" pitchFamily="34" charset="0"/>
              </a:rPr>
              <a:t>STAATS-GEWALT BEIM VOLK</a:t>
            </a:r>
          </a:p>
        </p:txBody>
      </p:sp>
      <p:sp>
        <p:nvSpPr>
          <p:cNvPr id="3" name="Text Box 10">
            <a:extLst>
              <a:ext uri="{FF2B5EF4-FFF2-40B4-BE49-F238E27FC236}">
                <a16:creationId xmlns:a16="http://schemas.microsoft.com/office/drawing/2014/main" id="{4247B426-1ACC-6DCC-30AD-63B81914179C}"/>
              </a:ext>
            </a:extLst>
          </p:cNvPr>
          <p:cNvSpPr txBox="1">
            <a:spLocks noChangeArrowheads="1"/>
          </p:cNvSpPr>
          <p:nvPr/>
        </p:nvSpPr>
        <p:spPr bwMode="auto">
          <a:xfrm>
            <a:off x="3472259" y="4077072"/>
            <a:ext cx="2199481"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669900"/>
                </a:solidFill>
                <a:latin typeface="Calibri" panose="020F0502020204030204" pitchFamily="34" charset="0"/>
              </a:rPr>
              <a:t>STAATS-GEWALT BEI EINZELNEN ODER GRUPPEN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4" grpId="0"/>
      <p:bldP spid="16" grpId="0"/>
      <p:bldP spid="17" grpId="0"/>
      <p:bldP spid="2"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„Staatsformen“ auf den Seiten 108 bis 109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188</Words>
  <Application>Microsoft Office PowerPoint</Application>
  <PresentationFormat>Bildschirmpräsentation (4:3)</PresentationFormat>
  <Paragraphs>28</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93</cp:revision>
  <dcterms:created xsi:type="dcterms:W3CDTF">2011-07-14T19:54:09Z</dcterms:created>
  <dcterms:modified xsi:type="dcterms:W3CDTF">2023-04-15T11:12:37Z</dcterms:modified>
</cp:coreProperties>
</file>