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0" r:id="rId3"/>
    <p:sldId id="281" r:id="rId4"/>
    <p:sldId id="282" r:id="rId5"/>
    <p:sldId id="285" r:id="rId6"/>
    <p:sldId id="284" r:id="rId7"/>
    <p:sldId id="283" r:id="rId8"/>
    <p:sldId id="286" r:id="rId9"/>
    <p:sldId id="289" r:id="rId10"/>
    <p:sldId id="288" r:id="rId11"/>
    <p:sldId id="287" r:id="rId12"/>
    <p:sldId id="279" r:id="rId13"/>
  </p:sldIdLst>
  <p:sldSz cx="9144000" cy="6858000" type="screen4x3"/>
  <p:notesSz cx="6743700" cy="9893300"/>
  <p:defaultTextStyle>
    <a:defPPr>
      <a:defRPr lang="de-DE"/>
    </a:defPPr>
    <a:lvl1pPr algn="l" rtl="0" fontAlgn="base">
      <a:spcBef>
        <a:spcPct val="0"/>
      </a:spcBef>
      <a:spcAft>
        <a:spcPct val="0"/>
      </a:spcAft>
      <a:defRPr sz="4400" b="1" kern="1200">
        <a:solidFill>
          <a:schemeClr val="bg1"/>
        </a:solidFill>
        <a:latin typeface="Syntax LT Std" pitchFamily="34" charset="0"/>
        <a:ea typeface="+mn-ea"/>
        <a:cs typeface="+mn-cs"/>
      </a:defRPr>
    </a:lvl1pPr>
    <a:lvl2pPr marL="457200" algn="l" rtl="0" fontAlgn="base">
      <a:spcBef>
        <a:spcPct val="0"/>
      </a:spcBef>
      <a:spcAft>
        <a:spcPct val="0"/>
      </a:spcAft>
      <a:defRPr sz="4400" b="1" kern="1200">
        <a:solidFill>
          <a:schemeClr val="bg1"/>
        </a:solidFill>
        <a:latin typeface="Syntax LT Std" pitchFamily="34" charset="0"/>
        <a:ea typeface="+mn-ea"/>
        <a:cs typeface="+mn-cs"/>
      </a:defRPr>
    </a:lvl2pPr>
    <a:lvl3pPr marL="914400" algn="l" rtl="0" fontAlgn="base">
      <a:spcBef>
        <a:spcPct val="0"/>
      </a:spcBef>
      <a:spcAft>
        <a:spcPct val="0"/>
      </a:spcAft>
      <a:defRPr sz="4400" b="1" kern="1200">
        <a:solidFill>
          <a:schemeClr val="bg1"/>
        </a:solidFill>
        <a:latin typeface="Syntax LT Std" pitchFamily="34" charset="0"/>
        <a:ea typeface="+mn-ea"/>
        <a:cs typeface="+mn-cs"/>
      </a:defRPr>
    </a:lvl3pPr>
    <a:lvl4pPr marL="1371600" algn="l" rtl="0" fontAlgn="base">
      <a:spcBef>
        <a:spcPct val="0"/>
      </a:spcBef>
      <a:spcAft>
        <a:spcPct val="0"/>
      </a:spcAft>
      <a:defRPr sz="4400" b="1" kern="1200">
        <a:solidFill>
          <a:schemeClr val="bg1"/>
        </a:solidFill>
        <a:latin typeface="Syntax LT Std" pitchFamily="34" charset="0"/>
        <a:ea typeface="+mn-ea"/>
        <a:cs typeface="+mn-cs"/>
      </a:defRPr>
    </a:lvl4pPr>
    <a:lvl5pPr marL="1828800" algn="l" rtl="0" fontAlgn="base">
      <a:spcBef>
        <a:spcPct val="0"/>
      </a:spcBef>
      <a:spcAft>
        <a:spcPct val="0"/>
      </a:spcAft>
      <a:defRPr sz="4400" b="1" kern="1200">
        <a:solidFill>
          <a:schemeClr val="bg1"/>
        </a:solidFill>
        <a:latin typeface="Syntax LT Std" pitchFamily="34" charset="0"/>
        <a:ea typeface="+mn-ea"/>
        <a:cs typeface="+mn-cs"/>
      </a:defRPr>
    </a:lvl5pPr>
    <a:lvl6pPr marL="2286000" algn="l" defTabSz="914400" rtl="0" eaLnBrk="1" latinLnBrk="0" hangingPunct="1">
      <a:defRPr sz="4400" b="1" kern="1200">
        <a:solidFill>
          <a:schemeClr val="bg1"/>
        </a:solidFill>
        <a:latin typeface="Syntax LT Std" pitchFamily="34" charset="0"/>
        <a:ea typeface="+mn-ea"/>
        <a:cs typeface="+mn-cs"/>
      </a:defRPr>
    </a:lvl6pPr>
    <a:lvl7pPr marL="2743200" algn="l" defTabSz="914400" rtl="0" eaLnBrk="1" latinLnBrk="0" hangingPunct="1">
      <a:defRPr sz="4400" b="1" kern="1200">
        <a:solidFill>
          <a:schemeClr val="bg1"/>
        </a:solidFill>
        <a:latin typeface="Syntax LT Std" pitchFamily="34" charset="0"/>
        <a:ea typeface="+mn-ea"/>
        <a:cs typeface="+mn-cs"/>
      </a:defRPr>
    </a:lvl7pPr>
    <a:lvl8pPr marL="3200400" algn="l" defTabSz="914400" rtl="0" eaLnBrk="1" latinLnBrk="0" hangingPunct="1">
      <a:defRPr sz="4400" b="1" kern="1200">
        <a:solidFill>
          <a:schemeClr val="bg1"/>
        </a:solidFill>
        <a:latin typeface="Syntax LT Std" pitchFamily="34" charset="0"/>
        <a:ea typeface="+mn-ea"/>
        <a:cs typeface="+mn-cs"/>
      </a:defRPr>
    </a:lvl8pPr>
    <a:lvl9pPr marL="3657600" algn="l" defTabSz="914400" rtl="0" eaLnBrk="1" latinLnBrk="0" hangingPunct="1">
      <a:defRPr sz="4400" b="1" kern="1200">
        <a:solidFill>
          <a:schemeClr val="bg1"/>
        </a:solidFill>
        <a:latin typeface="Syntax LT Std"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6A8"/>
    <a:srgbClr val="A5B75E"/>
    <a:srgbClr val="333333"/>
    <a:srgbClr val="CCD991"/>
    <a:srgbClr val="B5C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78" y="9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pPr>
              <a:defRPr/>
            </a:pPr>
            <a:endParaRPr lang="de-AT"/>
          </a:p>
        </p:txBody>
      </p:sp>
      <p:sp>
        <p:nvSpPr>
          <p:cNvPr id="3" name="Datumsplatzhalter 2"/>
          <p:cNvSpPr>
            <a:spLocks noGrp="1"/>
          </p:cNvSpPr>
          <p:nvPr>
            <p:ph type="dt" idx="1"/>
          </p:nvPr>
        </p:nvSpPr>
        <p:spPr>
          <a:xfrm>
            <a:off x="3819525" y="0"/>
            <a:ext cx="2922588" cy="495300"/>
          </a:xfrm>
          <a:prstGeom prst="rect">
            <a:avLst/>
          </a:prstGeom>
        </p:spPr>
        <p:txBody>
          <a:bodyPr vert="horz" lIns="91440" tIns="45720" rIns="91440" bIns="45720" rtlCol="0"/>
          <a:lstStyle>
            <a:lvl1pPr algn="r">
              <a:defRPr sz="1200"/>
            </a:lvl1pPr>
          </a:lstStyle>
          <a:p>
            <a:pPr>
              <a:defRPr/>
            </a:pPr>
            <a:fld id="{162B03CF-936A-489A-9338-8FB270715922}" type="datetimeFigureOut">
              <a:rPr lang="de-AT"/>
              <a:pPr>
                <a:defRPr/>
              </a:pPr>
              <a:t>09.01.2024</a:t>
            </a:fld>
            <a:endParaRPr lang="de-AT"/>
          </a:p>
        </p:txBody>
      </p:sp>
      <p:sp>
        <p:nvSpPr>
          <p:cNvPr id="4" name="Folienbildplatzhalter 3"/>
          <p:cNvSpPr>
            <a:spLocks noGrp="1" noRot="1" noChangeAspect="1"/>
          </p:cNvSpPr>
          <p:nvPr>
            <p:ph type="sldImg" idx="2"/>
          </p:nvPr>
        </p:nvSpPr>
        <p:spPr>
          <a:xfrm>
            <a:off x="898525" y="741363"/>
            <a:ext cx="4946650" cy="3709987"/>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74688" y="4699000"/>
            <a:ext cx="5394325" cy="4452938"/>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p:cNvSpPr>
            <a:spLocks noGrp="1"/>
          </p:cNvSpPr>
          <p:nvPr>
            <p:ph type="ftr" sz="quarter" idx="4"/>
          </p:nvPr>
        </p:nvSpPr>
        <p:spPr>
          <a:xfrm>
            <a:off x="0" y="9396413"/>
            <a:ext cx="2922588" cy="495300"/>
          </a:xfrm>
          <a:prstGeom prst="rect">
            <a:avLst/>
          </a:prstGeom>
        </p:spPr>
        <p:txBody>
          <a:bodyPr vert="horz" lIns="91440" tIns="45720" rIns="91440" bIns="45720" rtlCol="0" anchor="b"/>
          <a:lstStyle>
            <a:lvl1pPr algn="l">
              <a:defRPr sz="1200"/>
            </a:lvl1pPr>
          </a:lstStyle>
          <a:p>
            <a:pPr>
              <a:defRPr/>
            </a:pPr>
            <a:endParaRPr lang="de-AT"/>
          </a:p>
        </p:txBody>
      </p:sp>
      <p:sp>
        <p:nvSpPr>
          <p:cNvPr id="7" name="Foliennummernplatzhalter 6"/>
          <p:cNvSpPr>
            <a:spLocks noGrp="1"/>
          </p:cNvSpPr>
          <p:nvPr>
            <p:ph type="sldNum" sz="quarter" idx="5"/>
          </p:nvPr>
        </p:nvSpPr>
        <p:spPr>
          <a:xfrm>
            <a:off x="3819525" y="9396413"/>
            <a:ext cx="2922588" cy="495300"/>
          </a:xfrm>
          <a:prstGeom prst="rect">
            <a:avLst/>
          </a:prstGeom>
        </p:spPr>
        <p:txBody>
          <a:bodyPr vert="horz" lIns="91440" tIns="45720" rIns="91440" bIns="45720" rtlCol="0" anchor="b"/>
          <a:lstStyle>
            <a:lvl1pPr algn="r">
              <a:defRPr sz="1200"/>
            </a:lvl1pPr>
          </a:lstStyle>
          <a:p>
            <a:pPr>
              <a:defRPr/>
            </a:pPr>
            <a:fld id="{F262164E-36A0-43B6-AB19-ED459B14D4DE}" type="slidenum">
              <a:rPr lang="de-AT"/>
              <a:pPr>
                <a:defRPr/>
              </a:pPr>
              <a:t>‹Nr.›</a:t>
            </a:fld>
            <a:endParaRPr lang="de-AT"/>
          </a:p>
        </p:txBody>
      </p:sp>
    </p:spTree>
    <p:extLst>
      <p:ext uri="{BB962C8B-B14F-4D97-AF65-F5344CB8AC3E}">
        <p14:creationId xmlns:p14="http://schemas.microsoft.com/office/powerpoint/2010/main" val="1759820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AT" altLang="de-DE"/>
          </a:p>
        </p:txBody>
      </p:sp>
      <p:sp>
        <p:nvSpPr>
          <p:cNvPr id="235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fld id="{F0AEC498-1BF3-495E-B7C5-DCC15B974CF9}" type="slidenum">
              <a:rPr lang="de-AT" altLang="de-DE" sz="1200" smtClean="0"/>
              <a:pPr eaLnBrk="1" hangingPunct="1"/>
              <a:t>1</a:t>
            </a:fld>
            <a:endParaRPr lang="de-AT" alt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AT" altLang="de-DE"/>
          </a:p>
        </p:txBody>
      </p:sp>
      <p:sp>
        <p:nvSpPr>
          <p:cNvPr id="317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fld id="{3C479BCF-F616-4425-B6DB-F02297A08448}" type="slidenum">
              <a:rPr lang="de-AT" altLang="de-DE" sz="1200" smtClean="0"/>
              <a:pPr eaLnBrk="1" hangingPunct="1"/>
              <a:t>12</a:t>
            </a:fld>
            <a:endParaRPr lang="de-AT" altLang="de-D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B2C56FE-8D62-4A6C-8451-B9A2A8727747}" type="slidenum">
              <a:rPr lang="de-DE"/>
              <a:pPr>
                <a:defRPr/>
              </a:pPr>
              <a:t>‹Nr.›</a:t>
            </a:fld>
            <a:endParaRPr lang="de-DE"/>
          </a:p>
        </p:txBody>
      </p:sp>
    </p:spTree>
    <p:extLst>
      <p:ext uri="{BB962C8B-B14F-4D97-AF65-F5344CB8AC3E}">
        <p14:creationId xmlns:p14="http://schemas.microsoft.com/office/powerpoint/2010/main" val="75039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670F398-F243-40C2-A719-7F5CD33DD3C6}" type="slidenum">
              <a:rPr lang="de-DE"/>
              <a:pPr>
                <a:defRPr/>
              </a:pPr>
              <a:t>‹Nr.›</a:t>
            </a:fld>
            <a:endParaRPr lang="de-DE"/>
          </a:p>
        </p:txBody>
      </p:sp>
    </p:spTree>
    <p:extLst>
      <p:ext uri="{BB962C8B-B14F-4D97-AF65-F5344CB8AC3E}">
        <p14:creationId xmlns:p14="http://schemas.microsoft.com/office/powerpoint/2010/main" val="359159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5113" y="274638"/>
            <a:ext cx="2071687" cy="4090987"/>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395288" y="274638"/>
            <a:ext cx="6067425" cy="4090987"/>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262721D-B461-4A15-86C0-A852E808A295}" type="slidenum">
              <a:rPr lang="de-DE"/>
              <a:pPr>
                <a:defRPr/>
              </a:pPr>
              <a:t>‹Nr.›</a:t>
            </a:fld>
            <a:endParaRPr lang="de-DE"/>
          </a:p>
        </p:txBody>
      </p:sp>
    </p:spTree>
    <p:extLst>
      <p:ext uri="{BB962C8B-B14F-4D97-AF65-F5344CB8AC3E}">
        <p14:creationId xmlns:p14="http://schemas.microsoft.com/office/powerpoint/2010/main" val="231773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4850F01-7641-4866-A694-4BA7D0BB6E11}" type="slidenum">
              <a:rPr lang="de-DE"/>
              <a:pPr>
                <a:defRPr/>
              </a:pPr>
              <a:t>‹Nr.›</a:t>
            </a:fld>
            <a:endParaRPr lang="de-DE"/>
          </a:p>
        </p:txBody>
      </p:sp>
    </p:spTree>
    <p:extLst>
      <p:ext uri="{BB962C8B-B14F-4D97-AF65-F5344CB8AC3E}">
        <p14:creationId xmlns:p14="http://schemas.microsoft.com/office/powerpoint/2010/main" val="150322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0AC9500-A58D-4F81-89C6-B6EE47596B2D}" type="slidenum">
              <a:rPr lang="de-DE"/>
              <a:pPr>
                <a:defRPr/>
              </a:pPr>
              <a:t>‹Nr.›</a:t>
            </a:fld>
            <a:endParaRPr lang="de-DE"/>
          </a:p>
        </p:txBody>
      </p:sp>
    </p:spTree>
    <p:extLst>
      <p:ext uri="{BB962C8B-B14F-4D97-AF65-F5344CB8AC3E}">
        <p14:creationId xmlns:p14="http://schemas.microsoft.com/office/powerpoint/2010/main" val="296417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395288" y="1700213"/>
            <a:ext cx="4064000" cy="2665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11688" y="1700213"/>
            <a:ext cx="4064000" cy="2665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BC6710-A507-472E-B973-A1694C60D54B}" type="slidenum">
              <a:rPr lang="de-DE"/>
              <a:pPr>
                <a:defRPr/>
              </a:pPr>
              <a:t>‹Nr.›</a:t>
            </a:fld>
            <a:endParaRPr lang="de-DE"/>
          </a:p>
        </p:txBody>
      </p:sp>
    </p:spTree>
    <p:extLst>
      <p:ext uri="{BB962C8B-B14F-4D97-AF65-F5344CB8AC3E}">
        <p14:creationId xmlns:p14="http://schemas.microsoft.com/office/powerpoint/2010/main" val="328051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D78BCE8-F015-4249-A01C-6DE01028E30D}" type="slidenum">
              <a:rPr lang="de-DE"/>
              <a:pPr>
                <a:defRPr/>
              </a:pPr>
              <a:t>‹Nr.›</a:t>
            </a:fld>
            <a:endParaRPr lang="de-DE"/>
          </a:p>
        </p:txBody>
      </p:sp>
    </p:spTree>
    <p:extLst>
      <p:ext uri="{BB962C8B-B14F-4D97-AF65-F5344CB8AC3E}">
        <p14:creationId xmlns:p14="http://schemas.microsoft.com/office/powerpoint/2010/main" val="349365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B785700-40B2-403D-85F5-DBB611A53E61}" type="slidenum">
              <a:rPr lang="de-DE"/>
              <a:pPr>
                <a:defRPr/>
              </a:pPr>
              <a:t>‹Nr.›</a:t>
            </a:fld>
            <a:endParaRPr lang="de-DE"/>
          </a:p>
        </p:txBody>
      </p:sp>
    </p:spTree>
    <p:extLst>
      <p:ext uri="{BB962C8B-B14F-4D97-AF65-F5344CB8AC3E}">
        <p14:creationId xmlns:p14="http://schemas.microsoft.com/office/powerpoint/2010/main" val="122554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976AC05-83BE-45C1-8E0A-44DC96B31E3C}" type="slidenum">
              <a:rPr lang="de-DE"/>
              <a:pPr>
                <a:defRPr/>
              </a:pPr>
              <a:t>‹Nr.›</a:t>
            </a:fld>
            <a:endParaRPr lang="de-DE"/>
          </a:p>
        </p:txBody>
      </p:sp>
    </p:spTree>
    <p:extLst>
      <p:ext uri="{BB962C8B-B14F-4D97-AF65-F5344CB8AC3E}">
        <p14:creationId xmlns:p14="http://schemas.microsoft.com/office/powerpoint/2010/main" val="121739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F83C25D-18EC-4F98-B682-22721A949B57}" type="slidenum">
              <a:rPr lang="de-DE"/>
              <a:pPr>
                <a:defRPr/>
              </a:pPr>
              <a:t>‹Nr.›</a:t>
            </a:fld>
            <a:endParaRPr lang="de-DE"/>
          </a:p>
        </p:txBody>
      </p:sp>
    </p:spTree>
    <p:extLst>
      <p:ext uri="{BB962C8B-B14F-4D97-AF65-F5344CB8AC3E}">
        <p14:creationId xmlns:p14="http://schemas.microsoft.com/office/powerpoint/2010/main" val="6958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e-DE"/>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8A97CAA-BE1F-4EA8-B73D-56163DDC7F23}" type="slidenum">
              <a:rPr lang="de-DE"/>
              <a:pPr>
                <a:defRPr/>
              </a:pPr>
              <a:t>‹Nr.›</a:t>
            </a:fld>
            <a:endParaRPr lang="de-DE"/>
          </a:p>
        </p:txBody>
      </p:sp>
    </p:spTree>
    <p:extLst>
      <p:ext uri="{BB962C8B-B14F-4D97-AF65-F5344CB8AC3E}">
        <p14:creationId xmlns:p14="http://schemas.microsoft.com/office/powerpoint/2010/main" val="303652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0" y="6597650"/>
            <a:ext cx="9144000" cy="260350"/>
          </a:xfrm>
          <a:prstGeom prst="rect">
            <a:avLst/>
          </a:prstGeom>
          <a:solidFill>
            <a:srgbClr val="CFD6A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algn="ctr" eaLnBrk="1" hangingPunct="1"/>
            <a:r>
              <a:rPr lang="de-DE" altLang="de-DE" sz="1000" b="0">
                <a:solidFill>
                  <a:srgbClr val="333333"/>
                </a:solidFill>
              </a:rPr>
              <a:t> © Österreichischer Bundesverlag Schulbuch GmbH &amp; Co. KG, Wien 2012</a:t>
            </a:r>
          </a:p>
        </p:txBody>
      </p:sp>
      <p:sp>
        <p:nvSpPr>
          <p:cNvPr id="1027" name="Rectangle 7"/>
          <p:cNvSpPr>
            <a:spLocks noChangeArrowheads="1"/>
          </p:cNvSpPr>
          <p:nvPr userDrawn="1"/>
        </p:nvSpPr>
        <p:spPr bwMode="auto">
          <a:xfrm>
            <a:off x="0" y="0"/>
            <a:ext cx="9144000" cy="765175"/>
          </a:xfrm>
          <a:prstGeom prst="rect">
            <a:avLst/>
          </a:prstGeom>
          <a:solidFill>
            <a:srgbClr val="A5B75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endParaRPr lang="de-AT" altLang="de-DE"/>
          </a:p>
        </p:txBody>
      </p:sp>
      <p:sp>
        <p:nvSpPr>
          <p:cNvPr id="1028" name="Rectangle 3"/>
          <p:cNvSpPr>
            <a:spLocks noGrp="1" noChangeArrowheads="1"/>
          </p:cNvSpPr>
          <p:nvPr>
            <p:ph type="body" idx="1"/>
          </p:nvPr>
        </p:nvSpPr>
        <p:spPr bwMode="auto">
          <a:xfrm>
            <a:off x="395288" y="1700213"/>
            <a:ext cx="82804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Das ist Text 1</a:t>
            </a:r>
          </a:p>
          <a:p>
            <a:pPr lvl="1"/>
            <a:r>
              <a:rPr lang="de-DE" altLang="de-DE"/>
              <a:t>Ebene 2 kleiner</a:t>
            </a:r>
          </a:p>
          <a:p>
            <a:pPr lvl="2"/>
            <a:r>
              <a:rPr lang="de-DE" altLang="de-DE"/>
              <a:t>Noch kleiner</a:t>
            </a:r>
          </a:p>
          <a:p>
            <a:pPr lvl="3"/>
            <a:r>
              <a:rPr lang="de-DE" altLang="de-DE"/>
              <a:t>Vierte Ebene</a:t>
            </a:r>
          </a:p>
          <a:p>
            <a:pPr lvl="4"/>
            <a:r>
              <a:rPr lang="de-AT" altLang="de-DE"/>
              <a:t>Fünfte Ebene</a:t>
            </a:r>
            <a:endParaRPr lang="de-DE" altLang="de-DE"/>
          </a:p>
        </p:txBody>
      </p:sp>
      <p:sp>
        <p:nvSpPr>
          <p:cNvPr id="1029" name="Rectangle 9"/>
          <p:cNvSpPr>
            <a:spLocks noChangeArrowheads="1"/>
          </p:cNvSpPr>
          <p:nvPr userDrawn="1"/>
        </p:nvSpPr>
        <p:spPr bwMode="auto">
          <a:xfrm>
            <a:off x="2700338" y="765175"/>
            <a:ext cx="720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endParaRPr lang="de-AT" altLang="de-DE"/>
          </a:p>
        </p:txBody>
      </p:sp>
      <p:sp>
        <p:nvSpPr>
          <p:cNvPr id="1030" name="Line 14"/>
          <p:cNvSpPr>
            <a:spLocks noChangeShapeType="1"/>
          </p:cNvSpPr>
          <p:nvPr userDrawn="1"/>
        </p:nvSpPr>
        <p:spPr bwMode="auto">
          <a:xfrm>
            <a:off x="-34925" y="765175"/>
            <a:ext cx="9178925" cy="0"/>
          </a:xfrm>
          <a:prstGeom prst="line">
            <a:avLst/>
          </a:prstGeom>
          <a:noFill/>
          <a:ln w="41275">
            <a:solidFill>
              <a:srgbClr val="CFD6A8"/>
            </a:solidFill>
            <a:round/>
            <a:headEnd/>
            <a:tailEnd/>
          </a:ln>
          <a:extLst>
            <a:ext uri="{909E8E84-426E-40DD-AFC4-6F175D3DCCD1}">
              <a14:hiddenFill xmlns:a14="http://schemas.microsoft.com/office/drawing/2010/main">
                <a:noFill/>
              </a14:hiddenFill>
            </a:ext>
          </a:extLst>
        </p:spPr>
        <p:txBody>
          <a:bodyPr anchor="ctr"/>
          <a:lstStyle/>
          <a:p>
            <a:endParaRPr lang="de-AT"/>
          </a:p>
        </p:txBody>
      </p:sp>
      <p:pic>
        <p:nvPicPr>
          <p:cNvPr id="1031" name="Picture 19" descr="logo_oebv_weiss_bausteine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72450" y="120650"/>
            <a:ext cx="803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1" descr="bausteine2_schriftzug_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77813" y="166688"/>
            <a:ext cx="2359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Syntax LT Std" pitchFamily="34" charset="0"/>
        </a:defRPr>
      </a:lvl2pPr>
      <a:lvl3pPr algn="l" rtl="0" eaLnBrk="0" fontAlgn="base" hangingPunct="0">
        <a:spcBef>
          <a:spcPct val="0"/>
        </a:spcBef>
        <a:spcAft>
          <a:spcPct val="0"/>
        </a:spcAft>
        <a:defRPr sz="4400" b="1">
          <a:solidFill>
            <a:schemeClr val="bg1"/>
          </a:solidFill>
          <a:latin typeface="Syntax LT Std" pitchFamily="34" charset="0"/>
        </a:defRPr>
      </a:lvl3pPr>
      <a:lvl4pPr algn="l" rtl="0" eaLnBrk="0" fontAlgn="base" hangingPunct="0">
        <a:spcBef>
          <a:spcPct val="0"/>
        </a:spcBef>
        <a:spcAft>
          <a:spcPct val="0"/>
        </a:spcAft>
        <a:defRPr sz="4400" b="1">
          <a:solidFill>
            <a:schemeClr val="bg1"/>
          </a:solidFill>
          <a:latin typeface="Syntax LT Std" pitchFamily="34" charset="0"/>
        </a:defRPr>
      </a:lvl4pPr>
      <a:lvl5pPr algn="l" rtl="0" eaLnBrk="0" fontAlgn="base" hangingPunct="0">
        <a:spcBef>
          <a:spcPct val="0"/>
        </a:spcBef>
        <a:spcAft>
          <a:spcPct val="0"/>
        </a:spcAft>
        <a:defRPr sz="4400" b="1">
          <a:solidFill>
            <a:schemeClr val="bg1"/>
          </a:solidFill>
          <a:latin typeface="Syntax LT Std" pitchFamily="34" charset="0"/>
        </a:defRPr>
      </a:lvl5pPr>
      <a:lvl6pPr marL="457200" algn="l" rtl="0" fontAlgn="base">
        <a:spcBef>
          <a:spcPct val="0"/>
        </a:spcBef>
        <a:spcAft>
          <a:spcPct val="0"/>
        </a:spcAft>
        <a:defRPr sz="4400" b="1">
          <a:solidFill>
            <a:schemeClr val="bg1"/>
          </a:solidFill>
          <a:latin typeface="Syntax LT Std" pitchFamily="34" charset="0"/>
        </a:defRPr>
      </a:lvl6pPr>
      <a:lvl7pPr marL="914400" algn="l" rtl="0" fontAlgn="base">
        <a:spcBef>
          <a:spcPct val="0"/>
        </a:spcBef>
        <a:spcAft>
          <a:spcPct val="0"/>
        </a:spcAft>
        <a:defRPr sz="4400" b="1">
          <a:solidFill>
            <a:schemeClr val="bg1"/>
          </a:solidFill>
          <a:latin typeface="Syntax LT Std" pitchFamily="34" charset="0"/>
        </a:defRPr>
      </a:lvl7pPr>
      <a:lvl8pPr marL="1371600" algn="l" rtl="0" fontAlgn="base">
        <a:spcBef>
          <a:spcPct val="0"/>
        </a:spcBef>
        <a:spcAft>
          <a:spcPct val="0"/>
        </a:spcAft>
        <a:defRPr sz="4400" b="1">
          <a:solidFill>
            <a:schemeClr val="bg1"/>
          </a:solidFill>
          <a:latin typeface="Syntax LT Std" pitchFamily="34" charset="0"/>
        </a:defRPr>
      </a:lvl8pPr>
      <a:lvl9pPr marL="1828800" algn="l" rtl="0" fontAlgn="base">
        <a:spcBef>
          <a:spcPct val="0"/>
        </a:spcBef>
        <a:spcAft>
          <a:spcPct val="0"/>
        </a:spcAft>
        <a:defRPr sz="4400" b="1">
          <a:solidFill>
            <a:schemeClr val="bg1"/>
          </a:solidFill>
          <a:latin typeface="Syntax LT St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rgbClr val="000000"/>
          </a:solidFill>
          <a:latin typeface="Arial" charset="0"/>
          <a:ea typeface="Times New Roman" pitchFamily="18"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mn-lt"/>
          <a:cs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mn-lt"/>
          <a:cs typeface="Times New Roman" pitchFamily="18" charset="0"/>
        </a:defRPr>
      </a:lvl4pPr>
      <a:lvl5pPr marL="2057400" indent="-228600" algn="l" rtl="0" eaLnBrk="0" fontAlgn="base" hangingPunct="0">
        <a:spcBef>
          <a:spcPct val="20000"/>
        </a:spcBef>
        <a:spcAft>
          <a:spcPct val="0"/>
        </a:spcAft>
        <a:buChar char="»"/>
        <a:defRPr sz="1200">
          <a:solidFill>
            <a:srgbClr val="000000"/>
          </a:solidFill>
          <a:latin typeface="Arial" charset="0"/>
          <a:ea typeface="Times New Roman" pitchFamily="18" charset="0"/>
          <a:cs typeface="Arial" charset="0"/>
        </a:defRPr>
      </a:lvl5pPr>
      <a:lvl6pPr marL="25146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6pPr>
      <a:lvl7pPr marL="29718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7pPr>
      <a:lvl8pPr marL="34290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8pPr>
      <a:lvl9pPr marL="3886200" indent="-228600" algn="l" rtl="0" fontAlgn="base">
        <a:spcBef>
          <a:spcPct val="20000"/>
        </a:spcBef>
        <a:spcAft>
          <a:spcPct val="0"/>
        </a:spcAft>
        <a:buChar char="»"/>
        <a:defRPr sz="1200">
          <a:solidFill>
            <a:srgbClr val="000000"/>
          </a:solidFill>
          <a:latin typeface="Arial" charset="0"/>
          <a:ea typeface="Times New Roman" pitchFamily="18" charset="0"/>
          <a:cs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8A3ECBE1-740C-FC6F-06EC-BA77583C761E}"/>
              </a:ext>
            </a:extLst>
          </p:cNvPr>
          <p:cNvSpPr txBox="1">
            <a:spLocks noChangeArrowheads="1"/>
          </p:cNvSpPr>
          <p:nvPr/>
        </p:nvSpPr>
        <p:spPr bwMode="auto">
          <a:xfrm>
            <a:off x="1439652" y="1268760"/>
            <a:ext cx="62646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algn="ctr" eaLnBrk="1" hangingPunct="1">
              <a:spcBef>
                <a:spcPct val="50000"/>
              </a:spcBef>
            </a:pPr>
            <a:r>
              <a:rPr lang="de-DE" altLang="de-DE" sz="6000" dirty="0">
                <a:solidFill>
                  <a:srgbClr val="333333"/>
                </a:solidFill>
              </a:rPr>
              <a:t>Arbeitswelt des 19. Jahrhunderts:</a:t>
            </a:r>
          </a:p>
        </p:txBody>
      </p:sp>
      <p:sp>
        <p:nvSpPr>
          <p:cNvPr id="4" name="Text Box 10">
            <a:extLst>
              <a:ext uri="{FF2B5EF4-FFF2-40B4-BE49-F238E27FC236}">
                <a16:creationId xmlns:a16="http://schemas.microsoft.com/office/drawing/2014/main" id="{1889F3A1-A4CD-48CD-CB68-C877D3FD3402}"/>
              </a:ext>
            </a:extLst>
          </p:cNvPr>
          <p:cNvSpPr txBox="1">
            <a:spLocks noChangeArrowheads="1"/>
          </p:cNvSpPr>
          <p:nvPr/>
        </p:nvSpPr>
        <p:spPr bwMode="auto">
          <a:xfrm>
            <a:off x="1259929" y="3501008"/>
            <a:ext cx="662414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algn="ctr" eaLnBrk="1" hangingPunct="1">
              <a:spcBef>
                <a:spcPct val="50000"/>
              </a:spcBef>
            </a:pPr>
            <a:r>
              <a:rPr lang="de-DE" altLang="de-DE" sz="6000" dirty="0">
                <a:solidFill>
                  <a:srgbClr val="333333"/>
                </a:solidFill>
              </a:rPr>
              <a:t>Fotos aus dem </a:t>
            </a:r>
            <a:r>
              <a:rPr lang="de-DE" altLang="de-DE" sz="6000">
                <a:solidFill>
                  <a:srgbClr val="333333"/>
                </a:solidFill>
              </a:rPr>
              <a:t>Museum Arbeitswelt</a:t>
            </a:r>
            <a:endParaRPr lang="de-DE" altLang="de-DE" sz="6000" dirty="0">
              <a:solidFill>
                <a:srgbClr val="3333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Diese beiden Arbeiterinnen und der Arbeiter bedienen die Druckerpresse der Druckerei in Steyr. Das Foto entstand nach 1900.</a:t>
            </a:r>
          </a:p>
        </p:txBody>
      </p:sp>
      <p:pic>
        <p:nvPicPr>
          <p:cNvPr id="3" name="Picture 2" descr="F:\Neuer Ordner\File1058.jpg">
            <a:extLst>
              <a:ext uri="{FF2B5EF4-FFF2-40B4-BE49-F238E27FC236}">
                <a16:creationId xmlns:a16="http://schemas.microsoft.com/office/drawing/2014/main" id="{96D1C50A-FB61-12A3-FBA7-4CD1EB40183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99" t="26692" r="12694" b="2830"/>
          <a:stretch/>
        </p:blipFill>
        <p:spPr bwMode="auto">
          <a:xfrm>
            <a:off x="528928" y="620688"/>
            <a:ext cx="8111248" cy="52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98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Ein Druckwerk wird in der Druckerei in Steyr geprüft.</a:t>
            </a:r>
          </a:p>
        </p:txBody>
      </p:sp>
      <p:pic>
        <p:nvPicPr>
          <p:cNvPr id="3" name="Picture 2" descr="F:\Neuer Ordner\File1059.jpg">
            <a:extLst>
              <a:ext uri="{FF2B5EF4-FFF2-40B4-BE49-F238E27FC236}">
                <a16:creationId xmlns:a16="http://schemas.microsoft.com/office/drawing/2014/main" id="{8508025C-F81B-D659-3500-E84EC42B929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688" b="13044"/>
          <a:stretch/>
        </p:blipFill>
        <p:spPr bwMode="auto">
          <a:xfrm>
            <a:off x="1979712" y="620688"/>
            <a:ext cx="5184576" cy="52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65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468313" y="981075"/>
            <a:ext cx="3744912" cy="4752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lnSpc>
                <a:spcPts val="1600"/>
              </a:lnSpc>
              <a:spcBef>
                <a:spcPts val="600"/>
              </a:spcBef>
            </a:pPr>
            <a:br>
              <a:rPr lang="de-DE" altLang="de-DE" sz="1100" dirty="0">
                <a:solidFill>
                  <a:schemeClr val="tx1"/>
                </a:solidFill>
              </a:rPr>
            </a:br>
            <a:r>
              <a:rPr lang="de-DE" altLang="de-DE" sz="1100" dirty="0">
                <a:solidFill>
                  <a:schemeClr val="tx1"/>
                </a:solidFill>
                <a:latin typeface="Arial" charset="0"/>
                <a:cs typeface="Arial" charset="0"/>
              </a:rPr>
              <a:t>Hinweise zum Einsatz</a:t>
            </a:r>
          </a:p>
          <a:p>
            <a:pPr eaLnBrk="1" hangingPunct="1">
              <a:lnSpc>
                <a:spcPts val="1600"/>
              </a:lnSpc>
              <a:spcBef>
                <a:spcPts val="600"/>
              </a:spcBef>
              <a:buClr>
                <a:schemeClr val="tx1"/>
              </a:buClr>
            </a:pPr>
            <a:r>
              <a:rPr lang="de-DE" altLang="de-DE" sz="1100" b="0" dirty="0">
                <a:solidFill>
                  <a:schemeClr val="tx1"/>
                </a:solidFill>
                <a:latin typeface="Arial" charset="0"/>
                <a:cs typeface="Arial" charset="0"/>
              </a:rPr>
              <a:t>Die Bausteine-Bilderreise „ Arbeitswelt des 19. Jahrhunderts: Fotos aus dem Museum Arbeitswelt“ bietet sich als anschaulicher Einstieg zu Schulbuch Seite 54 bis 63 an bzw. kann zur Vertiefung der Inhalte herangezogen werden.</a:t>
            </a:r>
            <a:br>
              <a:rPr lang="de-DE" altLang="de-DE" sz="1100" b="0" dirty="0">
                <a:solidFill>
                  <a:schemeClr val="tx1"/>
                </a:solidFill>
                <a:latin typeface="Arial" charset="0"/>
                <a:cs typeface="Arial" charset="0"/>
              </a:rPr>
            </a:br>
            <a:endParaRPr lang="de-DE" altLang="de-DE" sz="1200" b="0" dirty="0">
              <a:solidFill>
                <a:schemeClr val="tx1"/>
              </a:solidFill>
              <a:latin typeface="Arial" charset="0"/>
              <a:cs typeface="Arial" charset="0"/>
            </a:endParaRPr>
          </a:p>
          <a:p>
            <a:pPr eaLnBrk="1" hangingPunct="1">
              <a:lnSpc>
                <a:spcPts val="1600"/>
              </a:lnSpc>
              <a:spcBef>
                <a:spcPts val="600"/>
              </a:spcBef>
              <a:buClr>
                <a:schemeClr val="hlink"/>
              </a:buClr>
            </a:pPr>
            <a:endParaRPr lang="de-DE" altLang="de-DE" sz="1200" b="0" dirty="0">
              <a:solidFill>
                <a:schemeClr val="tx1"/>
              </a:solidFill>
              <a:latin typeface="Arial" charset="0"/>
              <a:cs typeface="Arial" charset="0"/>
            </a:endParaRPr>
          </a:p>
          <a:p>
            <a:pPr eaLnBrk="1" hangingPunct="1">
              <a:lnSpc>
                <a:spcPts val="1600"/>
              </a:lnSpc>
              <a:spcBef>
                <a:spcPts val="600"/>
              </a:spcBef>
              <a:buClr>
                <a:schemeClr val="hlink"/>
              </a:buClr>
            </a:pPr>
            <a:r>
              <a:rPr lang="de-DE" altLang="de-DE" sz="1200" b="0" dirty="0">
                <a:solidFill>
                  <a:schemeClr val="tx1"/>
                </a:solidFill>
                <a:latin typeface="Arial" charset="0"/>
                <a:cs typeface="Arial" charset="0"/>
              </a:rPr>
              <a:t>Wir wünschen Ihnen einen erfolgreichen Unterricht!</a:t>
            </a:r>
          </a:p>
        </p:txBody>
      </p:sp>
      <p:sp>
        <p:nvSpPr>
          <p:cNvPr id="21507" name="Rectangle 6"/>
          <p:cNvSpPr>
            <a:spLocks noChangeArrowheads="1"/>
          </p:cNvSpPr>
          <p:nvPr/>
        </p:nvSpPr>
        <p:spPr bwMode="auto">
          <a:xfrm>
            <a:off x="4284663" y="981075"/>
            <a:ext cx="4465637" cy="5257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lnSpc>
                <a:spcPct val="80000"/>
              </a:lnSpc>
              <a:spcBef>
                <a:spcPct val="20000"/>
              </a:spcBef>
              <a:buClr>
                <a:schemeClr val="hlink"/>
              </a:buClr>
              <a:buFont typeface="Wingdings" pitchFamily="2" charset="2"/>
              <a:buNone/>
            </a:pPr>
            <a:r>
              <a:rPr lang="de-DE" altLang="de-DE" sz="1200" dirty="0"/>
              <a:t> </a:t>
            </a:r>
          </a:p>
          <a:p>
            <a:pPr eaLnBrk="1" hangingPunct="1"/>
            <a:r>
              <a:rPr lang="de-DE" altLang="de-DE" sz="1200" dirty="0">
                <a:solidFill>
                  <a:schemeClr val="tx1"/>
                </a:solidFill>
              </a:rPr>
              <a:t>Impressum</a:t>
            </a:r>
          </a:p>
          <a:p>
            <a:pPr eaLnBrk="1" hangingPunct="1"/>
            <a:r>
              <a:rPr lang="de-DE" altLang="de-DE" sz="1200" b="0" dirty="0">
                <a:solidFill>
                  <a:schemeClr val="tx1"/>
                </a:solidFill>
                <a:cs typeface="Arial" charset="0"/>
              </a:rPr>
              <a:t>© Österreichischer Bundesverlag Schulbuch GmbH &amp; Co. KG, Wien 2025</a:t>
            </a:r>
            <a:br>
              <a:rPr lang="de-DE" altLang="de-DE" sz="1200" b="0" dirty="0">
                <a:solidFill>
                  <a:schemeClr val="tx1"/>
                </a:solidFill>
                <a:cs typeface="Arial" charset="0"/>
              </a:rPr>
            </a:br>
            <a:br>
              <a:rPr lang="de-DE" altLang="de-DE" sz="1200" b="0" dirty="0">
                <a:solidFill>
                  <a:schemeClr val="tx1"/>
                </a:solidFill>
                <a:cs typeface="Arial" charset="0"/>
              </a:rPr>
            </a:br>
            <a:r>
              <a:rPr lang="de-DE" altLang="de-DE" sz="1200" b="0" dirty="0">
                <a:solidFill>
                  <a:schemeClr val="tx1"/>
                </a:solidFill>
                <a:cs typeface="Arial" charset="0"/>
              </a:rPr>
              <a:t>Autor: Johannes Fuchsberger, Bürmoos</a:t>
            </a:r>
          </a:p>
          <a:p>
            <a:pPr eaLnBrk="1" hangingPunct="1"/>
            <a:endParaRPr lang="de-DE" altLang="de-DE" sz="1200" b="0" dirty="0">
              <a:solidFill>
                <a:schemeClr val="tx1"/>
              </a:solidFill>
              <a:cs typeface="Arial" charset="0"/>
            </a:endParaRPr>
          </a:p>
          <a:p>
            <a:pPr eaLnBrk="1" hangingPunct="1"/>
            <a:r>
              <a:rPr lang="de-DE" altLang="de-DE" sz="1200" b="0" dirty="0">
                <a:solidFill>
                  <a:schemeClr val="tx1"/>
                </a:solidFill>
              </a:rPr>
              <a:t>Fotos: Sammlung Verein Museum Arbeitswelt</a:t>
            </a:r>
            <a:endParaRPr lang="de-DE" altLang="de-DE" sz="1200" b="0" dirty="0">
              <a:solidFill>
                <a:schemeClr val="tx1"/>
              </a:solidFill>
              <a:cs typeface="Arial" charset="0"/>
            </a:endParaRPr>
          </a:p>
          <a:p>
            <a:pPr eaLnBrk="1" hangingPunct="1"/>
            <a:r>
              <a:rPr lang="de-DE" altLang="de-DE" sz="1200" b="0" dirty="0">
                <a:solidFill>
                  <a:schemeClr val="tx1"/>
                </a:solidFill>
                <a:cs typeface="Arial" charset="0"/>
              </a:rPr>
              <a:t>Alle Rechte vorbehalten.</a:t>
            </a:r>
          </a:p>
          <a:p>
            <a:pPr eaLnBrk="1" hangingPunct="1"/>
            <a:endParaRPr lang="de-DE" altLang="de-DE" sz="1200" b="0" dirty="0">
              <a:solidFill>
                <a:schemeClr val="tx1"/>
              </a:solidFill>
            </a:endParaRPr>
          </a:p>
          <a:p>
            <a:pPr eaLnBrk="1" hangingPunct="1"/>
            <a:r>
              <a:rPr lang="de-DE" altLang="de-DE" sz="1200" b="0" dirty="0" err="1">
                <a:solidFill>
                  <a:schemeClr val="tx1"/>
                </a:solidFill>
              </a:rPr>
              <a:t>www.oebv.at</a:t>
            </a:r>
            <a:endParaRPr lang="de-DE" altLang="de-DE" sz="1200" b="0" dirty="0">
              <a:solidFill>
                <a:schemeClr val="tx1"/>
              </a:solidFill>
            </a:endParaRPr>
          </a:p>
          <a:p>
            <a:pPr eaLnBrk="1" hangingPunct="1"/>
            <a:endParaRPr lang="de-DE" altLang="de-DE" sz="1200" b="0" dirty="0">
              <a:solidFill>
                <a:schemeClr val="tx1"/>
              </a:solidFill>
            </a:endParaRPr>
          </a:p>
          <a:p>
            <a:pPr eaLnBrk="1" hangingPunct="1"/>
            <a:endParaRPr lang="de-DE" altLang="de-DE" sz="1200" dirty="0">
              <a:solidFill>
                <a:schemeClr val="tx1"/>
              </a:solidFill>
            </a:endParaRPr>
          </a:p>
          <a:p>
            <a:pPr eaLnBrk="1" hangingPunct="1"/>
            <a:r>
              <a:rPr lang="de-DE" altLang="de-DE" sz="1200" b="0" dirty="0">
                <a:solidFill>
                  <a:schemeClr val="tx1"/>
                </a:solidFill>
              </a:rPr>
              <a:t>Das Werk und seine Teile sind urheberrechtlich geschützt. Der Verlag gewährt das Recht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hangingPunct="1"/>
            <a:endParaRPr lang="de-DE" altLang="de-DE" sz="1200" b="0" dirty="0">
              <a:solidFill>
                <a:schemeClr val="tx1"/>
              </a:solidFill>
            </a:endParaRPr>
          </a:p>
          <a:p>
            <a:pPr eaLnBrk="1" hangingPunct="1"/>
            <a:r>
              <a:rPr lang="de-DE" altLang="de-DE" sz="1200" b="0" dirty="0">
                <a:solidFill>
                  <a:schemeClr val="tx1"/>
                </a:solidFill>
              </a:rPr>
              <a:t>Jede Nutzung in anderen als den genannten Fällen bedarf der vorherigen schriftlichen Einwilligung des Verlages.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AT" altLang="de-DE" sz="1400" dirty="0">
                <a:solidFill>
                  <a:srgbClr val="333333"/>
                </a:solidFill>
              </a:rPr>
              <a:t>1838 eröffneten Anton </a:t>
            </a:r>
            <a:r>
              <a:rPr lang="de-AT" altLang="de-DE" sz="1400" dirty="0" err="1">
                <a:solidFill>
                  <a:srgbClr val="333333"/>
                </a:solidFill>
              </a:rPr>
              <a:t>Wöß</a:t>
            </a:r>
            <a:r>
              <a:rPr lang="de-AT" altLang="de-DE" sz="1400" dirty="0">
                <a:solidFill>
                  <a:srgbClr val="333333"/>
                </a:solidFill>
              </a:rPr>
              <a:t> und Johann </a:t>
            </a:r>
            <a:r>
              <a:rPr lang="de-AT" altLang="de-DE" sz="1400" dirty="0" err="1">
                <a:solidFill>
                  <a:srgbClr val="333333"/>
                </a:solidFill>
              </a:rPr>
              <a:t>Grillmayr</a:t>
            </a:r>
            <a:r>
              <a:rPr lang="de-AT" altLang="de-DE" sz="1400" dirty="0">
                <a:solidFill>
                  <a:srgbClr val="333333"/>
                </a:solidFill>
              </a:rPr>
              <a:t> die „</a:t>
            </a:r>
            <a:r>
              <a:rPr lang="de-AT" altLang="de-DE" sz="1400" dirty="0" err="1">
                <a:solidFill>
                  <a:srgbClr val="333333"/>
                </a:solidFill>
              </a:rPr>
              <a:t>Baumwollgespunnst-Fabrika</a:t>
            </a:r>
            <a:r>
              <a:rPr lang="de-AT" altLang="de-DE" sz="1400" dirty="0">
                <a:solidFill>
                  <a:srgbClr val="333333"/>
                </a:solidFill>
              </a:rPr>
              <a:t>“ in Linz. Diese Firma ist bis heute in Betrieb. Das Foto zeigt teilweise sehr junge Arbeiterinnen und Arbeiter der Spinnerei um das Jahr 1900.</a:t>
            </a:r>
            <a:endParaRPr lang="de-DE" altLang="de-DE" sz="1400" dirty="0">
              <a:solidFill>
                <a:srgbClr val="333333"/>
              </a:solidFill>
            </a:endParaRPr>
          </a:p>
        </p:txBody>
      </p:sp>
      <p:pic>
        <p:nvPicPr>
          <p:cNvPr id="2" name="Picture 4" descr="F:\Neuer Ordner\File1044.jpg">
            <a:extLst>
              <a:ext uri="{FF2B5EF4-FFF2-40B4-BE49-F238E27FC236}">
                <a16:creationId xmlns:a16="http://schemas.microsoft.com/office/drawing/2014/main" id="{4D776D22-5022-A9E6-224D-5DA557AEE1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37"/>
          <a:stretch/>
        </p:blipFill>
        <p:spPr bwMode="auto">
          <a:xfrm>
            <a:off x="528928" y="620689"/>
            <a:ext cx="8111248" cy="52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97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AT" altLang="de-DE" sz="1400" dirty="0">
                <a:solidFill>
                  <a:srgbClr val="333333"/>
                </a:solidFill>
              </a:rPr>
              <a:t>Die Baumwollspinnerei in Pottendorf in Niederösterreich war die erste Maschinenspinnerei in Österreich und  auf dem europäischen Festland. Sie wurde im Jahr 1801 erbaut und 1976 geschlossen. Das Foto zeigt eine Arbeiterin um 1890 an der Wattewalzmaschine.</a:t>
            </a:r>
            <a:endParaRPr lang="de-DE" altLang="de-DE" sz="1400" dirty="0">
              <a:solidFill>
                <a:srgbClr val="333333"/>
              </a:solidFill>
            </a:endParaRPr>
          </a:p>
        </p:txBody>
      </p:sp>
      <p:pic>
        <p:nvPicPr>
          <p:cNvPr id="3" name="Picture 5" descr="F:\Neuer Ordner\File1053.jpg">
            <a:extLst>
              <a:ext uri="{FF2B5EF4-FFF2-40B4-BE49-F238E27FC236}">
                <a16:creationId xmlns:a16="http://schemas.microsoft.com/office/drawing/2014/main" id="{D35FC40E-4AFA-FDDE-063C-729869B4C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8" t="1" r="1584" b="757"/>
          <a:stretch/>
        </p:blipFill>
        <p:spPr bwMode="auto">
          <a:xfrm>
            <a:off x="528928" y="620687"/>
            <a:ext cx="8086144" cy="520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83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Diese Arbeiterinnen der Spinnerei Pottendorf pressen um 1890 Baumwollwatte in Pakete.</a:t>
            </a:r>
          </a:p>
        </p:txBody>
      </p:sp>
      <p:pic>
        <p:nvPicPr>
          <p:cNvPr id="3" name="Picture 2" descr="F:\Neuer Ordner\File1055.jpg">
            <a:extLst>
              <a:ext uri="{FF2B5EF4-FFF2-40B4-BE49-F238E27FC236}">
                <a16:creationId xmlns:a16="http://schemas.microsoft.com/office/drawing/2014/main" id="{01ABE4E6-E513-F060-E827-62AEA391FE9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7" t="2459" r="1302" b="8722"/>
          <a:stretch/>
        </p:blipFill>
        <p:spPr bwMode="auto">
          <a:xfrm>
            <a:off x="533683" y="620688"/>
            <a:ext cx="8106494" cy="52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46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Das Bild zeigt eine Arbeiterin der Spinnerei Pottendorf um 1890 an der Maschine, die Fäden auf zahlreiche Spulen aufwickelt. </a:t>
            </a:r>
          </a:p>
        </p:txBody>
      </p:sp>
      <p:pic>
        <p:nvPicPr>
          <p:cNvPr id="3" name="Picture 4" descr="F:\Neuer Ordner\File1054.jpg">
            <a:extLst>
              <a:ext uri="{FF2B5EF4-FFF2-40B4-BE49-F238E27FC236}">
                <a16:creationId xmlns:a16="http://schemas.microsoft.com/office/drawing/2014/main" id="{A7806B35-2BAB-A64F-0384-07F7419D79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1" t="5068" r="2011" b="3283"/>
          <a:stretch/>
        </p:blipFill>
        <p:spPr bwMode="auto">
          <a:xfrm>
            <a:off x="528928" y="620689"/>
            <a:ext cx="8086144" cy="52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12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DE" altLang="de-DE" sz="1400" dirty="0">
                <a:solidFill>
                  <a:srgbClr val="333333"/>
                </a:solidFill>
              </a:rPr>
              <a:t>1864 gründete Josef Werndl die Waffenfabrik Steyr. 1926 wurde diese in Steyr-Werke AG umbenannt. Das Unternehmen ist bis heute in Betrieb. Dieses Foto zeigt die Fabrik, von der die fertigen Produkte mit Pferdwagen abtransportiert wurden.</a:t>
            </a:r>
          </a:p>
        </p:txBody>
      </p:sp>
      <p:pic>
        <p:nvPicPr>
          <p:cNvPr id="3" name="Picture 2" descr="F:\Neuer Ordner\File1057.jpg">
            <a:extLst>
              <a:ext uri="{FF2B5EF4-FFF2-40B4-BE49-F238E27FC236}">
                <a16:creationId xmlns:a16="http://schemas.microsoft.com/office/drawing/2014/main" id="{438BA866-A78A-F23E-506C-C011742D48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18" t="5214" r="2418" b="3971"/>
          <a:stretch/>
        </p:blipFill>
        <p:spPr bwMode="auto">
          <a:xfrm>
            <a:off x="528928" y="620687"/>
            <a:ext cx="8086144" cy="520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90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AT" altLang="de-DE" sz="1400" dirty="0">
                <a:solidFill>
                  <a:srgbClr val="333333"/>
                </a:solidFill>
              </a:rPr>
              <a:t>Die Transmission ist ein Riemengetriebe. Mithilfe von sogenannten „Wellen“ wurde die von Dampfmaschinen erzeugte Kraft übertragen. Die Wellen waren durch Lederriemen verbunden. Die Transmission verlief oft durch ganze Fabrikhallen.</a:t>
            </a:r>
            <a:endParaRPr lang="de-DE" altLang="de-DE" sz="1400" dirty="0">
              <a:solidFill>
                <a:srgbClr val="333333"/>
              </a:solidFill>
            </a:endParaRPr>
          </a:p>
        </p:txBody>
      </p:sp>
      <p:pic>
        <p:nvPicPr>
          <p:cNvPr id="3" name="Picture 4" descr="F:\Neuer Ordner\File1049.jpg">
            <a:extLst>
              <a:ext uri="{FF2B5EF4-FFF2-40B4-BE49-F238E27FC236}">
                <a16:creationId xmlns:a16="http://schemas.microsoft.com/office/drawing/2014/main" id="{71C5F7AA-07CB-0D39-4400-546CCA55FDB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97" t="3739" r="1597" b="6227"/>
          <a:stretch/>
        </p:blipFill>
        <p:spPr bwMode="auto">
          <a:xfrm>
            <a:off x="528928" y="620689"/>
            <a:ext cx="8086144" cy="52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54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AT" altLang="de-DE" sz="1400" dirty="0">
                <a:solidFill>
                  <a:srgbClr val="333333"/>
                </a:solidFill>
              </a:rPr>
              <a:t>Das Bild zeigt die Transmission in der Stanzerei der Waffenfabrik Steyr. Beachtenswert ist auch, dass hier schon elektrische Lampen zum Einsatz kamen.</a:t>
            </a:r>
            <a:endParaRPr lang="de-DE" altLang="de-DE" sz="1400" dirty="0">
              <a:solidFill>
                <a:srgbClr val="333333"/>
              </a:solidFill>
            </a:endParaRPr>
          </a:p>
        </p:txBody>
      </p:sp>
      <p:pic>
        <p:nvPicPr>
          <p:cNvPr id="3" name="Picture 6" descr="F:\Neuer Ordner\File1052.jpg">
            <a:extLst>
              <a:ext uri="{FF2B5EF4-FFF2-40B4-BE49-F238E27FC236}">
                <a16:creationId xmlns:a16="http://schemas.microsoft.com/office/drawing/2014/main" id="{E71CF33A-C76E-97E3-3484-3991F7EDED4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78" t="2657" r="3691" b="1325"/>
          <a:stretch/>
        </p:blipFill>
        <p:spPr bwMode="auto">
          <a:xfrm>
            <a:off x="528928" y="620688"/>
            <a:ext cx="8111248" cy="52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83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5">
            <a:extLst>
              <a:ext uri="{FF2B5EF4-FFF2-40B4-BE49-F238E27FC236}">
                <a16:creationId xmlns:a16="http://schemas.microsoft.com/office/drawing/2014/main" id="{FD08F89B-8BD8-42C4-51F5-C695DD4785DF}"/>
              </a:ext>
            </a:extLst>
          </p:cNvPr>
          <p:cNvSpPr>
            <a:spLocks noChangeArrowheads="1"/>
          </p:cNvSpPr>
          <p:nvPr/>
        </p:nvSpPr>
        <p:spPr bwMode="auto">
          <a:xfrm>
            <a:off x="516376" y="5877273"/>
            <a:ext cx="8111248" cy="65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chemeClr val="bg1"/>
                </a:solidFill>
                <a:latin typeface="Syntax LT Std" pitchFamily="34" charset="0"/>
              </a:defRPr>
            </a:lvl1pPr>
            <a:lvl2pPr marL="742950" indent="-285750" eaLnBrk="0" hangingPunct="0">
              <a:defRPr sz="4400" b="1">
                <a:solidFill>
                  <a:schemeClr val="bg1"/>
                </a:solidFill>
                <a:latin typeface="Syntax LT Std" pitchFamily="34" charset="0"/>
              </a:defRPr>
            </a:lvl2pPr>
            <a:lvl3pPr marL="1143000" indent="-228600" eaLnBrk="0" hangingPunct="0">
              <a:defRPr sz="4400" b="1">
                <a:solidFill>
                  <a:schemeClr val="bg1"/>
                </a:solidFill>
                <a:latin typeface="Syntax LT Std" pitchFamily="34" charset="0"/>
              </a:defRPr>
            </a:lvl3pPr>
            <a:lvl4pPr marL="1600200" indent="-228600" eaLnBrk="0" hangingPunct="0">
              <a:defRPr sz="4400" b="1">
                <a:solidFill>
                  <a:schemeClr val="bg1"/>
                </a:solidFill>
                <a:latin typeface="Syntax LT Std" pitchFamily="34" charset="0"/>
              </a:defRPr>
            </a:lvl4pPr>
            <a:lvl5pPr marL="2057400" indent="-228600" eaLnBrk="0" hangingPunct="0">
              <a:defRPr sz="4400" b="1">
                <a:solidFill>
                  <a:schemeClr val="bg1"/>
                </a:solidFill>
                <a:latin typeface="Syntax LT Std" pitchFamily="34" charset="0"/>
              </a:defRPr>
            </a:lvl5pPr>
            <a:lvl6pPr marL="2514600" indent="-228600" eaLnBrk="0" fontAlgn="base" hangingPunct="0">
              <a:spcBef>
                <a:spcPct val="0"/>
              </a:spcBef>
              <a:spcAft>
                <a:spcPct val="0"/>
              </a:spcAft>
              <a:defRPr sz="4400" b="1">
                <a:solidFill>
                  <a:schemeClr val="bg1"/>
                </a:solidFill>
                <a:latin typeface="Syntax LT Std" pitchFamily="34" charset="0"/>
              </a:defRPr>
            </a:lvl6pPr>
            <a:lvl7pPr marL="2971800" indent="-228600" eaLnBrk="0" fontAlgn="base" hangingPunct="0">
              <a:spcBef>
                <a:spcPct val="0"/>
              </a:spcBef>
              <a:spcAft>
                <a:spcPct val="0"/>
              </a:spcAft>
              <a:defRPr sz="4400" b="1">
                <a:solidFill>
                  <a:schemeClr val="bg1"/>
                </a:solidFill>
                <a:latin typeface="Syntax LT Std" pitchFamily="34" charset="0"/>
              </a:defRPr>
            </a:lvl7pPr>
            <a:lvl8pPr marL="3429000" indent="-228600" eaLnBrk="0" fontAlgn="base" hangingPunct="0">
              <a:spcBef>
                <a:spcPct val="0"/>
              </a:spcBef>
              <a:spcAft>
                <a:spcPct val="0"/>
              </a:spcAft>
              <a:defRPr sz="4400" b="1">
                <a:solidFill>
                  <a:schemeClr val="bg1"/>
                </a:solidFill>
                <a:latin typeface="Syntax LT Std" pitchFamily="34" charset="0"/>
              </a:defRPr>
            </a:lvl8pPr>
            <a:lvl9pPr marL="3886200" indent="-228600" eaLnBrk="0" fontAlgn="base" hangingPunct="0">
              <a:spcBef>
                <a:spcPct val="0"/>
              </a:spcBef>
              <a:spcAft>
                <a:spcPct val="0"/>
              </a:spcAft>
              <a:defRPr sz="4400" b="1">
                <a:solidFill>
                  <a:schemeClr val="bg1"/>
                </a:solidFill>
                <a:latin typeface="Syntax LT Std" pitchFamily="34" charset="0"/>
              </a:defRPr>
            </a:lvl9pPr>
          </a:lstStyle>
          <a:p>
            <a:pPr eaLnBrk="1" hangingPunct="1"/>
            <a:r>
              <a:rPr lang="de-AT" altLang="de-DE" sz="1400" dirty="0">
                <a:solidFill>
                  <a:srgbClr val="333333"/>
                </a:solidFill>
              </a:rPr>
              <a:t>Hier sind Arbeiter um 1900 an der Drehbank im Werk Steyr zu sehen.</a:t>
            </a:r>
          </a:p>
        </p:txBody>
      </p:sp>
      <p:pic>
        <p:nvPicPr>
          <p:cNvPr id="3" name="Picture 4" descr="F:\Neuer Ordner\File1045.jpg">
            <a:extLst>
              <a:ext uri="{FF2B5EF4-FFF2-40B4-BE49-F238E27FC236}">
                <a16:creationId xmlns:a16="http://schemas.microsoft.com/office/drawing/2014/main" id="{AE7D9AE1-D9C1-2CAE-9BF2-5FB6B3292B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4" t="10183" r="4587" b="4461"/>
          <a:stretch/>
        </p:blipFill>
        <p:spPr bwMode="auto">
          <a:xfrm>
            <a:off x="528928" y="620688"/>
            <a:ext cx="8111248" cy="520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363257"/>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Syntax LT Std"/>
        <a:ea typeface=""/>
        <a:cs typeface=""/>
      </a:majorFont>
      <a:minorFont>
        <a:latin typeface="PoloST11K-Buch"/>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4400" b="1" i="0" u="none" strike="noStrike" cap="none" normalizeH="0" baseline="0" smtClean="0">
            <a:ln>
              <a:noFill/>
            </a:ln>
            <a:solidFill>
              <a:schemeClr val="bg1"/>
            </a:solidFill>
            <a:effectLst/>
            <a:latin typeface="Syntax LT St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4400" b="1" i="0" u="none" strike="noStrike" cap="none" normalizeH="0" baseline="0" smtClean="0">
            <a:ln>
              <a:noFill/>
            </a:ln>
            <a:solidFill>
              <a:schemeClr val="bg1"/>
            </a:solidFill>
            <a:effectLst/>
            <a:latin typeface="Syntax LT Std"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452</Words>
  <Application>Microsoft Office PowerPoint</Application>
  <PresentationFormat>Bildschirmpräsentation (4:3)</PresentationFormat>
  <Paragraphs>31</Paragraphs>
  <Slides>12</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Calibri</vt:lpstr>
      <vt:lpstr>PoloST11K-Buch</vt:lpstr>
      <vt:lpstr>Syntax LT Std</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adonis</dc:creator>
  <cp:lastModifiedBy>Barbara Peintinger</cp:lastModifiedBy>
  <cp:revision>58</cp:revision>
  <dcterms:created xsi:type="dcterms:W3CDTF">2011-07-14T19:54:09Z</dcterms:created>
  <dcterms:modified xsi:type="dcterms:W3CDTF">2024-01-09T12:37:08Z</dcterms:modified>
</cp:coreProperties>
</file>