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80" r:id="rId3"/>
    <p:sldId id="281" r:id="rId4"/>
    <p:sldId id="282" r:id="rId5"/>
    <p:sldId id="285" r:id="rId6"/>
    <p:sldId id="284" r:id="rId7"/>
    <p:sldId id="283" r:id="rId8"/>
    <p:sldId id="286" r:id="rId9"/>
    <p:sldId id="289" r:id="rId10"/>
    <p:sldId id="288" r:id="rId11"/>
    <p:sldId id="287" r:id="rId12"/>
    <p:sldId id="279" r:id="rId1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78" y="94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09.01.2024</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12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Box 10">
            <a:extLst>
              <a:ext uri="{FF2B5EF4-FFF2-40B4-BE49-F238E27FC236}">
                <a16:creationId xmlns:a16="http://schemas.microsoft.com/office/drawing/2014/main" id="{8A3ECBE1-740C-FC6F-06EC-BA77583C761E}"/>
              </a:ext>
            </a:extLst>
          </p:cNvPr>
          <p:cNvSpPr txBox="1">
            <a:spLocks noChangeArrowheads="1"/>
          </p:cNvSpPr>
          <p:nvPr/>
        </p:nvSpPr>
        <p:spPr bwMode="auto">
          <a:xfrm>
            <a:off x="1439652" y="1268760"/>
            <a:ext cx="6264696"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6000" dirty="0">
                <a:solidFill>
                  <a:srgbClr val="333333"/>
                </a:solidFill>
              </a:rPr>
              <a:t>Arbeitswelt des 19. Jahrhunderts:</a:t>
            </a:r>
          </a:p>
        </p:txBody>
      </p:sp>
      <p:sp>
        <p:nvSpPr>
          <p:cNvPr id="4" name="Text Box 10">
            <a:extLst>
              <a:ext uri="{FF2B5EF4-FFF2-40B4-BE49-F238E27FC236}">
                <a16:creationId xmlns:a16="http://schemas.microsoft.com/office/drawing/2014/main" id="{1889F3A1-A4CD-48CD-CB68-C877D3FD3402}"/>
              </a:ext>
            </a:extLst>
          </p:cNvPr>
          <p:cNvSpPr txBox="1">
            <a:spLocks noChangeArrowheads="1"/>
          </p:cNvSpPr>
          <p:nvPr/>
        </p:nvSpPr>
        <p:spPr bwMode="auto">
          <a:xfrm>
            <a:off x="1259929" y="3501008"/>
            <a:ext cx="6624141"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6000" dirty="0">
                <a:solidFill>
                  <a:srgbClr val="333333"/>
                </a:solidFill>
              </a:rPr>
              <a:t>Fotos aus dem </a:t>
            </a:r>
            <a:r>
              <a:rPr lang="de-DE" altLang="de-DE" sz="6000">
                <a:solidFill>
                  <a:srgbClr val="333333"/>
                </a:solidFill>
              </a:rPr>
              <a:t>Museum Arbeitswelt</a:t>
            </a:r>
            <a:endParaRPr lang="de-DE" altLang="de-DE" sz="6000" dirty="0">
              <a:solidFill>
                <a:srgbClr val="333333"/>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D08F89B-8BD8-42C4-51F5-C695DD4785DF}"/>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Diese beiden Arbeiterinnen und der Arbeiter bedienen die Druckerpresse der Druckerei in Steyr. Das Foto entstand nach 1900.</a:t>
            </a:r>
          </a:p>
        </p:txBody>
      </p:sp>
      <p:pic>
        <p:nvPicPr>
          <p:cNvPr id="3" name="Picture 2" descr="F:\Neuer Ordner\File1058.jpg">
            <a:extLst>
              <a:ext uri="{FF2B5EF4-FFF2-40B4-BE49-F238E27FC236}">
                <a16:creationId xmlns:a16="http://schemas.microsoft.com/office/drawing/2014/main" id="{96D1C50A-FB61-12A3-FBA7-4CD1EB40183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099" t="26692" r="12694" b="2830"/>
          <a:stretch/>
        </p:blipFill>
        <p:spPr bwMode="auto">
          <a:xfrm>
            <a:off x="528928" y="620688"/>
            <a:ext cx="8111248" cy="5202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699869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D08F89B-8BD8-42C4-51F5-C695DD4785DF}"/>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Ein Druckwerk wird in der Druckerei in Steyr geprüft.</a:t>
            </a:r>
          </a:p>
        </p:txBody>
      </p:sp>
      <p:pic>
        <p:nvPicPr>
          <p:cNvPr id="3" name="Picture 2" descr="F:\Neuer Ordner\File1059.jpg">
            <a:extLst>
              <a:ext uri="{FF2B5EF4-FFF2-40B4-BE49-F238E27FC236}">
                <a16:creationId xmlns:a16="http://schemas.microsoft.com/office/drawing/2014/main" id="{8508025C-F81B-D659-3500-E84EC42B9297}"/>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5688" b="13044"/>
          <a:stretch/>
        </p:blipFill>
        <p:spPr bwMode="auto">
          <a:xfrm>
            <a:off x="1979712" y="620688"/>
            <a:ext cx="5184576" cy="5202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046504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 Bausteine-Bilderreise „ Arbeitswelt des 19. Jahrhunderts: Fotos aus dem Museum Arbeitswelt“ bietet sich als anschaulicher Einstieg zu Schulbuch Seite 54 bis 63 an bzw. kann zur Vertiefung der Inhalte herangezogen werden.</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Fotos: Sammlung Verein Museum Arbeitswelt</a:t>
            </a:r>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D08F89B-8BD8-42C4-51F5-C695DD4785DF}"/>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1838 eröffneten Anton </a:t>
            </a:r>
            <a:r>
              <a:rPr lang="de-AT" altLang="de-DE" sz="1400" dirty="0" err="1">
                <a:solidFill>
                  <a:srgbClr val="333333"/>
                </a:solidFill>
              </a:rPr>
              <a:t>Wöß</a:t>
            </a:r>
            <a:r>
              <a:rPr lang="de-AT" altLang="de-DE" sz="1400" dirty="0">
                <a:solidFill>
                  <a:srgbClr val="333333"/>
                </a:solidFill>
              </a:rPr>
              <a:t> und Johann </a:t>
            </a:r>
            <a:r>
              <a:rPr lang="de-AT" altLang="de-DE" sz="1400" dirty="0" err="1">
                <a:solidFill>
                  <a:srgbClr val="333333"/>
                </a:solidFill>
              </a:rPr>
              <a:t>Grillmayr</a:t>
            </a:r>
            <a:r>
              <a:rPr lang="de-AT" altLang="de-DE" sz="1400" dirty="0">
                <a:solidFill>
                  <a:srgbClr val="333333"/>
                </a:solidFill>
              </a:rPr>
              <a:t> die „</a:t>
            </a:r>
            <a:r>
              <a:rPr lang="de-AT" altLang="de-DE" sz="1400" dirty="0" err="1">
                <a:solidFill>
                  <a:srgbClr val="333333"/>
                </a:solidFill>
              </a:rPr>
              <a:t>Baumwollgespunnst-Fabrika</a:t>
            </a:r>
            <a:r>
              <a:rPr lang="de-AT" altLang="de-DE" sz="1400" dirty="0">
                <a:solidFill>
                  <a:srgbClr val="333333"/>
                </a:solidFill>
              </a:rPr>
              <a:t>“ in Linz. Diese Firma ist bis heute in Betrieb. Das Foto zeigt teilweise sehr junge Arbeiterinnen und Arbeiter der Spinnerei um das Jahr 1900.</a:t>
            </a:r>
            <a:endParaRPr lang="de-DE" altLang="de-DE" sz="1400" dirty="0">
              <a:solidFill>
                <a:srgbClr val="333333"/>
              </a:solidFill>
            </a:endParaRPr>
          </a:p>
        </p:txBody>
      </p:sp>
      <p:pic>
        <p:nvPicPr>
          <p:cNvPr id="2" name="Picture 4" descr="F:\Neuer Ordner\File1044.jpg">
            <a:extLst>
              <a:ext uri="{FF2B5EF4-FFF2-40B4-BE49-F238E27FC236}">
                <a16:creationId xmlns:a16="http://schemas.microsoft.com/office/drawing/2014/main" id="{4D776D22-5022-A9E6-224D-5DA557AEE1C7}"/>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8837"/>
          <a:stretch/>
        </p:blipFill>
        <p:spPr bwMode="auto">
          <a:xfrm>
            <a:off x="528928" y="620689"/>
            <a:ext cx="8111248" cy="5202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63971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D08F89B-8BD8-42C4-51F5-C695DD4785DF}"/>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Die Baumwollspinnerei in Pottendorf in Niederösterreich war die erste Maschinenspinnerei in Österreich und  auf dem europäischen Festland. Sie wurde im Jahr 1801 erbaut und 1976 geschlossen. Das Foto zeigt eine Arbeiterin um 1890 an der Wattewalzmaschine.</a:t>
            </a:r>
            <a:endParaRPr lang="de-DE" altLang="de-DE" sz="1400" dirty="0">
              <a:solidFill>
                <a:srgbClr val="333333"/>
              </a:solidFill>
            </a:endParaRPr>
          </a:p>
        </p:txBody>
      </p:sp>
      <p:pic>
        <p:nvPicPr>
          <p:cNvPr id="3" name="Picture 5" descr="F:\Neuer Ordner\File1053.jpg">
            <a:extLst>
              <a:ext uri="{FF2B5EF4-FFF2-40B4-BE49-F238E27FC236}">
                <a16:creationId xmlns:a16="http://schemas.microsoft.com/office/drawing/2014/main" id="{D35FC40E-4AFA-FDDE-063C-729869B4CC3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38" t="1" r="1584" b="757"/>
          <a:stretch/>
        </p:blipFill>
        <p:spPr bwMode="auto">
          <a:xfrm>
            <a:off x="528928" y="620687"/>
            <a:ext cx="8086144" cy="5202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428351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D08F89B-8BD8-42C4-51F5-C695DD4785DF}"/>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Diese Arbeiterinnen der Spinnerei Pottendorf pressen um 1890 Baumwollwatte in Pakete.</a:t>
            </a:r>
          </a:p>
        </p:txBody>
      </p:sp>
      <p:pic>
        <p:nvPicPr>
          <p:cNvPr id="3" name="Picture 2" descr="F:\Neuer Ordner\File1055.jpg">
            <a:extLst>
              <a:ext uri="{FF2B5EF4-FFF2-40B4-BE49-F238E27FC236}">
                <a16:creationId xmlns:a16="http://schemas.microsoft.com/office/drawing/2014/main" id="{01ABE4E6-E513-F060-E827-62AEA391FE9B}"/>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197" t="2459" r="1302" b="8722"/>
          <a:stretch/>
        </p:blipFill>
        <p:spPr bwMode="auto">
          <a:xfrm>
            <a:off x="533683" y="620688"/>
            <a:ext cx="8106494" cy="5202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894636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D08F89B-8BD8-42C4-51F5-C695DD4785DF}"/>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Das Bild zeigt eine Arbeiterin der Spinnerei Pottendorf um 1890 an der Maschine, die Fäden auf zahlreiche Spulen aufwickelt. </a:t>
            </a:r>
          </a:p>
        </p:txBody>
      </p:sp>
      <p:pic>
        <p:nvPicPr>
          <p:cNvPr id="3" name="Picture 4" descr="F:\Neuer Ordner\File1054.jpg">
            <a:extLst>
              <a:ext uri="{FF2B5EF4-FFF2-40B4-BE49-F238E27FC236}">
                <a16:creationId xmlns:a16="http://schemas.microsoft.com/office/drawing/2014/main" id="{A7806B35-2BAB-A64F-0384-07F7419D79A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11" t="5068" r="2011" b="3283"/>
          <a:stretch/>
        </p:blipFill>
        <p:spPr bwMode="auto">
          <a:xfrm>
            <a:off x="528928" y="620689"/>
            <a:ext cx="8086144" cy="5202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8125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D08F89B-8BD8-42C4-51F5-C695DD4785DF}"/>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1864 gründete Josef Werndl die Waffenfabrik Steyr. 1926 wurde diese in Steyr-Werke AG umbenannt. Das Unternehmen ist bis heute in Betrieb. Dieses Foto zeigt die Fabrik, von der die fertigen Produkte mit Pferdwagen abtransportiert wurden.</a:t>
            </a:r>
          </a:p>
        </p:txBody>
      </p:sp>
      <p:pic>
        <p:nvPicPr>
          <p:cNvPr id="3" name="Picture 2" descr="F:\Neuer Ordner\File1057.jpg">
            <a:extLst>
              <a:ext uri="{FF2B5EF4-FFF2-40B4-BE49-F238E27FC236}">
                <a16:creationId xmlns:a16="http://schemas.microsoft.com/office/drawing/2014/main" id="{438BA866-A78A-F23E-506C-C011742D48C3}"/>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418" t="5214" r="2418" b="3971"/>
          <a:stretch/>
        </p:blipFill>
        <p:spPr bwMode="auto">
          <a:xfrm>
            <a:off x="528928" y="620687"/>
            <a:ext cx="8086144" cy="5202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079005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D08F89B-8BD8-42C4-51F5-C695DD4785DF}"/>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Die Transmission ist ein Riemengetriebe. Mithilfe von sogenannten „Wellen“ wurde die von Dampfmaschinen erzeugte Kraft übertragen. Die Wellen waren durch Lederriemen verbunden. Die Transmission verlief oft durch ganze Fabrikhallen.</a:t>
            </a:r>
            <a:endParaRPr lang="de-DE" altLang="de-DE" sz="1400" dirty="0">
              <a:solidFill>
                <a:srgbClr val="333333"/>
              </a:solidFill>
            </a:endParaRPr>
          </a:p>
        </p:txBody>
      </p:sp>
      <p:pic>
        <p:nvPicPr>
          <p:cNvPr id="3" name="Picture 4" descr="F:\Neuer Ordner\File1049.jpg">
            <a:extLst>
              <a:ext uri="{FF2B5EF4-FFF2-40B4-BE49-F238E27FC236}">
                <a16:creationId xmlns:a16="http://schemas.microsoft.com/office/drawing/2014/main" id="{71C5F7AA-07CB-0D39-4400-546CCA55FDB0}"/>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597" t="3739" r="1597" b="6227"/>
          <a:stretch/>
        </p:blipFill>
        <p:spPr bwMode="auto">
          <a:xfrm>
            <a:off x="528928" y="620689"/>
            <a:ext cx="8086144" cy="5202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945429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D08F89B-8BD8-42C4-51F5-C695DD4785DF}"/>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Das Bild zeigt die Transmission in der Stanzerei der Waffenfabrik Steyr. Beachtenswert ist auch, dass hier schon elektrische Lampen zum Einsatz kamen.</a:t>
            </a:r>
            <a:endParaRPr lang="de-DE" altLang="de-DE" sz="1400" dirty="0">
              <a:solidFill>
                <a:srgbClr val="333333"/>
              </a:solidFill>
            </a:endParaRPr>
          </a:p>
        </p:txBody>
      </p:sp>
      <p:pic>
        <p:nvPicPr>
          <p:cNvPr id="3" name="Picture 6" descr="F:\Neuer Ordner\File1052.jpg">
            <a:extLst>
              <a:ext uri="{FF2B5EF4-FFF2-40B4-BE49-F238E27FC236}">
                <a16:creationId xmlns:a16="http://schemas.microsoft.com/office/drawing/2014/main" id="{E71CF33A-C76E-97E3-3484-3991F7EDED4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978" t="2657" r="3691" b="1325"/>
          <a:stretch/>
        </p:blipFill>
        <p:spPr bwMode="auto">
          <a:xfrm>
            <a:off x="528928" y="620688"/>
            <a:ext cx="8111248" cy="5202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28374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D08F89B-8BD8-42C4-51F5-C695DD4785DF}"/>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Hier sind Arbeiter um 1900 an der Drehbank im Werk Steyr zu sehen.</a:t>
            </a:r>
          </a:p>
        </p:txBody>
      </p:sp>
      <p:pic>
        <p:nvPicPr>
          <p:cNvPr id="3" name="Picture 4" descr="F:\Neuer Ordner\File1045.jpg">
            <a:extLst>
              <a:ext uri="{FF2B5EF4-FFF2-40B4-BE49-F238E27FC236}">
                <a16:creationId xmlns:a16="http://schemas.microsoft.com/office/drawing/2014/main" id="{AE7D9AE1-D9C1-2CAE-9BF2-5FB6B3292B4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44" t="10183" r="4587" b="4461"/>
          <a:stretch/>
        </p:blipFill>
        <p:spPr bwMode="auto">
          <a:xfrm>
            <a:off x="528928" y="620688"/>
            <a:ext cx="8111248" cy="5202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06363257"/>
      </p:ext>
    </p:extLst>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452</Words>
  <Application>Microsoft Office PowerPoint</Application>
  <PresentationFormat>Bildschirmpräsentation (4:3)</PresentationFormat>
  <Paragraphs>31</Paragraphs>
  <Slides>12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12</vt:i4>
      </vt:variant>
    </vt:vector>
  </HeadingPairs>
  <TitlesOfParts>
    <vt:vector size="18" baseType="lpstr">
      <vt:lpstr>Arial</vt:lpstr>
      <vt:lpstr>Calibri</vt:lpstr>
      <vt:lpstr>PoloST11K-Buch</vt:lpstr>
      <vt:lpstr>Syntax LT Std</vt:lpstr>
      <vt:lpstr>Wingdings</vt:lpstr>
      <vt:lpstr>Standarddesign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Barbara Peintinger</cp:lastModifiedBy>
  <cp:revision>58</cp:revision>
  <dcterms:created xsi:type="dcterms:W3CDTF">2011-07-14T19:54:09Z</dcterms:created>
  <dcterms:modified xsi:type="dcterms:W3CDTF">2024-01-09T12:37:08Z</dcterms:modified>
</cp:coreProperties>
</file>