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300" r:id="rId2"/>
    <p:sldId id="297" r:id="rId3"/>
    <p:sldId id="298" r:id="rId4"/>
    <p:sldId id="299" r:id="rId5"/>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B1D741E-BDA6-B83C-0039-3ACFD6DD60F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882D58C-5E4A-3B77-CBE8-F52C6FC20BA0}"/>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EDBCDFA-4570-4773-AEEB-885151CADD82}" type="datetimeFigureOut">
              <a:rPr lang="de-AT"/>
              <a:pPr>
                <a:defRPr/>
              </a:pPr>
              <a:t>03.06.2022</a:t>
            </a:fld>
            <a:endParaRPr lang="de-AT"/>
          </a:p>
        </p:txBody>
      </p:sp>
      <p:sp>
        <p:nvSpPr>
          <p:cNvPr id="4" name="Fußzeilenplatzhalter 3">
            <a:extLst>
              <a:ext uri="{FF2B5EF4-FFF2-40B4-BE49-F238E27FC236}">
                <a16:creationId xmlns:a16="http://schemas.microsoft.com/office/drawing/2014/main" id="{55F5514D-E39A-419C-78C6-D54567D044F5}"/>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7E6D7E4A-6DBD-019B-2DAC-393D59FD5495}"/>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B1D3525-C2F2-4D06-90DE-516D3BB17619}" type="slidenum">
              <a:rPr lang="de-AT" altLang="de-DE"/>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A3E64EB-A4A9-8539-AF9A-658AEC8D3FE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56FB9122-BDF5-4E03-7E24-2F9F6716E8D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787BE45-0413-44B0-8C0E-BD7B42B47660}" type="datetimeFigureOut">
              <a:rPr lang="de-AT"/>
              <a:pPr>
                <a:defRPr/>
              </a:pPr>
              <a:t>03.06.2022</a:t>
            </a:fld>
            <a:endParaRPr lang="de-AT"/>
          </a:p>
        </p:txBody>
      </p:sp>
      <p:sp>
        <p:nvSpPr>
          <p:cNvPr id="4" name="Folienbildplatzhalter 3">
            <a:extLst>
              <a:ext uri="{FF2B5EF4-FFF2-40B4-BE49-F238E27FC236}">
                <a16:creationId xmlns:a16="http://schemas.microsoft.com/office/drawing/2014/main" id="{1C89AA7B-7576-BC5A-FF2B-E7732DC5A57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B63B190A-F2D3-D462-92AE-477870DFD5B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03DA4342-08B4-6827-C835-533D7C8942F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EC1BC7DC-7F3E-E9E1-9CE4-870E8C6CF25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6886126-64E5-4C5C-BFCB-2130BD1D7D11}" type="slidenum">
              <a:rPr lang="de-AT" altLang="de-DE"/>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00051937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26B456D-32A8-913B-0AB4-58E80EFA62E5}"/>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0750A87F-EC8A-4AB9-A5E3-569256E85F71}" type="datetimeFigureOut">
              <a:rPr lang="de-AT"/>
              <a:pPr>
                <a:defRPr/>
              </a:pPr>
              <a:t>03.06.2022</a:t>
            </a:fld>
            <a:endParaRPr lang="de-AT"/>
          </a:p>
        </p:txBody>
      </p:sp>
      <p:sp>
        <p:nvSpPr>
          <p:cNvPr id="5" name="Fußzeilenplatzhalter 4">
            <a:extLst>
              <a:ext uri="{FF2B5EF4-FFF2-40B4-BE49-F238E27FC236}">
                <a16:creationId xmlns:a16="http://schemas.microsoft.com/office/drawing/2014/main" id="{26253704-6109-D16F-C269-539F1710171F}"/>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CBEF6B40-AB46-550A-D7DD-BE0740F3AA82}"/>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25AAC501-5440-4548-B874-9DAF9755B290}" type="slidenum">
              <a:rPr lang="de-AT" altLang="de-DE"/>
              <a:pPr/>
              <a:t>‹Nr.›</a:t>
            </a:fld>
            <a:endParaRPr lang="de-AT" altLang="de-DE"/>
          </a:p>
        </p:txBody>
      </p:sp>
    </p:spTree>
    <p:extLst>
      <p:ext uri="{BB962C8B-B14F-4D97-AF65-F5344CB8AC3E}">
        <p14:creationId xmlns:p14="http://schemas.microsoft.com/office/powerpoint/2010/main" val="3553276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78A01E63-0233-E43D-31BA-56F3D8797072}"/>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EA843CA9-8313-4015-8299-99C28231010D}" type="datetimeFigureOut">
              <a:rPr lang="de-AT"/>
              <a:pPr>
                <a:defRPr/>
              </a:pPr>
              <a:t>03.06.2022</a:t>
            </a:fld>
            <a:endParaRPr lang="de-AT"/>
          </a:p>
        </p:txBody>
      </p:sp>
      <p:sp>
        <p:nvSpPr>
          <p:cNvPr id="5" name="Fußzeilenplatzhalter 4">
            <a:extLst>
              <a:ext uri="{FF2B5EF4-FFF2-40B4-BE49-F238E27FC236}">
                <a16:creationId xmlns:a16="http://schemas.microsoft.com/office/drawing/2014/main" id="{DBDAD856-3F19-7F1A-73CE-BBB5B1EE9D95}"/>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60AF307-3E7E-42AA-3537-1D74E37F7B6A}"/>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AA71A67-3684-4A6D-84FB-9BAD210EB278}" type="slidenum">
              <a:rPr lang="de-AT" altLang="de-DE"/>
              <a:pPr/>
              <a:t>‹Nr.›</a:t>
            </a:fld>
            <a:endParaRPr lang="de-AT" altLang="de-DE"/>
          </a:p>
        </p:txBody>
      </p:sp>
    </p:spTree>
    <p:extLst>
      <p:ext uri="{BB962C8B-B14F-4D97-AF65-F5344CB8AC3E}">
        <p14:creationId xmlns:p14="http://schemas.microsoft.com/office/powerpoint/2010/main" val="3415624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80A6B88E-F8CE-FA86-B7CE-6B8BD4729DB6}"/>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63787026-4AF5-477E-A52A-3DAD11B30D0B}" type="datetimeFigureOut">
              <a:rPr lang="de-AT"/>
              <a:pPr>
                <a:defRPr/>
              </a:pPr>
              <a:t>03.06.2022</a:t>
            </a:fld>
            <a:endParaRPr lang="de-AT"/>
          </a:p>
        </p:txBody>
      </p:sp>
      <p:sp>
        <p:nvSpPr>
          <p:cNvPr id="5" name="Fußzeilenplatzhalter 4">
            <a:extLst>
              <a:ext uri="{FF2B5EF4-FFF2-40B4-BE49-F238E27FC236}">
                <a16:creationId xmlns:a16="http://schemas.microsoft.com/office/drawing/2014/main" id="{7CD57AE4-1CD4-16EC-BCAC-0262999D7E30}"/>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2852F614-663D-F591-5C5A-3C9A25F30C8E}"/>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F03E3C5A-86C0-415A-9EFA-494C95433F42}" type="slidenum">
              <a:rPr lang="de-AT" altLang="de-DE"/>
              <a:pPr/>
              <a:t>‹Nr.›</a:t>
            </a:fld>
            <a:endParaRPr lang="de-AT" altLang="de-DE"/>
          </a:p>
        </p:txBody>
      </p:sp>
    </p:spTree>
    <p:extLst>
      <p:ext uri="{BB962C8B-B14F-4D97-AF65-F5344CB8AC3E}">
        <p14:creationId xmlns:p14="http://schemas.microsoft.com/office/powerpoint/2010/main" val="1791867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8933B6C4-12CF-0FB5-FBC9-8322F1EA87F8}"/>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26D6B11B-D8BD-4E91-BCE4-C22A9AEBB1BD}" type="datetimeFigureOut">
              <a:rPr lang="de-AT"/>
              <a:pPr>
                <a:defRPr/>
              </a:pPr>
              <a:t>03.06.2022</a:t>
            </a:fld>
            <a:endParaRPr lang="de-AT"/>
          </a:p>
        </p:txBody>
      </p:sp>
      <p:sp>
        <p:nvSpPr>
          <p:cNvPr id="5" name="Fußzeilenplatzhalter 4">
            <a:extLst>
              <a:ext uri="{FF2B5EF4-FFF2-40B4-BE49-F238E27FC236}">
                <a16:creationId xmlns:a16="http://schemas.microsoft.com/office/drawing/2014/main" id="{36813AA4-B400-3A82-B0B8-7EF7EAD58DB7}"/>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1C631E3-6403-CA61-BFDB-185419D7E81B}"/>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A50664B2-BCF5-40FB-BCC6-75761E3EC43B}" type="slidenum">
              <a:rPr lang="de-AT" altLang="de-DE"/>
              <a:pPr/>
              <a:t>‹Nr.›</a:t>
            </a:fld>
            <a:endParaRPr lang="de-AT" altLang="de-DE"/>
          </a:p>
        </p:txBody>
      </p:sp>
    </p:spTree>
    <p:extLst>
      <p:ext uri="{BB962C8B-B14F-4D97-AF65-F5344CB8AC3E}">
        <p14:creationId xmlns:p14="http://schemas.microsoft.com/office/powerpoint/2010/main" val="605216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3D8FF297-5B17-53FE-5EAE-6FEC78F9A87E}"/>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9FD2F861-683D-4ECD-9CE0-5BF27FB26BB0}" type="datetimeFigureOut">
              <a:rPr lang="de-AT"/>
              <a:pPr>
                <a:defRPr/>
              </a:pPr>
              <a:t>03.06.2022</a:t>
            </a:fld>
            <a:endParaRPr lang="de-AT"/>
          </a:p>
        </p:txBody>
      </p:sp>
      <p:sp>
        <p:nvSpPr>
          <p:cNvPr id="6" name="Fußzeilenplatzhalter 4">
            <a:extLst>
              <a:ext uri="{FF2B5EF4-FFF2-40B4-BE49-F238E27FC236}">
                <a16:creationId xmlns:a16="http://schemas.microsoft.com/office/drawing/2014/main" id="{DC550C1E-8FE1-0021-2EC4-2301EE0ED85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4796A88-A3C0-3C9F-2095-BA5038016718}"/>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44893437-45C7-4FCC-87F9-D5CC20C1CDAB}" type="slidenum">
              <a:rPr lang="de-AT" altLang="de-DE"/>
              <a:pPr/>
              <a:t>‹Nr.›</a:t>
            </a:fld>
            <a:endParaRPr lang="de-AT" altLang="de-DE"/>
          </a:p>
        </p:txBody>
      </p:sp>
    </p:spTree>
    <p:extLst>
      <p:ext uri="{BB962C8B-B14F-4D97-AF65-F5344CB8AC3E}">
        <p14:creationId xmlns:p14="http://schemas.microsoft.com/office/powerpoint/2010/main" val="2485327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D1A8CA48-1745-B5FA-AC89-25F9F4C197A4}"/>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24D19B94-A01E-4E74-978A-5D0C1EC3C84C}" type="datetimeFigureOut">
              <a:rPr lang="de-AT"/>
              <a:pPr>
                <a:defRPr/>
              </a:pPr>
              <a:t>03.06.2022</a:t>
            </a:fld>
            <a:endParaRPr lang="de-AT"/>
          </a:p>
        </p:txBody>
      </p:sp>
      <p:sp>
        <p:nvSpPr>
          <p:cNvPr id="8" name="Fußzeilenplatzhalter 4">
            <a:extLst>
              <a:ext uri="{FF2B5EF4-FFF2-40B4-BE49-F238E27FC236}">
                <a16:creationId xmlns:a16="http://schemas.microsoft.com/office/drawing/2014/main" id="{0285323C-FFBF-8C36-C86B-C7363A69A45F}"/>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6DAA8EA8-0D0D-75FF-4B10-25B99F9B1086}"/>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F97EAE7E-1271-4ACE-993C-F6356CF143E3}" type="slidenum">
              <a:rPr lang="de-AT" altLang="de-DE"/>
              <a:pPr/>
              <a:t>‹Nr.›</a:t>
            </a:fld>
            <a:endParaRPr lang="de-AT" altLang="de-DE"/>
          </a:p>
        </p:txBody>
      </p:sp>
    </p:spTree>
    <p:extLst>
      <p:ext uri="{BB962C8B-B14F-4D97-AF65-F5344CB8AC3E}">
        <p14:creationId xmlns:p14="http://schemas.microsoft.com/office/powerpoint/2010/main" val="144716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914B3F3E-504A-75FA-21F0-BD4CBBD1364B}"/>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60413328-46FA-481F-8C83-A87663F9E794}" type="datetimeFigureOut">
              <a:rPr lang="de-AT"/>
              <a:pPr>
                <a:defRPr/>
              </a:pPr>
              <a:t>03.06.2022</a:t>
            </a:fld>
            <a:endParaRPr lang="de-AT"/>
          </a:p>
        </p:txBody>
      </p:sp>
      <p:sp>
        <p:nvSpPr>
          <p:cNvPr id="4" name="Fußzeilenplatzhalter 4">
            <a:extLst>
              <a:ext uri="{FF2B5EF4-FFF2-40B4-BE49-F238E27FC236}">
                <a16:creationId xmlns:a16="http://schemas.microsoft.com/office/drawing/2014/main" id="{330AE1E0-70F6-71BF-75EC-55EF8C3ED507}"/>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78359E2A-AD2C-75AA-43D5-4286C63C3D8B}"/>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868ABC54-2464-4CB7-908F-08B5D65458C1}" type="slidenum">
              <a:rPr lang="de-AT" altLang="de-DE"/>
              <a:pPr/>
              <a:t>‹Nr.›</a:t>
            </a:fld>
            <a:endParaRPr lang="de-AT" altLang="de-DE"/>
          </a:p>
        </p:txBody>
      </p:sp>
    </p:spTree>
    <p:extLst>
      <p:ext uri="{BB962C8B-B14F-4D97-AF65-F5344CB8AC3E}">
        <p14:creationId xmlns:p14="http://schemas.microsoft.com/office/powerpoint/2010/main" val="438529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55CBE5B2-7FFD-2ECC-6D37-25B70438A85F}"/>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3349836D-7F00-4E47-90C8-EA6743F4BCF8}" type="datetimeFigureOut">
              <a:rPr lang="de-AT"/>
              <a:pPr>
                <a:defRPr/>
              </a:pPr>
              <a:t>03.06.2022</a:t>
            </a:fld>
            <a:endParaRPr lang="de-AT"/>
          </a:p>
        </p:txBody>
      </p:sp>
      <p:sp>
        <p:nvSpPr>
          <p:cNvPr id="3" name="Fußzeilenplatzhalter 4">
            <a:extLst>
              <a:ext uri="{FF2B5EF4-FFF2-40B4-BE49-F238E27FC236}">
                <a16:creationId xmlns:a16="http://schemas.microsoft.com/office/drawing/2014/main" id="{1178C40F-948C-6F5B-6B77-C08980C3DA6E}"/>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12B02DDC-BA23-306B-8E54-D9B03C478443}"/>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94D6F26F-E25D-4FBF-AAA0-FBCBD0D45543}" type="slidenum">
              <a:rPr lang="de-AT" altLang="de-DE"/>
              <a:pPr/>
              <a:t>‹Nr.›</a:t>
            </a:fld>
            <a:endParaRPr lang="de-AT" altLang="de-DE"/>
          </a:p>
        </p:txBody>
      </p:sp>
    </p:spTree>
    <p:extLst>
      <p:ext uri="{BB962C8B-B14F-4D97-AF65-F5344CB8AC3E}">
        <p14:creationId xmlns:p14="http://schemas.microsoft.com/office/powerpoint/2010/main" val="3669853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AAB7160C-DA42-0E99-422D-10ACEF4AD0CD}"/>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76D36C79-9CAF-493D-8332-E2B21FCBAE01}" type="datetimeFigureOut">
              <a:rPr lang="de-AT"/>
              <a:pPr>
                <a:defRPr/>
              </a:pPr>
              <a:t>03.06.2022</a:t>
            </a:fld>
            <a:endParaRPr lang="de-AT"/>
          </a:p>
        </p:txBody>
      </p:sp>
      <p:sp>
        <p:nvSpPr>
          <p:cNvPr id="6" name="Fußzeilenplatzhalter 4">
            <a:extLst>
              <a:ext uri="{FF2B5EF4-FFF2-40B4-BE49-F238E27FC236}">
                <a16:creationId xmlns:a16="http://schemas.microsoft.com/office/drawing/2014/main" id="{B9F1C05F-93A3-7B4D-9F3E-ADC195994245}"/>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CE9267E-5A4A-67ED-3FFF-667E04676A55}"/>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7E634FF1-BD3C-45E4-8D8D-959834DB196E}" type="slidenum">
              <a:rPr lang="de-AT" altLang="de-DE"/>
              <a:pPr/>
              <a:t>‹Nr.›</a:t>
            </a:fld>
            <a:endParaRPr lang="de-AT" altLang="de-DE"/>
          </a:p>
        </p:txBody>
      </p:sp>
    </p:spTree>
    <p:extLst>
      <p:ext uri="{BB962C8B-B14F-4D97-AF65-F5344CB8AC3E}">
        <p14:creationId xmlns:p14="http://schemas.microsoft.com/office/powerpoint/2010/main" val="2782455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EBC74522-765B-8449-2452-B03297D295F1}"/>
              </a:ext>
            </a:extLst>
          </p:cNvPr>
          <p:cNvSpPr>
            <a:spLocks noGrp="1"/>
          </p:cNvSpPr>
          <p:nvPr>
            <p:ph type="dt" sz="half" idx="10"/>
          </p:nvPr>
        </p:nvSpPr>
        <p:spPr>
          <a:xfrm>
            <a:off x="457200" y="6356350"/>
            <a:ext cx="2133600" cy="365125"/>
          </a:xfrm>
          <a:prstGeom prst="rect">
            <a:avLst/>
          </a:prstGeom>
        </p:spPr>
        <p:txBody>
          <a:bodyPr/>
          <a:lstStyle>
            <a:lvl1pPr>
              <a:defRPr/>
            </a:lvl1pPr>
          </a:lstStyle>
          <a:p>
            <a:pPr>
              <a:defRPr/>
            </a:pPr>
            <a:fld id="{346975D9-371D-4869-8E3E-0CF3628D3F56}" type="datetimeFigureOut">
              <a:rPr lang="de-AT"/>
              <a:pPr>
                <a:defRPr/>
              </a:pPr>
              <a:t>03.06.2022</a:t>
            </a:fld>
            <a:endParaRPr lang="de-AT"/>
          </a:p>
        </p:txBody>
      </p:sp>
      <p:sp>
        <p:nvSpPr>
          <p:cNvPr id="6" name="Fußzeilenplatzhalter 4">
            <a:extLst>
              <a:ext uri="{FF2B5EF4-FFF2-40B4-BE49-F238E27FC236}">
                <a16:creationId xmlns:a16="http://schemas.microsoft.com/office/drawing/2014/main" id="{DBE3FF38-0ABB-BBBA-E1AA-A61EE65EC524}"/>
              </a:ext>
            </a:extLst>
          </p:cNvPr>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2C174C32-42D1-5CB0-FF1E-9D3E8F378967}"/>
              </a:ext>
            </a:extLst>
          </p:cNvPr>
          <p:cNvSpPr>
            <a:spLocks noGrp="1"/>
          </p:cNvSpPr>
          <p:nvPr>
            <p:ph type="sldNum" sz="quarter" idx="12"/>
          </p:nvPr>
        </p:nvSpPr>
        <p:spPr>
          <a:xfrm>
            <a:off x="6553200" y="6356350"/>
            <a:ext cx="2133600" cy="365125"/>
          </a:xfrm>
          <a:prstGeom prst="rect">
            <a:avLst/>
          </a:prstGeom>
        </p:spPr>
        <p:txBody>
          <a:bodyPr/>
          <a:lstStyle>
            <a:lvl1pPr>
              <a:defRPr/>
            </a:lvl1pPr>
          </a:lstStyle>
          <a:p>
            <a:fld id="{6A51ACD1-9A99-41B0-B783-57DD8BEE312B}" type="slidenum">
              <a:rPr lang="de-AT" altLang="de-DE"/>
              <a:pPr/>
              <a:t>‹Nr.›</a:t>
            </a:fld>
            <a:endParaRPr lang="de-AT" altLang="de-DE"/>
          </a:p>
        </p:txBody>
      </p:sp>
    </p:spTree>
    <p:extLst>
      <p:ext uri="{BB962C8B-B14F-4D97-AF65-F5344CB8AC3E}">
        <p14:creationId xmlns:p14="http://schemas.microsoft.com/office/powerpoint/2010/main" val="278992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5CA9A270-9353-427D-201D-4EDF5CB44971}"/>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elplatzhalter 1">
            <a:extLst>
              <a:ext uri="{FF2B5EF4-FFF2-40B4-BE49-F238E27FC236}">
                <a16:creationId xmlns:a16="http://schemas.microsoft.com/office/drawing/2014/main" id="{D3BD40EC-6DA5-F466-1A51-EDF97E1CF22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5" name="Textplatzhalter 2">
            <a:extLst>
              <a:ext uri="{FF2B5EF4-FFF2-40B4-BE49-F238E27FC236}">
                <a16:creationId xmlns:a16="http://schemas.microsoft.com/office/drawing/2014/main" id="{DB06B60C-70C3-8492-07EC-946522E2D43F}"/>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97B1301B-2103-3FC8-D3FA-AC45A54CFA9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FA8F9E1-A9D3-4020-8D0B-2766FD384559}" type="datetimeFigureOut">
              <a:rPr lang="de-AT"/>
              <a:pPr>
                <a:defRPr/>
              </a:pPr>
              <a:t>03.06.2022</a:t>
            </a:fld>
            <a:endParaRPr lang="de-AT"/>
          </a:p>
        </p:txBody>
      </p:sp>
      <p:sp>
        <p:nvSpPr>
          <p:cNvPr id="17" name="Fußzeilenplatzhalter 4">
            <a:extLst>
              <a:ext uri="{FF2B5EF4-FFF2-40B4-BE49-F238E27FC236}">
                <a16:creationId xmlns:a16="http://schemas.microsoft.com/office/drawing/2014/main" id="{35539C90-C659-CC32-752F-CAADC1481B99}"/>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74EA8C93-65AA-0334-F3C4-23400F326E4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03FE8716-8B1F-4FE4-BAEB-D4EEFA34225D}" type="slidenum">
              <a:rPr lang="de-AT" altLang="de-DE"/>
              <a:pPr>
                <a:defRPr/>
              </a:pPr>
              <a:t>‹Nr.›</a:t>
            </a:fld>
            <a:endParaRPr lang="de-AT" altLang="de-DE"/>
          </a:p>
        </p:txBody>
      </p:sp>
      <p:pic>
        <p:nvPicPr>
          <p:cNvPr id="19" name="Picture 19">
            <a:extLst>
              <a:ext uri="{FF2B5EF4-FFF2-40B4-BE49-F238E27FC236}">
                <a16:creationId xmlns:a16="http://schemas.microsoft.com/office/drawing/2014/main" id="{6EF649E5-8F77-6D60-C971-FDE45E80836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9">
            <a:extLst>
              <a:ext uri="{FF2B5EF4-FFF2-40B4-BE49-F238E27FC236}">
                <a16:creationId xmlns:a16="http://schemas.microsoft.com/office/drawing/2014/main" id="{CB7A96C2-9642-ED88-24DA-6412A8810F24}"/>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74133F51-F624-52D0-C761-DAAD8F3C8EDD}"/>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22" name="Picture 13" descr="I:\500-vs_hs\Aushilfen\___Carina\Unterwegs\uw1_schriftzug_weiss.gif">
            <a:extLst>
              <a:ext uri="{FF2B5EF4-FFF2-40B4-BE49-F238E27FC236}">
                <a16:creationId xmlns:a16="http://schemas.microsoft.com/office/drawing/2014/main" id="{CE06A4CD-1F3F-B050-1B82-37E3DC2753D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95"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1820B32-CE60-F08E-6781-DD7E78DC2A6F}"/>
              </a:ext>
            </a:extLst>
          </p:cNvPr>
          <p:cNvSpPr>
            <a:spLocks noGrp="1"/>
          </p:cNvSpPr>
          <p:nvPr>
            <p:ph type="title"/>
          </p:nvPr>
        </p:nvSpPr>
        <p:spPr>
          <a:xfrm>
            <a:off x="395288" y="1989138"/>
            <a:ext cx="8229600" cy="677862"/>
          </a:xfrm>
        </p:spPr>
        <p:txBody>
          <a:bodyPr/>
          <a:lstStyle/>
          <a:p>
            <a:pPr eaLnBrk="1" hangingPunct="1"/>
            <a:r>
              <a:rPr lang="de-AT" altLang="de-DE" dirty="0"/>
              <a:t>Wüstenbildung</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0E08D3A-27E4-5E53-56A8-DCCB8C3912FC}"/>
              </a:ext>
            </a:extLst>
          </p:cNvPr>
          <p:cNvSpPr>
            <a:spLocks noGrp="1"/>
          </p:cNvSpPr>
          <p:nvPr>
            <p:ph type="title"/>
          </p:nvPr>
        </p:nvSpPr>
        <p:spPr>
          <a:xfrm>
            <a:off x="457200" y="735013"/>
            <a:ext cx="8229600" cy="677862"/>
          </a:xfrm>
        </p:spPr>
        <p:txBody>
          <a:bodyPr/>
          <a:lstStyle/>
          <a:p>
            <a:pPr eaLnBrk="1" hangingPunct="1"/>
            <a:r>
              <a:rPr lang="de-AT" altLang="de-DE" dirty="0"/>
              <a:t>Wüstenbildung</a:t>
            </a:r>
          </a:p>
        </p:txBody>
      </p:sp>
      <p:sp>
        <p:nvSpPr>
          <p:cNvPr id="9" name="Inhaltsplatzhalter 1">
            <a:extLst>
              <a:ext uri="{FF2B5EF4-FFF2-40B4-BE49-F238E27FC236}">
                <a16:creationId xmlns:a16="http://schemas.microsoft.com/office/drawing/2014/main" id="{88C0C988-CADD-2CB0-BD00-A345B602B232}"/>
              </a:ext>
            </a:extLst>
          </p:cNvPr>
          <p:cNvSpPr txBox="1">
            <a:spLocks/>
          </p:cNvSpPr>
          <p:nvPr/>
        </p:nvSpPr>
        <p:spPr bwMode="auto">
          <a:xfrm>
            <a:off x="3282950" y="1773238"/>
            <a:ext cx="2476500" cy="431800"/>
          </a:xfrm>
          <a:prstGeom prst="rect">
            <a:avLst/>
          </a:prstGeom>
          <a:solidFill>
            <a:srgbClr val="FF9933"/>
          </a:solidFill>
          <a:ln w="57150">
            <a:solidFill>
              <a:srgbClr val="FF9933"/>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Ursachen</a:t>
            </a:r>
          </a:p>
        </p:txBody>
      </p:sp>
      <p:sp>
        <p:nvSpPr>
          <p:cNvPr id="10" name="Inhaltsplatzhalter 1">
            <a:extLst>
              <a:ext uri="{FF2B5EF4-FFF2-40B4-BE49-F238E27FC236}">
                <a16:creationId xmlns:a16="http://schemas.microsoft.com/office/drawing/2014/main" id="{AD1DF130-F806-A8BB-CD38-556E6443CD55}"/>
              </a:ext>
            </a:extLst>
          </p:cNvPr>
          <p:cNvSpPr txBox="1">
            <a:spLocks/>
          </p:cNvSpPr>
          <p:nvPr/>
        </p:nvSpPr>
        <p:spPr bwMode="auto">
          <a:xfrm>
            <a:off x="3282950" y="4149725"/>
            <a:ext cx="2476500" cy="431800"/>
          </a:xfrm>
          <a:prstGeom prst="rect">
            <a:avLst/>
          </a:prstGeom>
          <a:solidFill>
            <a:srgbClr val="FFCC00"/>
          </a:solidFill>
          <a:ln w="76200">
            <a:solidFill>
              <a:srgbClr val="FFCC00"/>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Gegenmaßnahmen</a:t>
            </a:r>
          </a:p>
        </p:txBody>
      </p:sp>
      <p:cxnSp>
        <p:nvCxnSpPr>
          <p:cNvPr id="13" name="Gerade Verbindung mit Pfeil 12">
            <a:extLst>
              <a:ext uri="{FF2B5EF4-FFF2-40B4-BE49-F238E27FC236}">
                <a16:creationId xmlns:a16="http://schemas.microsoft.com/office/drawing/2014/main" id="{5C6BEE3E-7B9E-2882-5FE3-59725BABCE13}"/>
              </a:ext>
            </a:extLst>
          </p:cNvPr>
          <p:cNvCxnSpPr/>
          <p:nvPr/>
        </p:nvCxnSpPr>
        <p:spPr>
          <a:xfrm>
            <a:off x="4543425" y="2276475"/>
            <a:ext cx="0" cy="3429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AB0396AF-4FE9-67A9-4207-4859038ED5D0}"/>
              </a:ext>
            </a:extLst>
          </p:cNvPr>
          <p:cNvCxnSpPr/>
          <p:nvPr/>
        </p:nvCxnSpPr>
        <p:spPr>
          <a:xfrm flipH="1">
            <a:off x="2411413" y="2276475"/>
            <a:ext cx="1873250" cy="4953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B6146A63-5A6D-708A-CE7B-9B4EEFC366A8}"/>
              </a:ext>
            </a:extLst>
          </p:cNvPr>
          <p:cNvCxnSpPr/>
          <p:nvPr/>
        </p:nvCxnSpPr>
        <p:spPr>
          <a:xfrm>
            <a:off x="4787900" y="2276475"/>
            <a:ext cx="1944688" cy="4953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40" name="Gerade Verbindung mit Pfeil 39">
            <a:extLst>
              <a:ext uri="{FF2B5EF4-FFF2-40B4-BE49-F238E27FC236}">
                <a16:creationId xmlns:a16="http://schemas.microsoft.com/office/drawing/2014/main" id="{6A5B9407-6417-669F-7BA2-0FE8384182F6}"/>
              </a:ext>
            </a:extLst>
          </p:cNvPr>
          <p:cNvCxnSpPr/>
          <p:nvPr/>
        </p:nvCxnSpPr>
        <p:spPr>
          <a:xfrm>
            <a:off x="4543425" y="4711700"/>
            <a:ext cx="0" cy="366713"/>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cxnSp>
        <p:nvCxnSpPr>
          <p:cNvPr id="41" name="Gerade Verbindung mit Pfeil 40">
            <a:extLst>
              <a:ext uri="{FF2B5EF4-FFF2-40B4-BE49-F238E27FC236}">
                <a16:creationId xmlns:a16="http://schemas.microsoft.com/office/drawing/2014/main" id="{BB5444AF-BFAD-1DDE-65A5-C9B898D4444E}"/>
              </a:ext>
            </a:extLst>
          </p:cNvPr>
          <p:cNvCxnSpPr/>
          <p:nvPr/>
        </p:nvCxnSpPr>
        <p:spPr>
          <a:xfrm flipH="1">
            <a:off x="2387600" y="4741863"/>
            <a:ext cx="1792288" cy="487362"/>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cxnSp>
        <p:nvCxnSpPr>
          <p:cNvPr id="42" name="Gerade Verbindung mit Pfeil 41">
            <a:extLst>
              <a:ext uri="{FF2B5EF4-FFF2-40B4-BE49-F238E27FC236}">
                <a16:creationId xmlns:a16="http://schemas.microsoft.com/office/drawing/2014/main" id="{3550CE9B-A9F0-D822-2F22-99F0E80B8560}"/>
              </a:ext>
            </a:extLst>
          </p:cNvPr>
          <p:cNvCxnSpPr/>
          <p:nvPr/>
        </p:nvCxnSpPr>
        <p:spPr>
          <a:xfrm>
            <a:off x="4918075" y="4735513"/>
            <a:ext cx="1814513" cy="479425"/>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sp>
        <p:nvSpPr>
          <p:cNvPr id="43" name="Inhaltsplatzhalter 1">
            <a:extLst>
              <a:ext uri="{FF2B5EF4-FFF2-40B4-BE49-F238E27FC236}">
                <a16:creationId xmlns:a16="http://schemas.microsoft.com/office/drawing/2014/main" id="{EACEE6EB-D0E3-8E40-DE1C-9040EE77DCCE}"/>
              </a:ext>
            </a:extLst>
          </p:cNvPr>
          <p:cNvSpPr txBox="1">
            <a:spLocks/>
          </p:cNvSpPr>
          <p:nvPr/>
        </p:nvSpPr>
        <p:spPr bwMode="auto">
          <a:xfrm>
            <a:off x="277813" y="2708275"/>
            <a:ext cx="2062162"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Abholzung von Wäldern</a:t>
            </a:r>
          </a:p>
        </p:txBody>
      </p:sp>
      <p:sp>
        <p:nvSpPr>
          <p:cNvPr id="44" name="Inhaltsplatzhalter 1">
            <a:extLst>
              <a:ext uri="{FF2B5EF4-FFF2-40B4-BE49-F238E27FC236}">
                <a16:creationId xmlns:a16="http://schemas.microsoft.com/office/drawing/2014/main" id="{7059EDAE-A298-4CC1-9853-EECB6CD16961}"/>
              </a:ext>
            </a:extLst>
          </p:cNvPr>
          <p:cNvSpPr txBox="1">
            <a:spLocks/>
          </p:cNvSpPr>
          <p:nvPr/>
        </p:nvSpPr>
        <p:spPr bwMode="auto">
          <a:xfrm>
            <a:off x="3282950" y="2722563"/>
            <a:ext cx="2476500"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falsche</a:t>
            </a:r>
          </a:p>
          <a:p>
            <a:pPr algn="ctr" eaLnBrk="1" hangingPunct="1">
              <a:buFont typeface="Arial" panose="020B0604020202020204" pitchFamily="34" charset="0"/>
              <a:buNone/>
            </a:pPr>
            <a:r>
              <a:rPr lang="de-AT" altLang="de-DE" sz="2000"/>
              <a:t>Bewirtschaftung</a:t>
            </a:r>
          </a:p>
        </p:txBody>
      </p:sp>
      <p:sp>
        <p:nvSpPr>
          <p:cNvPr id="46" name="Inhaltsplatzhalter 1">
            <a:extLst>
              <a:ext uri="{FF2B5EF4-FFF2-40B4-BE49-F238E27FC236}">
                <a16:creationId xmlns:a16="http://schemas.microsoft.com/office/drawing/2014/main" id="{BC0D7EA2-66FF-2E23-5144-1677F2B34490}"/>
              </a:ext>
            </a:extLst>
          </p:cNvPr>
          <p:cNvSpPr txBox="1">
            <a:spLocks/>
          </p:cNvSpPr>
          <p:nvPr/>
        </p:nvSpPr>
        <p:spPr bwMode="auto">
          <a:xfrm>
            <a:off x="277813" y="5157788"/>
            <a:ext cx="2062162"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neue Bäume pflanzen</a:t>
            </a:r>
          </a:p>
        </p:txBody>
      </p:sp>
      <p:sp>
        <p:nvSpPr>
          <p:cNvPr id="47" name="Inhaltsplatzhalter 1">
            <a:extLst>
              <a:ext uri="{FF2B5EF4-FFF2-40B4-BE49-F238E27FC236}">
                <a16:creationId xmlns:a16="http://schemas.microsoft.com/office/drawing/2014/main" id="{0A3F8B02-AD39-1371-C15F-BC44DA62F83C}"/>
              </a:ext>
            </a:extLst>
          </p:cNvPr>
          <p:cNvSpPr txBox="1">
            <a:spLocks/>
          </p:cNvSpPr>
          <p:nvPr/>
        </p:nvSpPr>
        <p:spPr bwMode="auto">
          <a:xfrm>
            <a:off x="6804025" y="2714625"/>
            <a:ext cx="2062163"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Bodenerosion</a:t>
            </a:r>
          </a:p>
        </p:txBody>
      </p:sp>
      <p:sp>
        <p:nvSpPr>
          <p:cNvPr id="48" name="Inhaltsplatzhalter 1">
            <a:extLst>
              <a:ext uri="{FF2B5EF4-FFF2-40B4-BE49-F238E27FC236}">
                <a16:creationId xmlns:a16="http://schemas.microsoft.com/office/drawing/2014/main" id="{BF92D21F-0A7C-B9AF-3AB7-F13F352A10BB}"/>
              </a:ext>
            </a:extLst>
          </p:cNvPr>
          <p:cNvSpPr txBox="1">
            <a:spLocks/>
          </p:cNvSpPr>
          <p:nvPr/>
        </p:nvSpPr>
        <p:spPr bwMode="auto">
          <a:xfrm>
            <a:off x="3282950" y="5173663"/>
            <a:ext cx="2476500"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weniger</a:t>
            </a:r>
          </a:p>
          <a:p>
            <a:pPr algn="ctr" eaLnBrk="1" hangingPunct="1">
              <a:buFont typeface="Arial" panose="020B0604020202020204" pitchFamily="34" charset="0"/>
              <a:buNone/>
            </a:pPr>
            <a:r>
              <a:rPr lang="de-AT" altLang="de-DE" sz="2000"/>
              <a:t>Weidetiere</a:t>
            </a:r>
          </a:p>
        </p:txBody>
      </p:sp>
      <p:sp>
        <p:nvSpPr>
          <p:cNvPr id="50" name="Inhaltsplatzhalter 1">
            <a:extLst>
              <a:ext uri="{FF2B5EF4-FFF2-40B4-BE49-F238E27FC236}">
                <a16:creationId xmlns:a16="http://schemas.microsoft.com/office/drawing/2014/main" id="{CE704597-7E1A-3474-DC61-5EB704219368}"/>
              </a:ext>
            </a:extLst>
          </p:cNvPr>
          <p:cNvSpPr txBox="1">
            <a:spLocks/>
          </p:cNvSpPr>
          <p:nvPr/>
        </p:nvSpPr>
        <p:spPr bwMode="auto">
          <a:xfrm>
            <a:off x="6804025" y="4748213"/>
            <a:ext cx="2051050" cy="15605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Pflanzen werden nach der Ernte  als Bodenschutz angebaut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4"/>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4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8"/>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7"/>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4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6" grpId="0" animBg="1"/>
      <p:bldP spid="47" grpId="0" animBg="1"/>
      <p:bldP spid="48" grpId="0" animBg="1"/>
      <p:bldP spid="50"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122" name="Titel 3">
            <a:extLst>
              <a:ext uri="{FF2B5EF4-FFF2-40B4-BE49-F238E27FC236}">
                <a16:creationId xmlns:a16="http://schemas.microsoft.com/office/drawing/2014/main" id="{8E845408-6D9E-4189-42CE-85C5FA19780F}"/>
              </a:ext>
            </a:extLst>
          </p:cNvPr>
          <p:cNvSpPr>
            <a:spLocks noGrp="1"/>
          </p:cNvSpPr>
          <p:nvPr>
            <p:ph type="title"/>
          </p:nvPr>
        </p:nvSpPr>
        <p:spPr>
          <a:xfrm>
            <a:off x="457200" y="735013"/>
            <a:ext cx="8229600" cy="677862"/>
          </a:xfrm>
        </p:spPr>
        <p:txBody>
          <a:bodyPr/>
          <a:lstStyle/>
          <a:p>
            <a:pPr eaLnBrk="1" hangingPunct="1"/>
            <a:r>
              <a:rPr lang="de-AT" altLang="de-DE"/>
              <a:t>Wüstenbildung</a:t>
            </a:r>
          </a:p>
        </p:txBody>
      </p:sp>
      <p:sp>
        <p:nvSpPr>
          <p:cNvPr id="5123" name="Inhaltsplatzhalter 1">
            <a:extLst>
              <a:ext uri="{FF2B5EF4-FFF2-40B4-BE49-F238E27FC236}">
                <a16:creationId xmlns:a16="http://schemas.microsoft.com/office/drawing/2014/main" id="{5571E74F-EBD1-4F1D-5526-095371082D1A}"/>
              </a:ext>
            </a:extLst>
          </p:cNvPr>
          <p:cNvSpPr txBox="1">
            <a:spLocks/>
          </p:cNvSpPr>
          <p:nvPr/>
        </p:nvSpPr>
        <p:spPr bwMode="auto">
          <a:xfrm>
            <a:off x="3282950" y="1773238"/>
            <a:ext cx="2476500" cy="431800"/>
          </a:xfrm>
          <a:prstGeom prst="rect">
            <a:avLst/>
          </a:prstGeom>
          <a:solidFill>
            <a:srgbClr val="FF9933"/>
          </a:solidFill>
          <a:ln w="57150">
            <a:solidFill>
              <a:srgbClr val="FF9933"/>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Ursachen</a:t>
            </a:r>
          </a:p>
        </p:txBody>
      </p:sp>
      <p:sp>
        <p:nvSpPr>
          <p:cNvPr id="5124" name="Inhaltsplatzhalter 1">
            <a:extLst>
              <a:ext uri="{FF2B5EF4-FFF2-40B4-BE49-F238E27FC236}">
                <a16:creationId xmlns:a16="http://schemas.microsoft.com/office/drawing/2014/main" id="{09EEB3B3-6AD7-268A-8F2B-F15E6282390B}"/>
              </a:ext>
            </a:extLst>
          </p:cNvPr>
          <p:cNvSpPr txBox="1">
            <a:spLocks/>
          </p:cNvSpPr>
          <p:nvPr/>
        </p:nvSpPr>
        <p:spPr bwMode="auto">
          <a:xfrm>
            <a:off x="3282950" y="4149725"/>
            <a:ext cx="2476500" cy="431800"/>
          </a:xfrm>
          <a:prstGeom prst="rect">
            <a:avLst/>
          </a:prstGeom>
          <a:solidFill>
            <a:srgbClr val="FFCC00"/>
          </a:solidFill>
          <a:ln w="76200">
            <a:solidFill>
              <a:srgbClr val="FFCC00"/>
            </a:solidFill>
            <a:miter lim="800000"/>
            <a:headEnd/>
            <a:tailEnd/>
          </a:ln>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Gegenmaßnahmen</a:t>
            </a:r>
          </a:p>
        </p:txBody>
      </p:sp>
      <p:cxnSp>
        <p:nvCxnSpPr>
          <p:cNvPr id="13" name="Gerade Verbindung mit Pfeil 12">
            <a:extLst>
              <a:ext uri="{FF2B5EF4-FFF2-40B4-BE49-F238E27FC236}">
                <a16:creationId xmlns:a16="http://schemas.microsoft.com/office/drawing/2014/main" id="{3182EAD3-3F5F-96C2-DBBC-647811B92129}"/>
              </a:ext>
            </a:extLst>
          </p:cNvPr>
          <p:cNvCxnSpPr/>
          <p:nvPr/>
        </p:nvCxnSpPr>
        <p:spPr>
          <a:xfrm>
            <a:off x="4543425" y="2276475"/>
            <a:ext cx="0" cy="3429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14" name="Gerade Verbindung mit Pfeil 13">
            <a:extLst>
              <a:ext uri="{FF2B5EF4-FFF2-40B4-BE49-F238E27FC236}">
                <a16:creationId xmlns:a16="http://schemas.microsoft.com/office/drawing/2014/main" id="{D4D2D194-E201-2C58-FEC8-24BE81EF8828}"/>
              </a:ext>
            </a:extLst>
          </p:cNvPr>
          <p:cNvCxnSpPr/>
          <p:nvPr/>
        </p:nvCxnSpPr>
        <p:spPr>
          <a:xfrm flipH="1">
            <a:off x="2411413" y="2276475"/>
            <a:ext cx="1873250" cy="4953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15" name="Gerade Verbindung mit Pfeil 14">
            <a:extLst>
              <a:ext uri="{FF2B5EF4-FFF2-40B4-BE49-F238E27FC236}">
                <a16:creationId xmlns:a16="http://schemas.microsoft.com/office/drawing/2014/main" id="{C94CCEA3-59B5-783A-8094-4956F15434C9}"/>
              </a:ext>
            </a:extLst>
          </p:cNvPr>
          <p:cNvCxnSpPr/>
          <p:nvPr/>
        </p:nvCxnSpPr>
        <p:spPr>
          <a:xfrm>
            <a:off x="4787900" y="2276475"/>
            <a:ext cx="1944688" cy="495300"/>
          </a:xfrm>
          <a:prstGeom prst="straightConnector1">
            <a:avLst/>
          </a:prstGeom>
          <a:ln w="38100">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40" name="Gerade Verbindung mit Pfeil 39">
            <a:extLst>
              <a:ext uri="{FF2B5EF4-FFF2-40B4-BE49-F238E27FC236}">
                <a16:creationId xmlns:a16="http://schemas.microsoft.com/office/drawing/2014/main" id="{FB6F2629-4699-B5E5-F7AD-F67F9DD0A575}"/>
              </a:ext>
            </a:extLst>
          </p:cNvPr>
          <p:cNvCxnSpPr/>
          <p:nvPr/>
        </p:nvCxnSpPr>
        <p:spPr>
          <a:xfrm>
            <a:off x="4543425" y="4711700"/>
            <a:ext cx="0" cy="366713"/>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cxnSp>
        <p:nvCxnSpPr>
          <p:cNvPr id="41" name="Gerade Verbindung mit Pfeil 40">
            <a:extLst>
              <a:ext uri="{FF2B5EF4-FFF2-40B4-BE49-F238E27FC236}">
                <a16:creationId xmlns:a16="http://schemas.microsoft.com/office/drawing/2014/main" id="{6C865E49-23E2-388A-45C8-483082285C81}"/>
              </a:ext>
            </a:extLst>
          </p:cNvPr>
          <p:cNvCxnSpPr/>
          <p:nvPr/>
        </p:nvCxnSpPr>
        <p:spPr>
          <a:xfrm flipH="1">
            <a:off x="2387600" y="4741863"/>
            <a:ext cx="1792288" cy="487362"/>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cxnSp>
        <p:nvCxnSpPr>
          <p:cNvPr id="42" name="Gerade Verbindung mit Pfeil 41">
            <a:extLst>
              <a:ext uri="{FF2B5EF4-FFF2-40B4-BE49-F238E27FC236}">
                <a16:creationId xmlns:a16="http://schemas.microsoft.com/office/drawing/2014/main" id="{46912648-1D50-AC26-FC34-2CA25FF836EB}"/>
              </a:ext>
            </a:extLst>
          </p:cNvPr>
          <p:cNvCxnSpPr/>
          <p:nvPr/>
        </p:nvCxnSpPr>
        <p:spPr>
          <a:xfrm>
            <a:off x="4918075" y="4735513"/>
            <a:ext cx="1814513" cy="479425"/>
          </a:xfrm>
          <a:prstGeom prst="straightConnector1">
            <a:avLst/>
          </a:prstGeom>
          <a:ln w="38100">
            <a:solidFill>
              <a:srgbClr val="FFCC00"/>
            </a:solidFill>
            <a:tailEnd type="arrow"/>
          </a:ln>
        </p:spPr>
        <p:style>
          <a:lnRef idx="1">
            <a:schemeClr val="accent1"/>
          </a:lnRef>
          <a:fillRef idx="0">
            <a:schemeClr val="accent1"/>
          </a:fillRef>
          <a:effectRef idx="0">
            <a:schemeClr val="accent1"/>
          </a:effectRef>
          <a:fontRef idx="minor">
            <a:schemeClr val="tx1"/>
          </a:fontRef>
        </p:style>
      </p:cxnSp>
      <p:sp>
        <p:nvSpPr>
          <p:cNvPr id="5131" name="Inhaltsplatzhalter 1">
            <a:extLst>
              <a:ext uri="{FF2B5EF4-FFF2-40B4-BE49-F238E27FC236}">
                <a16:creationId xmlns:a16="http://schemas.microsoft.com/office/drawing/2014/main" id="{B98FB9A7-C942-3467-572C-957C3D9B0847}"/>
              </a:ext>
            </a:extLst>
          </p:cNvPr>
          <p:cNvSpPr txBox="1">
            <a:spLocks/>
          </p:cNvSpPr>
          <p:nvPr/>
        </p:nvSpPr>
        <p:spPr bwMode="auto">
          <a:xfrm>
            <a:off x="277813" y="2708275"/>
            <a:ext cx="2062162"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Abholzung von Wäldern</a:t>
            </a:r>
          </a:p>
        </p:txBody>
      </p:sp>
      <p:sp>
        <p:nvSpPr>
          <p:cNvPr id="5132" name="Inhaltsplatzhalter 1">
            <a:extLst>
              <a:ext uri="{FF2B5EF4-FFF2-40B4-BE49-F238E27FC236}">
                <a16:creationId xmlns:a16="http://schemas.microsoft.com/office/drawing/2014/main" id="{56D7B347-621F-C790-F09B-721EE5ADEA8F}"/>
              </a:ext>
            </a:extLst>
          </p:cNvPr>
          <p:cNvSpPr txBox="1">
            <a:spLocks/>
          </p:cNvSpPr>
          <p:nvPr/>
        </p:nvSpPr>
        <p:spPr bwMode="auto">
          <a:xfrm>
            <a:off x="3282950" y="2722563"/>
            <a:ext cx="2476500"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falsche</a:t>
            </a:r>
          </a:p>
          <a:p>
            <a:pPr algn="ctr" eaLnBrk="1" hangingPunct="1">
              <a:buFont typeface="Arial" panose="020B0604020202020204" pitchFamily="34" charset="0"/>
              <a:buNone/>
            </a:pPr>
            <a:r>
              <a:rPr lang="de-AT" altLang="de-DE" sz="2000"/>
              <a:t>Bewirtschaftung</a:t>
            </a:r>
          </a:p>
        </p:txBody>
      </p:sp>
      <p:sp>
        <p:nvSpPr>
          <p:cNvPr id="5133" name="Inhaltsplatzhalter 1">
            <a:extLst>
              <a:ext uri="{FF2B5EF4-FFF2-40B4-BE49-F238E27FC236}">
                <a16:creationId xmlns:a16="http://schemas.microsoft.com/office/drawing/2014/main" id="{72EBDB2E-23F3-A4BE-4FCF-041D60B826CD}"/>
              </a:ext>
            </a:extLst>
          </p:cNvPr>
          <p:cNvSpPr txBox="1">
            <a:spLocks/>
          </p:cNvSpPr>
          <p:nvPr/>
        </p:nvSpPr>
        <p:spPr bwMode="auto">
          <a:xfrm>
            <a:off x="277813" y="5157788"/>
            <a:ext cx="2062162"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neue Bäume pflanzen</a:t>
            </a:r>
          </a:p>
        </p:txBody>
      </p:sp>
      <p:sp>
        <p:nvSpPr>
          <p:cNvPr id="5134" name="Inhaltsplatzhalter 1">
            <a:extLst>
              <a:ext uri="{FF2B5EF4-FFF2-40B4-BE49-F238E27FC236}">
                <a16:creationId xmlns:a16="http://schemas.microsoft.com/office/drawing/2014/main" id="{37639DFF-F98D-A516-9DDB-82348E3C3F10}"/>
              </a:ext>
            </a:extLst>
          </p:cNvPr>
          <p:cNvSpPr txBox="1">
            <a:spLocks/>
          </p:cNvSpPr>
          <p:nvPr/>
        </p:nvSpPr>
        <p:spPr bwMode="auto">
          <a:xfrm>
            <a:off x="6804025" y="2714625"/>
            <a:ext cx="2062163" cy="777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Bodenerosion</a:t>
            </a:r>
          </a:p>
        </p:txBody>
      </p:sp>
      <p:sp>
        <p:nvSpPr>
          <p:cNvPr id="5135" name="Inhaltsplatzhalter 1">
            <a:extLst>
              <a:ext uri="{FF2B5EF4-FFF2-40B4-BE49-F238E27FC236}">
                <a16:creationId xmlns:a16="http://schemas.microsoft.com/office/drawing/2014/main" id="{6A50BC27-65B8-17CE-C4FF-3499A97E7730}"/>
              </a:ext>
            </a:extLst>
          </p:cNvPr>
          <p:cNvSpPr txBox="1">
            <a:spLocks/>
          </p:cNvSpPr>
          <p:nvPr/>
        </p:nvSpPr>
        <p:spPr bwMode="auto">
          <a:xfrm>
            <a:off x="3282950" y="5173663"/>
            <a:ext cx="2476500"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weniger</a:t>
            </a:r>
          </a:p>
          <a:p>
            <a:pPr algn="ctr" eaLnBrk="1" hangingPunct="1">
              <a:buFont typeface="Arial" panose="020B0604020202020204" pitchFamily="34" charset="0"/>
              <a:buNone/>
            </a:pPr>
            <a:r>
              <a:rPr lang="de-AT" altLang="de-DE" sz="2000"/>
              <a:t>Weidetiere</a:t>
            </a:r>
          </a:p>
        </p:txBody>
      </p:sp>
      <p:sp>
        <p:nvSpPr>
          <p:cNvPr id="5136" name="Inhaltsplatzhalter 1">
            <a:extLst>
              <a:ext uri="{FF2B5EF4-FFF2-40B4-BE49-F238E27FC236}">
                <a16:creationId xmlns:a16="http://schemas.microsoft.com/office/drawing/2014/main" id="{47CB8246-2416-3D52-12CF-FEA3CDC9BC6B}"/>
              </a:ext>
            </a:extLst>
          </p:cNvPr>
          <p:cNvSpPr txBox="1">
            <a:spLocks/>
          </p:cNvSpPr>
          <p:nvPr/>
        </p:nvSpPr>
        <p:spPr bwMode="auto">
          <a:xfrm>
            <a:off x="6804025" y="4748213"/>
            <a:ext cx="2051050" cy="15605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buFont typeface="Arial" panose="020B0604020202020204" pitchFamily="34" charset="0"/>
              <a:buNone/>
            </a:pPr>
            <a:r>
              <a:rPr lang="de-AT" altLang="de-DE" sz="2000"/>
              <a:t>Pflanzen werden nach der Ernte  als Bodenschutz angebaut</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AC856039-9585-71A1-F537-2F1414D5DAB8}"/>
              </a:ext>
            </a:extLst>
          </p:cNvPr>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a:t>
            </a:r>
            <a:r>
              <a:rPr lang="de-DE" altLang="de-DE" sz="1200" kern="0" dirty="0" err="1"/>
              <a:t>Kulhanek-Wehlend</a:t>
            </a:r>
            <a:r>
              <a:rPr lang="de-DE" altLang="de-DE" sz="1200" kern="0" dirty="0"/>
              <a:t>, Dilek </a:t>
            </a:r>
            <a:r>
              <a:rPr lang="de-DE" altLang="de-DE" sz="1200" kern="0" dirty="0" err="1"/>
              <a:t>Bozkaya</a:t>
            </a:r>
            <a:r>
              <a:rPr lang="de-DE" altLang="de-DE" sz="1200" kern="0" dirty="0"/>
              <a:t>, Carina </a:t>
            </a:r>
            <a:r>
              <a:rPr lang="de-DE" altLang="de-DE" sz="1200" kern="0" dirty="0" err="1"/>
              <a:t>Chreiska</a:t>
            </a:r>
            <a:r>
              <a:rPr lang="de-DE" altLang="de-DE" sz="1200" kern="0" dirty="0"/>
              <a:t>, Markus </a:t>
            </a:r>
            <a:r>
              <a:rPr lang="de-DE" altLang="de-DE" sz="1200" kern="0" dirty="0" err="1"/>
              <a:t>Seli</a:t>
            </a:r>
            <a:r>
              <a:rPr lang="de-DE" altLang="de-DE" sz="1200" kern="0" dirty="0"/>
              <a:t>, Jasmin Sonnleitner</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a:t>
            </a:r>
            <a:r>
              <a:rPr lang="de-DE" altLang="de-DE" sz="1200" kern="0" dirty="0" err="1"/>
              <a:t>Sattlberger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FFBA72DB-41FD-CB49-B81B-A6F308788A23}"/>
              </a:ext>
            </a:extLst>
          </p:cNvPr>
          <p:cNvSpPr>
            <a:spLocks noChangeArrowheads="1"/>
          </p:cNvSpPr>
          <p:nvPr/>
        </p:nvSpPr>
        <p:spPr bwMode="auto">
          <a:xfrm>
            <a:off x="468313" y="692151"/>
            <a:ext cx="3744912" cy="5041900"/>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br>
              <a:rPr lang="de-DE" altLang="de-DE" sz="1200" b="1" kern="0" dirty="0">
                <a:solidFill>
                  <a:srgbClr val="000000"/>
                </a:solidFill>
                <a:latin typeface="Syntax LT Std"/>
              </a:rPr>
            </a:b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„Ausbreitung der Wüsten“ auf den Seiten 78 bis 79 im Schulbuch </a:t>
            </a:r>
            <a:r>
              <a:rPr lang="de-DE" altLang="de-DE" sz="1200" i="1" kern="0" dirty="0">
                <a:solidFill>
                  <a:srgbClr val="000000"/>
                </a:solidFill>
                <a:latin typeface="Arial" pitchFamily="34" charset="0"/>
              </a:rPr>
              <a:t>unterwegs 1</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zur Wiederholung dienen. </a:t>
            </a:r>
            <a:br>
              <a:rPr lang="de-DE" altLang="de-DE" sz="12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240</Words>
  <Application>Microsoft Office PowerPoint</Application>
  <PresentationFormat>Bildschirmpräsentation (4:3)</PresentationFormat>
  <Paragraphs>42</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Wüstenbildung</vt:lpstr>
      <vt:lpstr>Wüstenbildung</vt:lpstr>
      <vt:lpstr>Wüstenbildung</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196</cp:revision>
  <dcterms:created xsi:type="dcterms:W3CDTF">2013-10-08T07:58:50Z</dcterms:created>
  <dcterms:modified xsi:type="dcterms:W3CDTF">2022-06-03T11:34:37Z</dcterms:modified>
</cp:coreProperties>
</file>