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6" r:id="rId2"/>
    <p:sldId id="280" r:id="rId3"/>
    <p:sldId id="281" r:id="rId4"/>
    <p:sldId id="282" r:id="rId5"/>
    <p:sldId id="287" r:id="rId6"/>
    <p:sldId id="286" r:id="rId7"/>
    <p:sldId id="285" r:id="rId8"/>
    <p:sldId id="284" r:id="rId9"/>
    <p:sldId id="288" r:id="rId10"/>
    <p:sldId id="292" r:id="rId11"/>
    <p:sldId id="291" r:id="rId12"/>
    <p:sldId id="290" r:id="rId13"/>
    <p:sldId id="289" r:id="rId14"/>
    <p:sldId id="279" r:id="rId15"/>
  </p:sldIdLst>
  <p:sldSz cx="9144000" cy="6858000" type="screen4x3"/>
  <p:notesSz cx="6743700" cy="9893300"/>
  <p:defaultTextStyle>
    <a:defPPr>
      <a:defRPr lang="de-DE"/>
    </a:defPPr>
    <a:lvl1pPr algn="l" rtl="0" fontAlgn="base">
      <a:spcBef>
        <a:spcPct val="0"/>
      </a:spcBef>
      <a:spcAft>
        <a:spcPct val="0"/>
      </a:spcAft>
      <a:defRPr sz="4400" b="1" kern="1200">
        <a:solidFill>
          <a:schemeClr val="bg1"/>
        </a:solidFill>
        <a:latin typeface="Syntax LT Std" pitchFamily="34" charset="0"/>
        <a:ea typeface="+mn-ea"/>
        <a:cs typeface="+mn-cs"/>
      </a:defRPr>
    </a:lvl1pPr>
    <a:lvl2pPr marL="457200" algn="l" rtl="0" fontAlgn="base">
      <a:spcBef>
        <a:spcPct val="0"/>
      </a:spcBef>
      <a:spcAft>
        <a:spcPct val="0"/>
      </a:spcAft>
      <a:defRPr sz="4400" b="1" kern="1200">
        <a:solidFill>
          <a:schemeClr val="bg1"/>
        </a:solidFill>
        <a:latin typeface="Syntax LT Std" pitchFamily="34" charset="0"/>
        <a:ea typeface="+mn-ea"/>
        <a:cs typeface="+mn-cs"/>
      </a:defRPr>
    </a:lvl2pPr>
    <a:lvl3pPr marL="914400" algn="l" rtl="0" fontAlgn="base">
      <a:spcBef>
        <a:spcPct val="0"/>
      </a:spcBef>
      <a:spcAft>
        <a:spcPct val="0"/>
      </a:spcAft>
      <a:defRPr sz="4400" b="1" kern="1200">
        <a:solidFill>
          <a:schemeClr val="bg1"/>
        </a:solidFill>
        <a:latin typeface="Syntax LT Std" pitchFamily="34" charset="0"/>
        <a:ea typeface="+mn-ea"/>
        <a:cs typeface="+mn-cs"/>
      </a:defRPr>
    </a:lvl3pPr>
    <a:lvl4pPr marL="1371600" algn="l" rtl="0" fontAlgn="base">
      <a:spcBef>
        <a:spcPct val="0"/>
      </a:spcBef>
      <a:spcAft>
        <a:spcPct val="0"/>
      </a:spcAft>
      <a:defRPr sz="4400" b="1" kern="1200">
        <a:solidFill>
          <a:schemeClr val="bg1"/>
        </a:solidFill>
        <a:latin typeface="Syntax LT Std" pitchFamily="34" charset="0"/>
        <a:ea typeface="+mn-ea"/>
        <a:cs typeface="+mn-cs"/>
      </a:defRPr>
    </a:lvl4pPr>
    <a:lvl5pPr marL="1828800" algn="l" rtl="0" fontAlgn="base">
      <a:spcBef>
        <a:spcPct val="0"/>
      </a:spcBef>
      <a:spcAft>
        <a:spcPct val="0"/>
      </a:spcAft>
      <a:defRPr sz="4400" b="1" kern="1200">
        <a:solidFill>
          <a:schemeClr val="bg1"/>
        </a:solidFill>
        <a:latin typeface="Syntax LT Std" pitchFamily="34" charset="0"/>
        <a:ea typeface="+mn-ea"/>
        <a:cs typeface="+mn-cs"/>
      </a:defRPr>
    </a:lvl5pPr>
    <a:lvl6pPr marL="2286000" algn="l" defTabSz="914400" rtl="0" eaLnBrk="1" latinLnBrk="0" hangingPunct="1">
      <a:defRPr sz="4400" b="1" kern="1200">
        <a:solidFill>
          <a:schemeClr val="bg1"/>
        </a:solidFill>
        <a:latin typeface="Syntax LT Std" pitchFamily="34" charset="0"/>
        <a:ea typeface="+mn-ea"/>
        <a:cs typeface="+mn-cs"/>
      </a:defRPr>
    </a:lvl6pPr>
    <a:lvl7pPr marL="2743200" algn="l" defTabSz="914400" rtl="0" eaLnBrk="1" latinLnBrk="0" hangingPunct="1">
      <a:defRPr sz="4400" b="1" kern="1200">
        <a:solidFill>
          <a:schemeClr val="bg1"/>
        </a:solidFill>
        <a:latin typeface="Syntax LT Std" pitchFamily="34" charset="0"/>
        <a:ea typeface="+mn-ea"/>
        <a:cs typeface="+mn-cs"/>
      </a:defRPr>
    </a:lvl7pPr>
    <a:lvl8pPr marL="3200400" algn="l" defTabSz="914400" rtl="0" eaLnBrk="1" latinLnBrk="0" hangingPunct="1">
      <a:defRPr sz="4400" b="1" kern="1200">
        <a:solidFill>
          <a:schemeClr val="bg1"/>
        </a:solidFill>
        <a:latin typeface="Syntax LT Std" pitchFamily="34" charset="0"/>
        <a:ea typeface="+mn-ea"/>
        <a:cs typeface="+mn-cs"/>
      </a:defRPr>
    </a:lvl8pPr>
    <a:lvl9pPr marL="3657600" algn="l" defTabSz="914400" rtl="0" eaLnBrk="1" latinLnBrk="0" hangingPunct="1">
      <a:defRPr sz="4400" b="1" kern="1200">
        <a:solidFill>
          <a:schemeClr val="bg1"/>
        </a:solidFill>
        <a:latin typeface="Syntax LT Std"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6A8"/>
    <a:srgbClr val="A5B75E"/>
    <a:srgbClr val="333333"/>
    <a:srgbClr val="CCD991"/>
    <a:srgbClr val="B5C1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1" d="100"/>
          <a:sy n="71" d="100"/>
        </p:scale>
        <p:origin x="1536" y="6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22588" cy="495300"/>
          </a:xfrm>
          <a:prstGeom prst="rect">
            <a:avLst/>
          </a:prstGeom>
        </p:spPr>
        <p:txBody>
          <a:bodyPr vert="horz" lIns="91440" tIns="45720" rIns="91440" bIns="45720" rtlCol="0"/>
          <a:lstStyle>
            <a:lvl1pPr algn="l">
              <a:defRPr sz="1200"/>
            </a:lvl1pPr>
          </a:lstStyle>
          <a:p>
            <a:pPr>
              <a:defRPr/>
            </a:pPr>
            <a:endParaRPr lang="de-AT"/>
          </a:p>
        </p:txBody>
      </p:sp>
      <p:sp>
        <p:nvSpPr>
          <p:cNvPr id="3" name="Datumsplatzhalter 2"/>
          <p:cNvSpPr>
            <a:spLocks noGrp="1"/>
          </p:cNvSpPr>
          <p:nvPr>
            <p:ph type="dt" idx="1"/>
          </p:nvPr>
        </p:nvSpPr>
        <p:spPr>
          <a:xfrm>
            <a:off x="3819525" y="0"/>
            <a:ext cx="2922588" cy="495300"/>
          </a:xfrm>
          <a:prstGeom prst="rect">
            <a:avLst/>
          </a:prstGeom>
        </p:spPr>
        <p:txBody>
          <a:bodyPr vert="horz" lIns="91440" tIns="45720" rIns="91440" bIns="45720" rtlCol="0"/>
          <a:lstStyle>
            <a:lvl1pPr algn="r">
              <a:defRPr sz="1200"/>
            </a:lvl1pPr>
          </a:lstStyle>
          <a:p>
            <a:pPr>
              <a:defRPr/>
            </a:pPr>
            <a:fld id="{162B03CF-936A-489A-9338-8FB270715922}" type="datetimeFigureOut">
              <a:rPr lang="de-AT"/>
              <a:pPr>
                <a:defRPr/>
              </a:pPr>
              <a:t>12.10.2022</a:t>
            </a:fld>
            <a:endParaRPr lang="de-AT"/>
          </a:p>
        </p:txBody>
      </p:sp>
      <p:sp>
        <p:nvSpPr>
          <p:cNvPr id="4" name="Folienbildplatzhalter 3"/>
          <p:cNvSpPr>
            <a:spLocks noGrp="1" noRot="1" noChangeAspect="1"/>
          </p:cNvSpPr>
          <p:nvPr>
            <p:ph type="sldImg" idx="2"/>
          </p:nvPr>
        </p:nvSpPr>
        <p:spPr>
          <a:xfrm>
            <a:off x="898525" y="741363"/>
            <a:ext cx="4946650" cy="3709987"/>
          </a:xfrm>
          <a:prstGeom prst="rect">
            <a:avLst/>
          </a:prstGeom>
          <a:noFill/>
          <a:ln w="12700">
            <a:solidFill>
              <a:prstClr val="black"/>
            </a:solidFill>
          </a:ln>
        </p:spPr>
        <p:txBody>
          <a:bodyPr vert="horz" lIns="91440" tIns="45720" rIns="91440" bIns="45720" rtlCol="0" anchor="ctr"/>
          <a:lstStyle/>
          <a:p>
            <a:pPr lvl="0"/>
            <a:endParaRPr lang="de-AT" noProof="0"/>
          </a:p>
        </p:txBody>
      </p:sp>
      <p:sp>
        <p:nvSpPr>
          <p:cNvPr id="5" name="Notizenplatzhalter 4"/>
          <p:cNvSpPr>
            <a:spLocks noGrp="1"/>
          </p:cNvSpPr>
          <p:nvPr>
            <p:ph type="body" sz="quarter" idx="3"/>
          </p:nvPr>
        </p:nvSpPr>
        <p:spPr>
          <a:xfrm>
            <a:off x="674688" y="4699000"/>
            <a:ext cx="5394325" cy="4452938"/>
          </a:xfrm>
          <a:prstGeom prst="rect">
            <a:avLst/>
          </a:prstGeom>
        </p:spPr>
        <p:txBody>
          <a:bodyPr vert="horz" lIns="91440" tIns="45720" rIns="91440" bIns="45720" rtlCol="0">
            <a:normAutofit/>
          </a:bodyPr>
          <a:lstStyle/>
          <a:p>
            <a:pPr lvl="0"/>
            <a:r>
              <a:rPr lang="de-DE" noProof="0"/>
              <a:t>Textmasterformate durch Klicken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de-AT" noProof="0"/>
          </a:p>
        </p:txBody>
      </p:sp>
      <p:sp>
        <p:nvSpPr>
          <p:cNvPr id="6" name="Fußzeilenplatzhalter 5"/>
          <p:cNvSpPr>
            <a:spLocks noGrp="1"/>
          </p:cNvSpPr>
          <p:nvPr>
            <p:ph type="ftr" sz="quarter" idx="4"/>
          </p:nvPr>
        </p:nvSpPr>
        <p:spPr>
          <a:xfrm>
            <a:off x="0" y="9396413"/>
            <a:ext cx="2922588" cy="495300"/>
          </a:xfrm>
          <a:prstGeom prst="rect">
            <a:avLst/>
          </a:prstGeom>
        </p:spPr>
        <p:txBody>
          <a:bodyPr vert="horz" lIns="91440" tIns="45720" rIns="91440" bIns="45720" rtlCol="0" anchor="b"/>
          <a:lstStyle>
            <a:lvl1pPr algn="l">
              <a:defRPr sz="1200"/>
            </a:lvl1pPr>
          </a:lstStyle>
          <a:p>
            <a:pPr>
              <a:defRPr/>
            </a:pPr>
            <a:endParaRPr lang="de-AT"/>
          </a:p>
        </p:txBody>
      </p:sp>
      <p:sp>
        <p:nvSpPr>
          <p:cNvPr id="7" name="Foliennummernplatzhalter 6"/>
          <p:cNvSpPr>
            <a:spLocks noGrp="1"/>
          </p:cNvSpPr>
          <p:nvPr>
            <p:ph type="sldNum" sz="quarter" idx="5"/>
          </p:nvPr>
        </p:nvSpPr>
        <p:spPr>
          <a:xfrm>
            <a:off x="3819525" y="9396413"/>
            <a:ext cx="2922588" cy="495300"/>
          </a:xfrm>
          <a:prstGeom prst="rect">
            <a:avLst/>
          </a:prstGeom>
        </p:spPr>
        <p:txBody>
          <a:bodyPr vert="horz" lIns="91440" tIns="45720" rIns="91440" bIns="45720" rtlCol="0" anchor="b"/>
          <a:lstStyle>
            <a:lvl1pPr algn="r">
              <a:defRPr sz="1200"/>
            </a:lvl1pPr>
          </a:lstStyle>
          <a:p>
            <a:pPr>
              <a:defRPr/>
            </a:pPr>
            <a:fld id="{F262164E-36A0-43B6-AB19-ED459B14D4DE}" type="slidenum">
              <a:rPr lang="de-AT"/>
              <a:pPr>
                <a:defRPr/>
              </a:pPr>
              <a:t>‹Nr.›</a:t>
            </a:fld>
            <a:endParaRPr lang="de-AT"/>
          </a:p>
        </p:txBody>
      </p:sp>
    </p:spTree>
    <p:extLst>
      <p:ext uri="{BB962C8B-B14F-4D97-AF65-F5344CB8AC3E}">
        <p14:creationId xmlns:p14="http://schemas.microsoft.com/office/powerpoint/2010/main" val="175982003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AT" altLang="de-DE"/>
          </a:p>
        </p:txBody>
      </p:sp>
      <p:sp>
        <p:nvSpPr>
          <p:cNvPr id="23556"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fld id="{F0AEC498-1BF3-495E-B7C5-DCC15B974CF9}" type="slidenum">
              <a:rPr lang="de-AT" altLang="de-DE" sz="1200" smtClean="0"/>
              <a:pPr eaLnBrk="1" hangingPunct="1"/>
              <a:t>1</a:t>
            </a:fld>
            <a:endParaRPr lang="de-AT" altLang="de-DE"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AT" altLang="de-DE"/>
          </a:p>
        </p:txBody>
      </p:sp>
      <p:sp>
        <p:nvSpPr>
          <p:cNvPr id="31748"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fld id="{3C479BCF-F616-4425-B6DB-F02297A08448}" type="slidenum">
              <a:rPr lang="de-AT" altLang="de-DE" sz="1200" smtClean="0"/>
              <a:pPr eaLnBrk="1" hangingPunct="1"/>
              <a:t>14</a:t>
            </a:fld>
            <a:endParaRPr lang="de-AT" altLang="de-DE"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a:prstGeom prst="rect">
            <a:avLst/>
          </a:prstGeom>
        </p:spPr>
        <p:txBody>
          <a:bodyPr/>
          <a:lstStyle/>
          <a:p>
            <a:r>
              <a:rPr lang="de-DE"/>
              <a:t>Titelmasterformat durch Klicken bearbeiten</a:t>
            </a:r>
            <a:endParaRPr lang="de-AT"/>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endParaRPr lang="de-AT"/>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de-DE"/>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de-DE"/>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3B2C56FE-8D62-4A6C-8451-B9A2A8727747}" type="slidenum">
              <a:rPr lang="de-DE"/>
              <a:pPr>
                <a:defRPr/>
              </a:pPr>
              <a:t>‹Nr.›</a:t>
            </a:fld>
            <a:endParaRPr lang="de-DE"/>
          </a:p>
        </p:txBody>
      </p:sp>
    </p:spTree>
    <p:extLst>
      <p:ext uri="{BB962C8B-B14F-4D97-AF65-F5344CB8AC3E}">
        <p14:creationId xmlns:p14="http://schemas.microsoft.com/office/powerpoint/2010/main" val="7503962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a:t>Titelmasterformat durch Klicken bearbeiten</a:t>
            </a:r>
            <a:endParaRPr lang="de-AT"/>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de-DE"/>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de-DE"/>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6670F398-F243-40C2-A719-7F5CD33DD3C6}" type="slidenum">
              <a:rPr lang="de-DE"/>
              <a:pPr>
                <a:defRPr/>
              </a:pPr>
              <a:t>‹Nr.›</a:t>
            </a:fld>
            <a:endParaRPr lang="de-DE"/>
          </a:p>
        </p:txBody>
      </p:sp>
    </p:spTree>
    <p:extLst>
      <p:ext uri="{BB962C8B-B14F-4D97-AF65-F5344CB8AC3E}">
        <p14:creationId xmlns:p14="http://schemas.microsoft.com/office/powerpoint/2010/main" val="3591590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15113" y="274638"/>
            <a:ext cx="2071687" cy="4090987"/>
          </a:xfrm>
          <a:prstGeom prst="rect">
            <a:avLst/>
          </a:prstGeom>
        </p:spPr>
        <p:txBody>
          <a:bodyPr vert="eaVert"/>
          <a:lstStyle/>
          <a:p>
            <a:r>
              <a:rPr lang="de-DE"/>
              <a:t>Titelmasterformat durch Klicken bearbeiten</a:t>
            </a:r>
            <a:endParaRPr lang="de-AT"/>
          </a:p>
        </p:txBody>
      </p:sp>
      <p:sp>
        <p:nvSpPr>
          <p:cNvPr id="3" name="Vertikaler Textplatzhalter 2"/>
          <p:cNvSpPr>
            <a:spLocks noGrp="1"/>
          </p:cNvSpPr>
          <p:nvPr>
            <p:ph type="body" orient="vert" idx="1"/>
          </p:nvPr>
        </p:nvSpPr>
        <p:spPr>
          <a:xfrm>
            <a:off x="395288" y="274638"/>
            <a:ext cx="6067425" cy="4090987"/>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de-DE"/>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de-DE"/>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2262721D-B461-4A15-86C0-A852E808A295}" type="slidenum">
              <a:rPr lang="de-DE"/>
              <a:pPr>
                <a:defRPr/>
              </a:pPr>
              <a:t>‹Nr.›</a:t>
            </a:fld>
            <a:endParaRPr lang="de-DE"/>
          </a:p>
        </p:txBody>
      </p:sp>
    </p:spTree>
    <p:extLst>
      <p:ext uri="{BB962C8B-B14F-4D97-AF65-F5344CB8AC3E}">
        <p14:creationId xmlns:p14="http://schemas.microsoft.com/office/powerpoint/2010/main" val="23177303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a:t>Titelmasterformat durch Klicken bearbeiten</a:t>
            </a:r>
            <a:endParaRPr lang="de-AT"/>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de-DE"/>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de-DE"/>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64850F01-7641-4866-A694-4BA7D0BB6E11}" type="slidenum">
              <a:rPr lang="de-DE"/>
              <a:pPr>
                <a:defRPr/>
              </a:pPr>
              <a:t>‹Nr.›</a:t>
            </a:fld>
            <a:endParaRPr lang="de-DE"/>
          </a:p>
        </p:txBody>
      </p:sp>
    </p:spTree>
    <p:extLst>
      <p:ext uri="{BB962C8B-B14F-4D97-AF65-F5344CB8AC3E}">
        <p14:creationId xmlns:p14="http://schemas.microsoft.com/office/powerpoint/2010/main" val="1503226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de-DE"/>
              <a:t>Titelmasterformat durch Klicken bearbeiten</a:t>
            </a:r>
            <a:endParaRPr lang="de-AT"/>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Textmasterformate durch Klicken bearbeiten</a:t>
            </a:r>
          </a:p>
        </p:txBody>
      </p:sp>
      <p:sp>
        <p:nvSpPr>
          <p:cNvPr id="4"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de-DE"/>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de-DE"/>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60AC9500-A58D-4F81-89C6-B6EE47596B2D}" type="slidenum">
              <a:rPr lang="de-DE"/>
              <a:pPr>
                <a:defRPr/>
              </a:pPr>
              <a:t>‹Nr.›</a:t>
            </a:fld>
            <a:endParaRPr lang="de-DE"/>
          </a:p>
        </p:txBody>
      </p:sp>
    </p:spTree>
    <p:extLst>
      <p:ext uri="{BB962C8B-B14F-4D97-AF65-F5344CB8AC3E}">
        <p14:creationId xmlns:p14="http://schemas.microsoft.com/office/powerpoint/2010/main" val="29641792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a:t>Titelmasterformat durch Klicken bearbeiten</a:t>
            </a:r>
            <a:endParaRPr lang="de-AT"/>
          </a:p>
        </p:txBody>
      </p:sp>
      <p:sp>
        <p:nvSpPr>
          <p:cNvPr id="3" name="Inhaltsplatzhalter 2"/>
          <p:cNvSpPr>
            <a:spLocks noGrp="1"/>
          </p:cNvSpPr>
          <p:nvPr>
            <p:ph sz="half" idx="1"/>
          </p:nvPr>
        </p:nvSpPr>
        <p:spPr>
          <a:xfrm>
            <a:off x="395288" y="1700213"/>
            <a:ext cx="4064000" cy="2665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Inhaltsplatzhalter 3"/>
          <p:cNvSpPr>
            <a:spLocks noGrp="1"/>
          </p:cNvSpPr>
          <p:nvPr>
            <p:ph sz="half" idx="2"/>
          </p:nvPr>
        </p:nvSpPr>
        <p:spPr>
          <a:xfrm>
            <a:off x="4611688" y="1700213"/>
            <a:ext cx="4064000" cy="2665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de-DE"/>
          </a:p>
        </p:txBody>
      </p:sp>
      <p:sp>
        <p:nvSpPr>
          <p:cNvPr id="6"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de-DE"/>
          </a:p>
        </p:txBody>
      </p:sp>
      <p:sp>
        <p:nvSpPr>
          <p:cNvPr id="7"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35BC6710-A507-472E-B973-A1694C60D54B}" type="slidenum">
              <a:rPr lang="de-DE"/>
              <a:pPr>
                <a:defRPr/>
              </a:pPr>
              <a:t>‹Nr.›</a:t>
            </a:fld>
            <a:endParaRPr lang="de-DE"/>
          </a:p>
        </p:txBody>
      </p:sp>
    </p:spTree>
    <p:extLst>
      <p:ext uri="{BB962C8B-B14F-4D97-AF65-F5344CB8AC3E}">
        <p14:creationId xmlns:p14="http://schemas.microsoft.com/office/powerpoint/2010/main" val="32805124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lvl1pPr>
              <a:defRPr/>
            </a:lvl1pPr>
          </a:lstStyle>
          <a:p>
            <a:r>
              <a:rPr lang="de-DE"/>
              <a:t>Titelmasterformat durch Klicken bearbeiten</a:t>
            </a:r>
            <a:endParaRPr lang="de-AT"/>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7"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de-DE"/>
          </a:p>
        </p:txBody>
      </p:sp>
      <p:sp>
        <p:nvSpPr>
          <p:cNvPr id="8"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de-DE"/>
          </a:p>
        </p:txBody>
      </p:sp>
      <p:sp>
        <p:nvSpPr>
          <p:cNvPr id="9"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2D78BCE8-F015-4249-A01C-6DE01028E30D}" type="slidenum">
              <a:rPr lang="de-DE"/>
              <a:pPr>
                <a:defRPr/>
              </a:pPr>
              <a:t>‹Nr.›</a:t>
            </a:fld>
            <a:endParaRPr lang="de-DE"/>
          </a:p>
        </p:txBody>
      </p:sp>
    </p:spTree>
    <p:extLst>
      <p:ext uri="{BB962C8B-B14F-4D97-AF65-F5344CB8AC3E}">
        <p14:creationId xmlns:p14="http://schemas.microsoft.com/office/powerpoint/2010/main" val="34936535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a:t>Titelmasterformat durch Klicken bearbeiten</a:t>
            </a:r>
            <a:endParaRPr lang="de-AT"/>
          </a:p>
        </p:txBody>
      </p:sp>
      <p:sp>
        <p:nvSpPr>
          <p:cNvPr id="3"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de-DE"/>
          </a:p>
        </p:txBody>
      </p:sp>
      <p:sp>
        <p:nvSpPr>
          <p:cNvPr id="4"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de-DE"/>
          </a:p>
        </p:txBody>
      </p:sp>
      <p:sp>
        <p:nvSpPr>
          <p:cNvPr id="5"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4B785700-40B2-403D-85F5-DBB611A53E61}" type="slidenum">
              <a:rPr lang="de-DE"/>
              <a:pPr>
                <a:defRPr/>
              </a:pPr>
              <a:t>‹Nr.›</a:t>
            </a:fld>
            <a:endParaRPr lang="de-DE"/>
          </a:p>
        </p:txBody>
      </p:sp>
    </p:spTree>
    <p:extLst>
      <p:ext uri="{BB962C8B-B14F-4D97-AF65-F5344CB8AC3E}">
        <p14:creationId xmlns:p14="http://schemas.microsoft.com/office/powerpoint/2010/main" val="12255417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de-DE"/>
          </a:p>
        </p:txBody>
      </p:sp>
      <p:sp>
        <p:nvSpPr>
          <p:cNvPr id="3"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de-DE"/>
          </a:p>
        </p:txBody>
      </p:sp>
      <p:sp>
        <p:nvSpPr>
          <p:cNvPr id="4"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B976AC05-83BE-45C1-8E0A-44DC96B31E3C}" type="slidenum">
              <a:rPr lang="de-DE"/>
              <a:pPr>
                <a:defRPr/>
              </a:pPr>
              <a:t>‹Nr.›</a:t>
            </a:fld>
            <a:endParaRPr lang="de-DE"/>
          </a:p>
        </p:txBody>
      </p:sp>
    </p:spTree>
    <p:extLst>
      <p:ext uri="{BB962C8B-B14F-4D97-AF65-F5344CB8AC3E}">
        <p14:creationId xmlns:p14="http://schemas.microsoft.com/office/powerpoint/2010/main" val="12173995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a:prstGeom prst="rect">
            <a:avLst/>
          </a:prstGeom>
        </p:spPr>
        <p:txBody>
          <a:bodyPr anchor="b"/>
          <a:lstStyle>
            <a:lvl1pPr algn="l">
              <a:defRPr sz="2000" b="1"/>
            </a:lvl1pPr>
          </a:lstStyle>
          <a:p>
            <a:r>
              <a:rPr lang="de-DE"/>
              <a:t>Titelmasterformat durch Klicken bearbeiten</a:t>
            </a:r>
            <a:endParaRPr lang="de-AT"/>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de-DE"/>
          </a:p>
        </p:txBody>
      </p:sp>
      <p:sp>
        <p:nvSpPr>
          <p:cNvPr id="6"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de-DE"/>
          </a:p>
        </p:txBody>
      </p:sp>
      <p:sp>
        <p:nvSpPr>
          <p:cNvPr id="7"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2F83C25D-18EC-4F98-B682-22721A949B57}" type="slidenum">
              <a:rPr lang="de-DE"/>
              <a:pPr>
                <a:defRPr/>
              </a:pPr>
              <a:t>‹Nr.›</a:t>
            </a:fld>
            <a:endParaRPr lang="de-DE"/>
          </a:p>
        </p:txBody>
      </p:sp>
    </p:spTree>
    <p:extLst>
      <p:ext uri="{BB962C8B-B14F-4D97-AF65-F5344CB8AC3E}">
        <p14:creationId xmlns:p14="http://schemas.microsoft.com/office/powerpoint/2010/main" val="695898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a:prstGeom prst="rect">
            <a:avLst/>
          </a:prstGeom>
        </p:spPr>
        <p:txBody>
          <a:bodyPr anchor="b"/>
          <a:lstStyle>
            <a:lvl1pPr algn="l">
              <a:defRPr sz="2000" b="1"/>
            </a:lvl1pPr>
          </a:lstStyle>
          <a:p>
            <a:r>
              <a:rPr lang="de-DE"/>
              <a:t>Titelmasterformat durch Klicken bearbeiten</a:t>
            </a:r>
            <a:endParaRPr lang="de-AT"/>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AT"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de-DE"/>
          </a:p>
        </p:txBody>
      </p:sp>
      <p:sp>
        <p:nvSpPr>
          <p:cNvPr id="6"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de-DE"/>
          </a:p>
        </p:txBody>
      </p:sp>
      <p:sp>
        <p:nvSpPr>
          <p:cNvPr id="7" name="Rectangle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88A97CAA-BE1F-4EA8-B73D-56163DDC7F23}" type="slidenum">
              <a:rPr lang="de-DE"/>
              <a:pPr>
                <a:defRPr/>
              </a:pPr>
              <a:t>‹Nr.›</a:t>
            </a:fld>
            <a:endParaRPr lang="de-DE"/>
          </a:p>
        </p:txBody>
      </p:sp>
    </p:spTree>
    <p:extLst>
      <p:ext uri="{BB962C8B-B14F-4D97-AF65-F5344CB8AC3E}">
        <p14:creationId xmlns:p14="http://schemas.microsoft.com/office/powerpoint/2010/main" val="30365243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 r="-1000"/>
          </a:stretch>
        </a:blipFill>
        <a:effectLst/>
      </p:bgPr>
    </p:bg>
    <p:spTree>
      <p:nvGrpSpPr>
        <p:cNvPr id="1" name=""/>
        <p:cNvGrpSpPr/>
        <p:nvPr/>
      </p:nvGrpSpPr>
      <p:grpSpPr>
        <a:xfrm>
          <a:off x="0" y="0"/>
          <a:ext cx="0" cy="0"/>
          <a:chOff x="0" y="0"/>
          <a:chExt cx="0" cy="0"/>
        </a:xfrm>
      </p:grpSpPr>
      <p:sp>
        <p:nvSpPr>
          <p:cNvPr id="1026" name="Rectangle 12"/>
          <p:cNvSpPr>
            <a:spLocks noChangeArrowheads="1"/>
          </p:cNvSpPr>
          <p:nvPr userDrawn="1"/>
        </p:nvSpPr>
        <p:spPr bwMode="auto">
          <a:xfrm>
            <a:off x="0" y="6597650"/>
            <a:ext cx="9144000" cy="260350"/>
          </a:xfrm>
          <a:prstGeom prst="rect">
            <a:avLst/>
          </a:prstGeom>
          <a:solidFill>
            <a:srgbClr val="CFD6A8"/>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algn="ctr" eaLnBrk="1" hangingPunct="1"/>
            <a:r>
              <a:rPr lang="de-DE" altLang="de-DE" sz="1000" b="0">
                <a:solidFill>
                  <a:srgbClr val="333333"/>
                </a:solidFill>
              </a:rPr>
              <a:t> © Österreichischer Bundesverlag Schulbuch GmbH &amp; Co. KG, Wien 2012</a:t>
            </a:r>
          </a:p>
        </p:txBody>
      </p:sp>
      <p:sp>
        <p:nvSpPr>
          <p:cNvPr id="1027" name="Rectangle 7"/>
          <p:cNvSpPr>
            <a:spLocks noChangeArrowheads="1"/>
          </p:cNvSpPr>
          <p:nvPr userDrawn="1"/>
        </p:nvSpPr>
        <p:spPr bwMode="auto">
          <a:xfrm>
            <a:off x="0" y="0"/>
            <a:ext cx="9144000" cy="765175"/>
          </a:xfrm>
          <a:prstGeom prst="rect">
            <a:avLst/>
          </a:prstGeom>
          <a:solidFill>
            <a:srgbClr val="A5B75E"/>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endParaRPr lang="de-AT" altLang="de-DE"/>
          </a:p>
        </p:txBody>
      </p:sp>
      <p:sp>
        <p:nvSpPr>
          <p:cNvPr id="1028" name="Rectangle 3"/>
          <p:cNvSpPr>
            <a:spLocks noGrp="1" noChangeArrowheads="1"/>
          </p:cNvSpPr>
          <p:nvPr>
            <p:ph type="body" idx="1"/>
          </p:nvPr>
        </p:nvSpPr>
        <p:spPr bwMode="auto">
          <a:xfrm>
            <a:off x="395288" y="1700213"/>
            <a:ext cx="8280400" cy="266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Das ist Text 1</a:t>
            </a:r>
          </a:p>
          <a:p>
            <a:pPr lvl="1"/>
            <a:r>
              <a:rPr lang="de-DE" altLang="de-DE"/>
              <a:t>Ebene 2 kleiner</a:t>
            </a:r>
          </a:p>
          <a:p>
            <a:pPr lvl="2"/>
            <a:r>
              <a:rPr lang="de-DE" altLang="de-DE"/>
              <a:t>Noch kleiner</a:t>
            </a:r>
          </a:p>
          <a:p>
            <a:pPr lvl="3"/>
            <a:r>
              <a:rPr lang="de-DE" altLang="de-DE"/>
              <a:t>Vierte Ebene</a:t>
            </a:r>
          </a:p>
          <a:p>
            <a:pPr lvl="4"/>
            <a:r>
              <a:rPr lang="de-AT" altLang="de-DE"/>
              <a:t>Fünfte Ebene</a:t>
            </a:r>
            <a:endParaRPr lang="de-DE" altLang="de-DE"/>
          </a:p>
        </p:txBody>
      </p:sp>
      <p:sp>
        <p:nvSpPr>
          <p:cNvPr id="1029" name="Rectangle 9"/>
          <p:cNvSpPr>
            <a:spLocks noChangeArrowheads="1"/>
          </p:cNvSpPr>
          <p:nvPr userDrawn="1"/>
        </p:nvSpPr>
        <p:spPr bwMode="auto">
          <a:xfrm>
            <a:off x="2700338" y="765175"/>
            <a:ext cx="7207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endParaRPr lang="de-AT" altLang="de-DE"/>
          </a:p>
        </p:txBody>
      </p:sp>
      <p:sp>
        <p:nvSpPr>
          <p:cNvPr id="1030" name="Line 14"/>
          <p:cNvSpPr>
            <a:spLocks noChangeShapeType="1"/>
          </p:cNvSpPr>
          <p:nvPr userDrawn="1"/>
        </p:nvSpPr>
        <p:spPr bwMode="auto">
          <a:xfrm>
            <a:off x="-34925" y="765175"/>
            <a:ext cx="9178925" cy="0"/>
          </a:xfrm>
          <a:prstGeom prst="line">
            <a:avLst/>
          </a:prstGeom>
          <a:noFill/>
          <a:ln w="41275">
            <a:solidFill>
              <a:srgbClr val="CFD6A8"/>
            </a:solidFill>
            <a:round/>
            <a:headEnd/>
            <a:tailEnd/>
          </a:ln>
          <a:extLst>
            <a:ext uri="{909E8E84-426E-40DD-AFC4-6F175D3DCCD1}">
              <a14:hiddenFill xmlns:a14="http://schemas.microsoft.com/office/drawing/2010/main">
                <a:noFill/>
              </a14:hiddenFill>
            </a:ext>
          </a:extLst>
        </p:spPr>
        <p:txBody>
          <a:bodyPr anchor="ctr"/>
          <a:lstStyle/>
          <a:p>
            <a:endParaRPr lang="de-AT"/>
          </a:p>
        </p:txBody>
      </p:sp>
      <p:pic>
        <p:nvPicPr>
          <p:cNvPr id="1031" name="Picture 19" descr="logo_oebv_weiss_bausteine2"/>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8172450" y="120650"/>
            <a:ext cx="8032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21" descr="bausteine2_schriftzug_weiss"/>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277813" y="166688"/>
            <a:ext cx="235902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rtl="0" eaLnBrk="0" fontAlgn="base" hangingPunct="0">
        <a:spcBef>
          <a:spcPct val="0"/>
        </a:spcBef>
        <a:spcAft>
          <a:spcPct val="0"/>
        </a:spcAft>
        <a:defRPr sz="4400" b="1">
          <a:solidFill>
            <a:schemeClr val="bg1"/>
          </a:solidFill>
          <a:latin typeface="+mj-lt"/>
          <a:ea typeface="+mj-ea"/>
          <a:cs typeface="+mj-cs"/>
        </a:defRPr>
      </a:lvl1pPr>
      <a:lvl2pPr algn="l" rtl="0" eaLnBrk="0" fontAlgn="base" hangingPunct="0">
        <a:spcBef>
          <a:spcPct val="0"/>
        </a:spcBef>
        <a:spcAft>
          <a:spcPct val="0"/>
        </a:spcAft>
        <a:defRPr sz="4400" b="1">
          <a:solidFill>
            <a:schemeClr val="bg1"/>
          </a:solidFill>
          <a:latin typeface="Syntax LT Std" pitchFamily="34" charset="0"/>
        </a:defRPr>
      </a:lvl2pPr>
      <a:lvl3pPr algn="l" rtl="0" eaLnBrk="0" fontAlgn="base" hangingPunct="0">
        <a:spcBef>
          <a:spcPct val="0"/>
        </a:spcBef>
        <a:spcAft>
          <a:spcPct val="0"/>
        </a:spcAft>
        <a:defRPr sz="4400" b="1">
          <a:solidFill>
            <a:schemeClr val="bg1"/>
          </a:solidFill>
          <a:latin typeface="Syntax LT Std" pitchFamily="34" charset="0"/>
        </a:defRPr>
      </a:lvl3pPr>
      <a:lvl4pPr algn="l" rtl="0" eaLnBrk="0" fontAlgn="base" hangingPunct="0">
        <a:spcBef>
          <a:spcPct val="0"/>
        </a:spcBef>
        <a:spcAft>
          <a:spcPct val="0"/>
        </a:spcAft>
        <a:defRPr sz="4400" b="1">
          <a:solidFill>
            <a:schemeClr val="bg1"/>
          </a:solidFill>
          <a:latin typeface="Syntax LT Std" pitchFamily="34" charset="0"/>
        </a:defRPr>
      </a:lvl4pPr>
      <a:lvl5pPr algn="l" rtl="0" eaLnBrk="0" fontAlgn="base" hangingPunct="0">
        <a:spcBef>
          <a:spcPct val="0"/>
        </a:spcBef>
        <a:spcAft>
          <a:spcPct val="0"/>
        </a:spcAft>
        <a:defRPr sz="4400" b="1">
          <a:solidFill>
            <a:schemeClr val="bg1"/>
          </a:solidFill>
          <a:latin typeface="Syntax LT Std" pitchFamily="34" charset="0"/>
        </a:defRPr>
      </a:lvl5pPr>
      <a:lvl6pPr marL="457200" algn="l" rtl="0" fontAlgn="base">
        <a:spcBef>
          <a:spcPct val="0"/>
        </a:spcBef>
        <a:spcAft>
          <a:spcPct val="0"/>
        </a:spcAft>
        <a:defRPr sz="4400" b="1">
          <a:solidFill>
            <a:schemeClr val="bg1"/>
          </a:solidFill>
          <a:latin typeface="Syntax LT Std" pitchFamily="34" charset="0"/>
        </a:defRPr>
      </a:lvl6pPr>
      <a:lvl7pPr marL="914400" algn="l" rtl="0" fontAlgn="base">
        <a:spcBef>
          <a:spcPct val="0"/>
        </a:spcBef>
        <a:spcAft>
          <a:spcPct val="0"/>
        </a:spcAft>
        <a:defRPr sz="4400" b="1">
          <a:solidFill>
            <a:schemeClr val="bg1"/>
          </a:solidFill>
          <a:latin typeface="Syntax LT Std" pitchFamily="34" charset="0"/>
        </a:defRPr>
      </a:lvl7pPr>
      <a:lvl8pPr marL="1371600" algn="l" rtl="0" fontAlgn="base">
        <a:spcBef>
          <a:spcPct val="0"/>
        </a:spcBef>
        <a:spcAft>
          <a:spcPct val="0"/>
        </a:spcAft>
        <a:defRPr sz="4400" b="1">
          <a:solidFill>
            <a:schemeClr val="bg1"/>
          </a:solidFill>
          <a:latin typeface="Syntax LT Std" pitchFamily="34" charset="0"/>
        </a:defRPr>
      </a:lvl8pPr>
      <a:lvl9pPr marL="1828800" algn="l" rtl="0" fontAlgn="base">
        <a:spcBef>
          <a:spcPct val="0"/>
        </a:spcBef>
        <a:spcAft>
          <a:spcPct val="0"/>
        </a:spcAft>
        <a:defRPr sz="4400" b="1">
          <a:solidFill>
            <a:schemeClr val="bg1"/>
          </a:solidFill>
          <a:latin typeface="Syntax LT Std"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1200">
          <a:solidFill>
            <a:srgbClr val="000000"/>
          </a:solidFill>
          <a:latin typeface="Arial" charset="0"/>
          <a:ea typeface="Times New Roman" pitchFamily="18" charset="0"/>
          <a:cs typeface="Arial" charset="0"/>
        </a:defRPr>
      </a:lvl2pPr>
      <a:lvl3pPr marL="1143000" indent="-228600" algn="l" rtl="0" eaLnBrk="0" fontAlgn="base" hangingPunct="0">
        <a:spcBef>
          <a:spcPct val="20000"/>
        </a:spcBef>
        <a:spcAft>
          <a:spcPct val="0"/>
        </a:spcAft>
        <a:buChar char="•"/>
        <a:defRPr sz="2400">
          <a:solidFill>
            <a:schemeClr val="tx1"/>
          </a:solidFill>
          <a:latin typeface="+mn-lt"/>
          <a:cs typeface="Times New Roman" pitchFamily="18" charset="0"/>
        </a:defRPr>
      </a:lvl3pPr>
      <a:lvl4pPr marL="1600200" indent="-228600" algn="l" rtl="0" eaLnBrk="0" fontAlgn="base" hangingPunct="0">
        <a:spcBef>
          <a:spcPct val="20000"/>
        </a:spcBef>
        <a:spcAft>
          <a:spcPct val="0"/>
        </a:spcAft>
        <a:buChar char="–"/>
        <a:defRPr sz="2000">
          <a:solidFill>
            <a:schemeClr val="tx1"/>
          </a:solidFill>
          <a:latin typeface="+mn-lt"/>
          <a:cs typeface="Times New Roman" pitchFamily="18" charset="0"/>
        </a:defRPr>
      </a:lvl4pPr>
      <a:lvl5pPr marL="2057400" indent="-228600" algn="l" rtl="0" eaLnBrk="0" fontAlgn="base" hangingPunct="0">
        <a:spcBef>
          <a:spcPct val="20000"/>
        </a:spcBef>
        <a:spcAft>
          <a:spcPct val="0"/>
        </a:spcAft>
        <a:buChar char="»"/>
        <a:defRPr sz="1200">
          <a:solidFill>
            <a:srgbClr val="000000"/>
          </a:solidFill>
          <a:latin typeface="Arial" charset="0"/>
          <a:ea typeface="Times New Roman" pitchFamily="18" charset="0"/>
          <a:cs typeface="Arial" charset="0"/>
        </a:defRPr>
      </a:lvl5pPr>
      <a:lvl6pPr marL="2514600" indent="-228600" algn="l" rtl="0" fontAlgn="base">
        <a:spcBef>
          <a:spcPct val="20000"/>
        </a:spcBef>
        <a:spcAft>
          <a:spcPct val="0"/>
        </a:spcAft>
        <a:buChar char="»"/>
        <a:defRPr sz="1200">
          <a:solidFill>
            <a:srgbClr val="000000"/>
          </a:solidFill>
          <a:latin typeface="Arial" charset="0"/>
          <a:ea typeface="Times New Roman" pitchFamily="18" charset="0"/>
          <a:cs typeface="Arial" charset="0"/>
        </a:defRPr>
      </a:lvl6pPr>
      <a:lvl7pPr marL="2971800" indent="-228600" algn="l" rtl="0" fontAlgn="base">
        <a:spcBef>
          <a:spcPct val="20000"/>
        </a:spcBef>
        <a:spcAft>
          <a:spcPct val="0"/>
        </a:spcAft>
        <a:buChar char="»"/>
        <a:defRPr sz="1200">
          <a:solidFill>
            <a:srgbClr val="000000"/>
          </a:solidFill>
          <a:latin typeface="Arial" charset="0"/>
          <a:ea typeface="Times New Roman" pitchFamily="18" charset="0"/>
          <a:cs typeface="Arial" charset="0"/>
        </a:defRPr>
      </a:lvl7pPr>
      <a:lvl8pPr marL="3429000" indent="-228600" algn="l" rtl="0" fontAlgn="base">
        <a:spcBef>
          <a:spcPct val="20000"/>
        </a:spcBef>
        <a:spcAft>
          <a:spcPct val="0"/>
        </a:spcAft>
        <a:buChar char="»"/>
        <a:defRPr sz="1200">
          <a:solidFill>
            <a:srgbClr val="000000"/>
          </a:solidFill>
          <a:latin typeface="Arial" charset="0"/>
          <a:ea typeface="Times New Roman" pitchFamily="18" charset="0"/>
          <a:cs typeface="Arial" charset="0"/>
        </a:defRPr>
      </a:lvl8pPr>
      <a:lvl9pPr marL="3886200" indent="-228600" algn="l" rtl="0" fontAlgn="base">
        <a:spcBef>
          <a:spcPct val="20000"/>
        </a:spcBef>
        <a:spcAft>
          <a:spcPct val="0"/>
        </a:spcAft>
        <a:buChar char="»"/>
        <a:defRPr sz="1200">
          <a:solidFill>
            <a:srgbClr val="000000"/>
          </a:solidFill>
          <a:latin typeface="Arial" charset="0"/>
          <a:ea typeface="Times New Roman" pitchFamily="18" charset="0"/>
          <a:cs typeface="Arial" charset="0"/>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4" name="Text Box 10"/>
          <p:cNvSpPr txBox="1">
            <a:spLocks noChangeArrowheads="1"/>
          </p:cNvSpPr>
          <p:nvPr/>
        </p:nvSpPr>
        <p:spPr bwMode="auto">
          <a:xfrm>
            <a:off x="1601824" y="2459504"/>
            <a:ext cx="5940351"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algn="ctr" eaLnBrk="1" hangingPunct="1">
              <a:spcBef>
                <a:spcPct val="50000"/>
              </a:spcBef>
            </a:pPr>
            <a:r>
              <a:rPr lang="de-DE" altLang="de-DE" sz="6000" dirty="0">
                <a:solidFill>
                  <a:srgbClr val="333333"/>
                </a:solidFill>
              </a:rPr>
              <a:t>Der große Tempel von Tenochtitlán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hteck 35">
            <a:extLst>
              <a:ext uri="{FF2B5EF4-FFF2-40B4-BE49-F238E27FC236}">
                <a16:creationId xmlns:a16="http://schemas.microsoft.com/office/drawing/2014/main" id="{1FF8F18E-591E-DC36-885F-19F2F8FE9665}"/>
              </a:ext>
            </a:extLst>
          </p:cNvPr>
          <p:cNvSpPr>
            <a:spLocks noChangeArrowheads="1"/>
          </p:cNvSpPr>
          <p:nvPr/>
        </p:nvSpPr>
        <p:spPr bwMode="auto">
          <a:xfrm>
            <a:off x="516376" y="5877273"/>
            <a:ext cx="8111248" cy="6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r>
              <a:rPr lang="de-DE" altLang="de-DE" sz="1400" dirty="0">
                <a:solidFill>
                  <a:schemeClr val="tx1"/>
                </a:solidFill>
              </a:rPr>
              <a:t>Auf diesem Relief sind auf rotem Hintergrund die sogenannten Adlerkrieger dargestellt. Sie waren eine Eliteeinheit der aztekischen Armee. Neben dem Kampf war es auch ihre Aufgabe, die Gegner auszuspionieren.</a:t>
            </a:r>
          </a:p>
        </p:txBody>
      </p:sp>
      <p:pic>
        <p:nvPicPr>
          <p:cNvPr id="5" name="Grafik 4" descr="Ein Bild, das Ziegelstein, Baumaterial enthält.&#10;&#10;Automatisch generierte Beschreibung">
            <a:extLst>
              <a:ext uri="{FF2B5EF4-FFF2-40B4-BE49-F238E27FC236}">
                <a16:creationId xmlns:a16="http://schemas.microsoft.com/office/drawing/2014/main" id="{B64CF9B6-6364-0895-123C-B8525A2FB55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3995"/>
          <a:stretch/>
        </p:blipFill>
        <p:spPr>
          <a:xfrm>
            <a:off x="516376" y="623880"/>
            <a:ext cx="8123800" cy="5199507"/>
          </a:xfrm>
          <a:prstGeom prst="rect">
            <a:avLst/>
          </a:prstGeom>
        </p:spPr>
      </p:pic>
    </p:spTree>
    <p:extLst>
      <p:ext uri="{BB962C8B-B14F-4D97-AF65-F5344CB8AC3E}">
        <p14:creationId xmlns:p14="http://schemas.microsoft.com/office/powerpoint/2010/main" val="25554525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hteck 35">
            <a:extLst>
              <a:ext uri="{FF2B5EF4-FFF2-40B4-BE49-F238E27FC236}">
                <a16:creationId xmlns:a16="http://schemas.microsoft.com/office/drawing/2014/main" id="{1FF8F18E-591E-DC36-885F-19F2F8FE9665}"/>
              </a:ext>
            </a:extLst>
          </p:cNvPr>
          <p:cNvSpPr>
            <a:spLocks noChangeArrowheads="1"/>
          </p:cNvSpPr>
          <p:nvPr/>
        </p:nvSpPr>
        <p:spPr bwMode="auto">
          <a:xfrm>
            <a:off x="516376" y="5877273"/>
            <a:ext cx="8111248" cy="6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r>
              <a:rPr lang="de-DE" altLang="de-DE" sz="1400" dirty="0">
                <a:solidFill>
                  <a:schemeClr val="tx1"/>
                </a:solidFill>
              </a:rPr>
              <a:t>Bei den Ausgrabungen wurde ein Froschaltar gefunden. Frösche waren ein Symbol für Wasser. Die Menschen glaubten, dass ihr Gequake Regen ankündigte.</a:t>
            </a:r>
            <a:endParaRPr lang="de-AT" sz="800" b="1" dirty="0">
              <a:solidFill>
                <a:srgbClr val="FF0000"/>
              </a:solidFill>
            </a:endParaRPr>
          </a:p>
        </p:txBody>
      </p:sp>
      <p:pic>
        <p:nvPicPr>
          <p:cNvPr id="5" name="Grafik 4" descr="Ein Bild, das Rock, Baumaterial, Ziegelstein, felsig enthält.&#10;&#10;Automatisch generierte Beschreibung">
            <a:extLst>
              <a:ext uri="{FF2B5EF4-FFF2-40B4-BE49-F238E27FC236}">
                <a16:creationId xmlns:a16="http://schemas.microsoft.com/office/drawing/2014/main" id="{EE6BF264-B90F-55A2-A2C5-F19EB517BB5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4235"/>
          <a:stretch/>
        </p:blipFill>
        <p:spPr>
          <a:xfrm>
            <a:off x="516376" y="626494"/>
            <a:ext cx="8123800" cy="5196893"/>
          </a:xfrm>
          <a:prstGeom prst="rect">
            <a:avLst/>
          </a:prstGeom>
        </p:spPr>
      </p:pic>
    </p:spTree>
    <p:extLst>
      <p:ext uri="{BB962C8B-B14F-4D97-AF65-F5344CB8AC3E}">
        <p14:creationId xmlns:p14="http://schemas.microsoft.com/office/powerpoint/2010/main" val="24460675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hteck 35">
            <a:extLst>
              <a:ext uri="{FF2B5EF4-FFF2-40B4-BE49-F238E27FC236}">
                <a16:creationId xmlns:a16="http://schemas.microsoft.com/office/drawing/2014/main" id="{1FF8F18E-591E-DC36-885F-19F2F8FE9665}"/>
              </a:ext>
            </a:extLst>
          </p:cNvPr>
          <p:cNvSpPr>
            <a:spLocks noChangeArrowheads="1"/>
          </p:cNvSpPr>
          <p:nvPr/>
        </p:nvSpPr>
        <p:spPr bwMode="auto">
          <a:xfrm>
            <a:off x="516376" y="5877273"/>
            <a:ext cx="8111248" cy="6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r>
              <a:rPr lang="de-DE" altLang="de-DE" sz="1400" dirty="0">
                <a:solidFill>
                  <a:srgbClr val="333333"/>
                </a:solidFill>
              </a:rPr>
              <a:t>Die etwa sechs Meter lange „gefiederte Schlange“ war dem Gott Quetzalcoatl gewidmet. </a:t>
            </a:r>
            <a:r>
              <a:rPr lang="de-AT" altLang="de-DE" sz="1400" dirty="0">
                <a:solidFill>
                  <a:srgbClr val="333333"/>
                </a:solidFill>
              </a:rPr>
              <a:t>Dieser wurde als Schöpfergott, aber auch als Gott des Windes verehrt. </a:t>
            </a:r>
            <a:r>
              <a:rPr lang="de-DE" altLang="de-DE" sz="1400" dirty="0">
                <a:solidFill>
                  <a:srgbClr val="333333"/>
                </a:solidFill>
              </a:rPr>
              <a:t>Die Schlange sollte vermutlich den Eingang zum Tempel bewachen.</a:t>
            </a:r>
          </a:p>
        </p:txBody>
      </p:sp>
      <p:pic>
        <p:nvPicPr>
          <p:cNvPr id="5" name="Grafik 4" descr="Ein Bild, das draußen, Boden, Himmel, Gebäude enthält.&#10;&#10;Automatisch generierte Beschreibung">
            <a:extLst>
              <a:ext uri="{FF2B5EF4-FFF2-40B4-BE49-F238E27FC236}">
                <a16:creationId xmlns:a16="http://schemas.microsoft.com/office/drawing/2014/main" id="{5FCF6A50-1BD8-2D1C-B10E-FBDCC1B3C5B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965"/>
          <a:stretch/>
        </p:blipFill>
        <p:spPr>
          <a:xfrm>
            <a:off x="516376" y="620689"/>
            <a:ext cx="8123800" cy="5202698"/>
          </a:xfrm>
          <a:prstGeom prst="rect">
            <a:avLst/>
          </a:prstGeom>
        </p:spPr>
      </p:pic>
    </p:spTree>
    <p:extLst>
      <p:ext uri="{BB962C8B-B14F-4D97-AF65-F5344CB8AC3E}">
        <p14:creationId xmlns:p14="http://schemas.microsoft.com/office/powerpoint/2010/main" val="6503392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hteck 35">
            <a:extLst>
              <a:ext uri="{FF2B5EF4-FFF2-40B4-BE49-F238E27FC236}">
                <a16:creationId xmlns:a16="http://schemas.microsoft.com/office/drawing/2014/main" id="{1FF8F18E-591E-DC36-885F-19F2F8FE9665}"/>
              </a:ext>
            </a:extLst>
          </p:cNvPr>
          <p:cNvSpPr>
            <a:spLocks noChangeArrowheads="1"/>
          </p:cNvSpPr>
          <p:nvPr/>
        </p:nvSpPr>
        <p:spPr bwMode="auto">
          <a:xfrm>
            <a:off x="516376" y="5877273"/>
            <a:ext cx="8111248" cy="6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r>
              <a:rPr lang="de-AT" altLang="de-DE" sz="1400" dirty="0">
                <a:solidFill>
                  <a:srgbClr val="333333"/>
                </a:solidFill>
              </a:rPr>
              <a:t>Auf dem Gelände des </a:t>
            </a:r>
            <a:r>
              <a:rPr lang="de-AT" altLang="de-DE" sz="1400" dirty="0" err="1">
                <a:solidFill>
                  <a:srgbClr val="333333"/>
                </a:solidFill>
              </a:rPr>
              <a:t>Templo</a:t>
            </a:r>
            <a:r>
              <a:rPr lang="de-AT" altLang="de-DE" sz="1400" dirty="0">
                <a:solidFill>
                  <a:srgbClr val="333333"/>
                </a:solidFill>
              </a:rPr>
              <a:t> Mayor gab es auch einen Ballspielplatz. Ziel des Spieles war es, einen Kautschukball durch Steinringe zu werfen. Dabei durfte der Ball nur mit der Hüfte gespielt werden. Anlässlich der Feierlichkeiten zum  Tag der Toten wurde im Zentrum von Mexiko City ein Spiel nachgestellt.</a:t>
            </a:r>
            <a:endParaRPr lang="de-DE" altLang="de-DE" sz="1400" dirty="0">
              <a:solidFill>
                <a:srgbClr val="333333"/>
              </a:solidFill>
            </a:endParaRPr>
          </a:p>
        </p:txBody>
      </p:sp>
      <p:pic>
        <p:nvPicPr>
          <p:cNvPr id="5" name="Grafik 4" descr="Ein Bild, das Text, Boden enthält.&#10;&#10;Automatisch generierte Beschreibung">
            <a:extLst>
              <a:ext uri="{FF2B5EF4-FFF2-40B4-BE49-F238E27FC236}">
                <a16:creationId xmlns:a16="http://schemas.microsoft.com/office/drawing/2014/main" id="{1F1CC5D8-0AF3-0F7C-9F3F-49D439B7509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3885"/>
          <a:stretch/>
        </p:blipFill>
        <p:spPr>
          <a:xfrm>
            <a:off x="521687" y="620690"/>
            <a:ext cx="8118489" cy="5202698"/>
          </a:xfrm>
          <a:prstGeom prst="rect">
            <a:avLst/>
          </a:prstGeom>
        </p:spPr>
      </p:pic>
    </p:spTree>
    <p:extLst>
      <p:ext uri="{BB962C8B-B14F-4D97-AF65-F5344CB8AC3E}">
        <p14:creationId xmlns:p14="http://schemas.microsoft.com/office/powerpoint/2010/main" val="28598793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6" name="Rectangle 6"/>
          <p:cNvSpPr>
            <a:spLocks noChangeArrowheads="1"/>
          </p:cNvSpPr>
          <p:nvPr/>
        </p:nvSpPr>
        <p:spPr bwMode="auto">
          <a:xfrm>
            <a:off x="468313" y="981075"/>
            <a:ext cx="3744912" cy="47529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lnSpc>
                <a:spcPts val="1600"/>
              </a:lnSpc>
              <a:spcBef>
                <a:spcPts val="600"/>
              </a:spcBef>
            </a:pPr>
            <a:br>
              <a:rPr lang="de-DE" altLang="de-DE" sz="1100" dirty="0">
                <a:solidFill>
                  <a:schemeClr val="tx1"/>
                </a:solidFill>
              </a:rPr>
            </a:br>
            <a:r>
              <a:rPr lang="de-DE" altLang="de-DE" sz="1100" dirty="0">
                <a:solidFill>
                  <a:schemeClr val="tx1"/>
                </a:solidFill>
                <a:latin typeface="Arial" charset="0"/>
                <a:cs typeface="Arial" charset="0"/>
              </a:rPr>
              <a:t>Hinweise zum Einsatz</a:t>
            </a:r>
          </a:p>
          <a:p>
            <a:pPr eaLnBrk="1" hangingPunct="1">
              <a:lnSpc>
                <a:spcPts val="1600"/>
              </a:lnSpc>
              <a:spcBef>
                <a:spcPts val="600"/>
              </a:spcBef>
              <a:buClr>
                <a:schemeClr val="tx1"/>
              </a:buClr>
            </a:pPr>
            <a:r>
              <a:rPr lang="de-DE" altLang="de-DE" sz="1100" b="0" dirty="0">
                <a:solidFill>
                  <a:schemeClr val="tx1"/>
                </a:solidFill>
                <a:latin typeface="Arial" charset="0"/>
                <a:cs typeface="Arial" charset="0"/>
              </a:rPr>
              <a:t>Die Bausteine-Bilderreise „Der große Tempel von Tenochtitlán“ bietet sich als anschaulicher Einstieg zu Schulbuch Seite 86/87 an bzw. kann zur Vertiefung der Inhalte herangezogen werden.</a:t>
            </a:r>
            <a:br>
              <a:rPr lang="de-DE" altLang="de-DE" sz="1100" b="0" dirty="0">
                <a:solidFill>
                  <a:schemeClr val="tx1"/>
                </a:solidFill>
                <a:latin typeface="Arial" charset="0"/>
                <a:cs typeface="Arial" charset="0"/>
              </a:rPr>
            </a:br>
            <a:endParaRPr lang="de-DE" altLang="de-DE" sz="1200" b="0" dirty="0">
              <a:solidFill>
                <a:schemeClr val="tx1"/>
              </a:solidFill>
              <a:latin typeface="Arial" charset="0"/>
              <a:cs typeface="Arial" charset="0"/>
            </a:endParaRPr>
          </a:p>
          <a:p>
            <a:pPr eaLnBrk="1" hangingPunct="1">
              <a:lnSpc>
                <a:spcPts val="1600"/>
              </a:lnSpc>
              <a:spcBef>
                <a:spcPts val="600"/>
              </a:spcBef>
              <a:buClr>
                <a:schemeClr val="hlink"/>
              </a:buClr>
            </a:pPr>
            <a:endParaRPr lang="de-DE" altLang="de-DE" sz="1200" b="0" dirty="0">
              <a:solidFill>
                <a:schemeClr val="tx1"/>
              </a:solidFill>
              <a:latin typeface="Arial" charset="0"/>
              <a:cs typeface="Arial" charset="0"/>
            </a:endParaRPr>
          </a:p>
          <a:p>
            <a:pPr eaLnBrk="1" hangingPunct="1">
              <a:lnSpc>
                <a:spcPts val="1600"/>
              </a:lnSpc>
              <a:spcBef>
                <a:spcPts val="600"/>
              </a:spcBef>
              <a:buClr>
                <a:schemeClr val="hlink"/>
              </a:buClr>
            </a:pPr>
            <a:r>
              <a:rPr lang="de-DE" altLang="de-DE" sz="1200" b="0" dirty="0">
                <a:solidFill>
                  <a:schemeClr val="tx1"/>
                </a:solidFill>
                <a:latin typeface="Arial" charset="0"/>
                <a:cs typeface="Arial" charset="0"/>
              </a:rPr>
              <a:t>Wir wünschen Ihnen einen erfolgreichen Unterricht!</a:t>
            </a:r>
          </a:p>
        </p:txBody>
      </p:sp>
      <p:sp>
        <p:nvSpPr>
          <p:cNvPr id="21507" name="Rectangle 6"/>
          <p:cNvSpPr>
            <a:spLocks noChangeArrowheads="1"/>
          </p:cNvSpPr>
          <p:nvPr/>
        </p:nvSpPr>
        <p:spPr bwMode="auto">
          <a:xfrm>
            <a:off x="4284663" y="981075"/>
            <a:ext cx="4465637" cy="52578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lnSpc>
                <a:spcPct val="80000"/>
              </a:lnSpc>
              <a:spcBef>
                <a:spcPct val="20000"/>
              </a:spcBef>
              <a:buClr>
                <a:schemeClr val="hlink"/>
              </a:buClr>
              <a:buFont typeface="Wingdings" pitchFamily="2" charset="2"/>
              <a:buNone/>
            </a:pPr>
            <a:r>
              <a:rPr lang="de-DE" altLang="de-DE" sz="1200" dirty="0"/>
              <a:t> </a:t>
            </a:r>
          </a:p>
          <a:p>
            <a:pPr eaLnBrk="1" hangingPunct="1"/>
            <a:r>
              <a:rPr lang="de-DE" altLang="de-DE" sz="1200" dirty="0">
                <a:solidFill>
                  <a:schemeClr val="tx1"/>
                </a:solidFill>
              </a:rPr>
              <a:t>Impressum</a:t>
            </a:r>
          </a:p>
          <a:p>
            <a:pPr eaLnBrk="1" hangingPunct="1"/>
            <a:r>
              <a:rPr lang="de-DE" altLang="de-DE" sz="1200" b="0" dirty="0">
                <a:solidFill>
                  <a:schemeClr val="tx1"/>
                </a:solidFill>
                <a:cs typeface="Arial" charset="0"/>
              </a:rPr>
              <a:t>© Österreichischer Bundesverlag Schulbuch GmbH &amp; Co. KG, Wien 2024</a:t>
            </a:r>
            <a:br>
              <a:rPr lang="de-DE" altLang="de-DE" sz="1200" b="0" dirty="0">
                <a:solidFill>
                  <a:schemeClr val="tx1"/>
                </a:solidFill>
                <a:cs typeface="Arial" charset="0"/>
              </a:rPr>
            </a:br>
            <a:br>
              <a:rPr lang="de-DE" altLang="de-DE" sz="1200" b="0" dirty="0">
                <a:solidFill>
                  <a:schemeClr val="tx1"/>
                </a:solidFill>
                <a:cs typeface="Arial" charset="0"/>
              </a:rPr>
            </a:br>
            <a:r>
              <a:rPr lang="de-DE" altLang="de-DE" sz="1200" b="0" dirty="0">
                <a:solidFill>
                  <a:schemeClr val="tx1"/>
                </a:solidFill>
                <a:cs typeface="Arial" charset="0"/>
              </a:rPr>
              <a:t>Autor: Johannes Fuchsberger, Bürmoos</a:t>
            </a:r>
          </a:p>
          <a:p>
            <a:pPr eaLnBrk="1" hangingPunct="1"/>
            <a:endParaRPr lang="de-DE" altLang="de-DE" sz="1200" b="0" dirty="0">
              <a:solidFill>
                <a:schemeClr val="tx1"/>
              </a:solidFill>
              <a:cs typeface="Arial" charset="0"/>
            </a:endParaRPr>
          </a:p>
          <a:p>
            <a:pPr eaLnBrk="1" hangingPunct="1"/>
            <a:r>
              <a:rPr lang="de-DE" altLang="de-DE" sz="1200" b="0" dirty="0">
                <a:solidFill>
                  <a:schemeClr val="tx1"/>
                </a:solidFill>
              </a:rPr>
              <a:t>Fotos: Folie 2: ZU_09/ iStockphoto.com; Folie 3: g01xm / iStockphoto.com; Folie 4, 8, 11, 12: </a:t>
            </a:r>
            <a:r>
              <a:rPr lang="de-DE" altLang="de-DE" sz="1200" b="0" dirty="0" err="1">
                <a:solidFill>
                  <a:schemeClr val="tx1"/>
                </a:solidFill>
              </a:rPr>
              <a:t>stockcam</a:t>
            </a:r>
            <a:r>
              <a:rPr lang="de-DE" altLang="de-DE" sz="1200" b="0" dirty="0">
                <a:solidFill>
                  <a:schemeClr val="tx1"/>
                </a:solidFill>
              </a:rPr>
              <a:t>/ iStockphoto.com; Folie 5: Darko </a:t>
            </a:r>
            <a:r>
              <a:rPr lang="de-DE" altLang="de-DE" sz="1200" b="0" dirty="0" err="1">
                <a:solidFill>
                  <a:schemeClr val="tx1"/>
                </a:solidFill>
              </a:rPr>
              <a:t>Mlinarevic</a:t>
            </a:r>
            <a:r>
              <a:rPr lang="de-DE" altLang="de-DE" sz="1200" b="0" dirty="0">
                <a:solidFill>
                  <a:schemeClr val="tx1"/>
                </a:solidFill>
              </a:rPr>
              <a:t> / iStockphoto.com; Folie 6: </a:t>
            </a:r>
            <a:r>
              <a:rPr lang="de-DE" altLang="de-DE" sz="1200" b="0" dirty="0" err="1">
                <a:solidFill>
                  <a:schemeClr val="tx1"/>
                </a:solidFill>
              </a:rPr>
              <a:t>PeterHermesFurian</a:t>
            </a:r>
            <a:r>
              <a:rPr lang="de-DE" altLang="de-DE" sz="1200" b="0" dirty="0">
                <a:solidFill>
                  <a:schemeClr val="tx1"/>
                </a:solidFill>
              </a:rPr>
              <a:t> / iStockphoto.com; </a:t>
            </a:r>
            <a:r>
              <a:rPr lang="de-DE" altLang="de-DE" sz="1200" b="0" dirty="0" err="1">
                <a:solidFill>
                  <a:schemeClr val="tx1"/>
                </a:solidFill>
              </a:rPr>
              <a:t>CTRd</a:t>
            </a:r>
            <a:r>
              <a:rPr lang="de-DE" altLang="de-DE" sz="1200" b="0" dirty="0">
                <a:solidFill>
                  <a:schemeClr val="tx1"/>
                </a:solidFill>
              </a:rPr>
              <a:t> / iStockphoto.com; Folie 7: </a:t>
            </a:r>
            <a:r>
              <a:rPr lang="de-DE" altLang="de-DE" sz="1200" b="0" dirty="0" err="1">
                <a:solidFill>
                  <a:schemeClr val="tx1"/>
                </a:solidFill>
              </a:rPr>
              <a:t>nathan</a:t>
            </a:r>
            <a:r>
              <a:rPr lang="de-DE" altLang="de-DE" sz="1200" b="0" dirty="0">
                <a:solidFill>
                  <a:schemeClr val="tx1"/>
                </a:solidFill>
              </a:rPr>
              <a:t> </a:t>
            </a:r>
            <a:r>
              <a:rPr lang="de-DE" altLang="de-DE" sz="1200" b="0" dirty="0" err="1">
                <a:solidFill>
                  <a:schemeClr val="tx1"/>
                </a:solidFill>
              </a:rPr>
              <a:t>kelly</a:t>
            </a:r>
            <a:r>
              <a:rPr lang="de-DE" altLang="de-DE" sz="1200" b="0" dirty="0">
                <a:solidFill>
                  <a:schemeClr val="tx1"/>
                </a:solidFill>
              </a:rPr>
              <a:t> / iStockphoto.com; Folie 9: </a:t>
            </a:r>
            <a:r>
              <a:rPr lang="de-DE" altLang="de-DE" sz="1200" b="0" dirty="0" err="1">
                <a:solidFill>
                  <a:schemeClr val="tx1"/>
                </a:solidFill>
              </a:rPr>
              <a:t>Natasic</a:t>
            </a:r>
            <a:r>
              <a:rPr lang="de-DE" altLang="de-DE" sz="1200" b="0" dirty="0">
                <a:solidFill>
                  <a:schemeClr val="tx1"/>
                </a:solidFill>
              </a:rPr>
              <a:t> / iStockphoto.com; Folie 10: </a:t>
            </a:r>
            <a:r>
              <a:rPr lang="de-DE" altLang="de-DE" sz="1200" b="0" dirty="0" err="1">
                <a:solidFill>
                  <a:schemeClr val="tx1"/>
                </a:solidFill>
              </a:rPr>
              <a:t>erlucho</a:t>
            </a:r>
            <a:r>
              <a:rPr lang="de-DE" altLang="de-DE" sz="1200" b="0" dirty="0">
                <a:solidFill>
                  <a:schemeClr val="tx1"/>
                </a:solidFill>
              </a:rPr>
              <a:t> / iStockphoto.com; Folie 13: </a:t>
            </a:r>
            <a:r>
              <a:rPr lang="de-DE" altLang="de-DE" sz="1200" b="0" dirty="0" err="1">
                <a:solidFill>
                  <a:schemeClr val="tx1"/>
                </a:solidFill>
              </a:rPr>
              <a:t>Photo</a:t>
            </a:r>
            <a:r>
              <a:rPr lang="de-DE" altLang="de-DE" sz="1200" b="0" dirty="0">
                <a:solidFill>
                  <a:schemeClr val="tx1"/>
                </a:solidFill>
              </a:rPr>
              <a:t> Beto / iStockphoto.com;</a:t>
            </a:r>
          </a:p>
          <a:p>
            <a:pPr eaLnBrk="1" hangingPunct="1"/>
            <a:endParaRPr lang="de-DE" altLang="de-DE" sz="1200" b="0" dirty="0">
              <a:solidFill>
                <a:schemeClr val="tx1"/>
              </a:solidFill>
              <a:cs typeface="Arial" charset="0"/>
            </a:endParaRPr>
          </a:p>
          <a:p>
            <a:pPr eaLnBrk="1" hangingPunct="1"/>
            <a:r>
              <a:rPr lang="de-DE" altLang="de-DE" sz="1200" b="0" dirty="0">
                <a:solidFill>
                  <a:schemeClr val="tx1"/>
                </a:solidFill>
                <a:cs typeface="Arial" charset="0"/>
              </a:rPr>
              <a:t>Alle Rechte vorbehalten.</a:t>
            </a:r>
          </a:p>
          <a:p>
            <a:pPr eaLnBrk="1" hangingPunct="1"/>
            <a:endParaRPr lang="de-DE" altLang="de-DE" sz="1200" b="0" dirty="0">
              <a:solidFill>
                <a:schemeClr val="tx1"/>
              </a:solidFill>
            </a:endParaRPr>
          </a:p>
          <a:p>
            <a:pPr eaLnBrk="1" hangingPunct="1"/>
            <a:r>
              <a:rPr lang="de-DE" altLang="de-DE" sz="1200" b="0" dirty="0" err="1">
                <a:solidFill>
                  <a:schemeClr val="tx1"/>
                </a:solidFill>
              </a:rPr>
              <a:t>www.oebv.at</a:t>
            </a:r>
            <a:endParaRPr lang="de-DE" altLang="de-DE" sz="1200" b="0" dirty="0">
              <a:solidFill>
                <a:schemeClr val="tx1"/>
              </a:solidFill>
            </a:endParaRPr>
          </a:p>
          <a:p>
            <a:pPr eaLnBrk="1" hangingPunct="1"/>
            <a:endParaRPr lang="de-DE" altLang="de-DE" sz="800" dirty="0">
              <a:solidFill>
                <a:schemeClr val="tx1"/>
              </a:solidFill>
            </a:endParaRPr>
          </a:p>
          <a:p>
            <a:pPr eaLnBrk="1" hangingPunct="1"/>
            <a:r>
              <a:rPr lang="de-DE" altLang="de-DE" sz="1200" b="0" dirty="0">
                <a:solidFill>
                  <a:schemeClr val="tx1"/>
                </a:solidFill>
              </a:rPr>
              <a:t>Das Werk und seine Teile sind urheberrechtlich geschützt. Der Verlag gewährt das Recht des Einsatzes im Unterricht. Das Herauslösen, Kopieren und Bearbeiten von Daten jeder Art ist untersagt. Das Ausdrucken und Anfertigen von Kopien ist ausschließlich für den eigenen Unterrichtsgebrauch gestattet. Urhebervermerke, Seriennummern sowie sonstige der Programmidentifikation dienende Merkmale dürfen nicht entfernt oder geändert werden. Weder das Werk noch seine Teile dürfen in ein Netzwerk gestellt oder über das Internet weiter verbreitet oder veräußert werden.</a:t>
            </a:r>
          </a:p>
          <a:p>
            <a:pPr eaLnBrk="1" hangingPunct="1"/>
            <a:endParaRPr lang="de-DE" altLang="de-DE" sz="800" b="0" dirty="0">
              <a:solidFill>
                <a:schemeClr val="tx1"/>
              </a:solidFill>
            </a:endParaRPr>
          </a:p>
          <a:p>
            <a:pPr eaLnBrk="1" hangingPunct="1"/>
            <a:r>
              <a:rPr lang="de-DE" altLang="de-DE" sz="1200" b="0" dirty="0">
                <a:solidFill>
                  <a:schemeClr val="tx1"/>
                </a:solidFill>
              </a:rPr>
              <a:t>Jede Nutzung in anderen als den genannten Fällen bedarf der vorherigen schriftlichen Einwilligung des Verlages.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hteck 35">
            <a:extLst>
              <a:ext uri="{FF2B5EF4-FFF2-40B4-BE49-F238E27FC236}">
                <a16:creationId xmlns:a16="http://schemas.microsoft.com/office/drawing/2014/main" id="{1FF8F18E-591E-DC36-885F-19F2F8FE9665}"/>
              </a:ext>
            </a:extLst>
          </p:cNvPr>
          <p:cNvSpPr>
            <a:spLocks noChangeArrowheads="1"/>
          </p:cNvSpPr>
          <p:nvPr/>
        </p:nvSpPr>
        <p:spPr bwMode="auto">
          <a:xfrm>
            <a:off x="516376" y="5877273"/>
            <a:ext cx="8111248" cy="6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r>
              <a:rPr lang="de-DE" altLang="de-DE" sz="1400" dirty="0">
                <a:solidFill>
                  <a:srgbClr val="333333"/>
                </a:solidFill>
              </a:rPr>
              <a:t>Das im 14. Jahrhundert gegründete Tenochtitlán war die Hauptstadt des Aztekenreiches und lag inmitten eines Salzsees. Hier lebten etwa 300 000 Menschen. Das Bild zeigt, wie sich der deutsche Architekt und Kunsthistoriker Oskar Mothes die Stadt vorgestellt hat. Er lebte etwa 400 Jahr nach der Zerstörung der Stadt.</a:t>
            </a:r>
          </a:p>
        </p:txBody>
      </p:sp>
      <p:pic>
        <p:nvPicPr>
          <p:cNvPr id="3" name="Grafik 2" descr="Ein Bild, das Text, Strichzeichnung enthält.&#10;&#10;Automatisch generierte Beschreibung">
            <a:extLst>
              <a:ext uri="{FF2B5EF4-FFF2-40B4-BE49-F238E27FC236}">
                <a16:creationId xmlns:a16="http://schemas.microsoft.com/office/drawing/2014/main" id="{B3EDC732-F50D-E392-860E-7290434BA57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592" t="5018" r="5539" b="4662"/>
          <a:stretch/>
        </p:blipFill>
        <p:spPr>
          <a:xfrm>
            <a:off x="899592" y="606932"/>
            <a:ext cx="7344816" cy="5216454"/>
          </a:xfrm>
          <a:prstGeom prst="rect">
            <a:avLst/>
          </a:prstGeom>
        </p:spPr>
      </p:pic>
    </p:spTree>
    <p:extLst>
      <p:ext uri="{BB962C8B-B14F-4D97-AF65-F5344CB8AC3E}">
        <p14:creationId xmlns:p14="http://schemas.microsoft.com/office/powerpoint/2010/main" val="22639711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hteck 35">
            <a:extLst>
              <a:ext uri="{FF2B5EF4-FFF2-40B4-BE49-F238E27FC236}">
                <a16:creationId xmlns:a16="http://schemas.microsoft.com/office/drawing/2014/main" id="{1FF8F18E-591E-DC36-885F-19F2F8FE9665}"/>
              </a:ext>
            </a:extLst>
          </p:cNvPr>
          <p:cNvSpPr>
            <a:spLocks noChangeArrowheads="1"/>
          </p:cNvSpPr>
          <p:nvPr/>
        </p:nvSpPr>
        <p:spPr bwMode="auto">
          <a:xfrm>
            <a:off x="516376" y="5877273"/>
            <a:ext cx="8111248" cy="6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r>
              <a:rPr lang="de-DE" altLang="de-DE" sz="1400" dirty="0">
                <a:solidFill>
                  <a:srgbClr val="333333"/>
                </a:solidFill>
              </a:rPr>
              <a:t>Der </a:t>
            </a:r>
            <a:r>
              <a:rPr lang="de-DE" altLang="de-DE" sz="1400" dirty="0" err="1">
                <a:solidFill>
                  <a:srgbClr val="333333"/>
                </a:solidFill>
              </a:rPr>
              <a:t>Templo</a:t>
            </a:r>
            <a:r>
              <a:rPr lang="de-DE" altLang="de-DE" sz="1400" dirty="0">
                <a:solidFill>
                  <a:srgbClr val="333333"/>
                </a:solidFill>
              </a:rPr>
              <a:t> Mayor war der wichtigste Tempel und stand im Zentrum von Tenochtitlán. 1521 wurde er von den spanischen Eroberern zerstört. 1978 fand man bei Bauarbeiten im heutigen Mexiko Stadt seine Fundamente.</a:t>
            </a:r>
          </a:p>
        </p:txBody>
      </p:sp>
      <p:pic>
        <p:nvPicPr>
          <p:cNvPr id="5" name="Grafik 4" descr="Ein Bild, das Gebäude, draußen, Rock, Stein enthält.&#10;&#10;Automatisch generierte Beschreibung">
            <a:extLst>
              <a:ext uri="{FF2B5EF4-FFF2-40B4-BE49-F238E27FC236}">
                <a16:creationId xmlns:a16="http://schemas.microsoft.com/office/drawing/2014/main" id="{CA95EB8D-3493-A346-B392-1AA8079157A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289"/>
          <a:stretch/>
        </p:blipFill>
        <p:spPr>
          <a:xfrm>
            <a:off x="528928" y="620688"/>
            <a:ext cx="8111248" cy="5229641"/>
          </a:xfrm>
          <a:prstGeom prst="rect">
            <a:avLst/>
          </a:prstGeom>
        </p:spPr>
      </p:pic>
    </p:spTree>
    <p:extLst>
      <p:ext uri="{BB962C8B-B14F-4D97-AF65-F5344CB8AC3E}">
        <p14:creationId xmlns:p14="http://schemas.microsoft.com/office/powerpoint/2010/main" val="25448323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hteck 35">
            <a:extLst>
              <a:ext uri="{FF2B5EF4-FFF2-40B4-BE49-F238E27FC236}">
                <a16:creationId xmlns:a16="http://schemas.microsoft.com/office/drawing/2014/main" id="{1FF8F18E-591E-DC36-885F-19F2F8FE9665}"/>
              </a:ext>
            </a:extLst>
          </p:cNvPr>
          <p:cNvSpPr>
            <a:spLocks noChangeArrowheads="1"/>
          </p:cNvSpPr>
          <p:nvPr/>
        </p:nvSpPr>
        <p:spPr bwMode="auto">
          <a:xfrm>
            <a:off x="516376" y="5877273"/>
            <a:ext cx="8111248" cy="6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r>
              <a:rPr lang="de-DE" altLang="de-DE" sz="1400" dirty="0">
                <a:solidFill>
                  <a:srgbClr val="333333"/>
                </a:solidFill>
              </a:rPr>
              <a:t>Um den Tempel und seine Umgebung freilegen zu können, mussten mehrere alte Gebäude abgerissen werden. Im Laufe der Jahrhunderte wurde der ursprüngliche Tempel immer wieder überbaut und vergrößert. Die verschiedenen Bauabschnitte sind heute noch erkennbar. </a:t>
            </a:r>
          </a:p>
        </p:txBody>
      </p:sp>
      <p:pic>
        <p:nvPicPr>
          <p:cNvPr id="5" name="Grafik 4" descr="Ein Bild, das Stein enthält.&#10;&#10;Automatisch generierte Beschreibung">
            <a:extLst>
              <a:ext uri="{FF2B5EF4-FFF2-40B4-BE49-F238E27FC236}">
                <a16:creationId xmlns:a16="http://schemas.microsoft.com/office/drawing/2014/main" id="{4CDD4306-EB39-975C-96CB-EB7EB4C95E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3979"/>
          <a:stretch/>
        </p:blipFill>
        <p:spPr>
          <a:xfrm>
            <a:off x="528928" y="620688"/>
            <a:ext cx="8111248" cy="5202698"/>
          </a:xfrm>
          <a:prstGeom prst="rect">
            <a:avLst/>
          </a:prstGeom>
        </p:spPr>
      </p:pic>
    </p:spTree>
    <p:extLst>
      <p:ext uri="{BB962C8B-B14F-4D97-AF65-F5344CB8AC3E}">
        <p14:creationId xmlns:p14="http://schemas.microsoft.com/office/powerpoint/2010/main" val="17784054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hteck 35">
            <a:extLst>
              <a:ext uri="{FF2B5EF4-FFF2-40B4-BE49-F238E27FC236}">
                <a16:creationId xmlns:a16="http://schemas.microsoft.com/office/drawing/2014/main" id="{1FF8F18E-591E-DC36-885F-19F2F8FE9665}"/>
              </a:ext>
            </a:extLst>
          </p:cNvPr>
          <p:cNvSpPr>
            <a:spLocks noChangeArrowheads="1"/>
          </p:cNvSpPr>
          <p:nvPr/>
        </p:nvSpPr>
        <p:spPr bwMode="auto">
          <a:xfrm>
            <a:off x="516376" y="5877273"/>
            <a:ext cx="8111248" cy="6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r>
              <a:rPr lang="de-DE" altLang="de-DE" sz="1400" dirty="0">
                <a:solidFill>
                  <a:srgbClr val="333333"/>
                </a:solidFill>
              </a:rPr>
              <a:t>Beim Überbauen der alten Tempel vergrub man vor den nun nicht mehr gebrauchten Treppen Opfergaben. Auf die Treppenstufen wurden Götterstatuen gelegt.</a:t>
            </a:r>
          </a:p>
        </p:txBody>
      </p:sp>
      <p:pic>
        <p:nvPicPr>
          <p:cNvPr id="5" name="Grafik 4">
            <a:extLst>
              <a:ext uri="{FF2B5EF4-FFF2-40B4-BE49-F238E27FC236}">
                <a16:creationId xmlns:a16="http://schemas.microsoft.com/office/drawing/2014/main" id="{EBB15B51-3A06-2590-9C59-4DAFEEE13E2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4709"/>
          <a:stretch/>
        </p:blipFill>
        <p:spPr>
          <a:xfrm>
            <a:off x="529682" y="626728"/>
            <a:ext cx="8123800" cy="5196657"/>
          </a:xfrm>
          <a:prstGeom prst="rect">
            <a:avLst/>
          </a:prstGeom>
        </p:spPr>
      </p:pic>
    </p:spTree>
    <p:extLst>
      <p:ext uri="{BB962C8B-B14F-4D97-AF65-F5344CB8AC3E}">
        <p14:creationId xmlns:p14="http://schemas.microsoft.com/office/powerpoint/2010/main" val="41085932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hteck 35">
            <a:extLst>
              <a:ext uri="{FF2B5EF4-FFF2-40B4-BE49-F238E27FC236}">
                <a16:creationId xmlns:a16="http://schemas.microsoft.com/office/drawing/2014/main" id="{1FF8F18E-591E-DC36-885F-19F2F8FE9665}"/>
              </a:ext>
            </a:extLst>
          </p:cNvPr>
          <p:cNvSpPr>
            <a:spLocks noChangeArrowheads="1"/>
          </p:cNvSpPr>
          <p:nvPr/>
        </p:nvSpPr>
        <p:spPr bwMode="auto">
          <a:xfrm>
            <a:off x="516376" y="5877273"/>
            <a:ext cx="8111248" cy="6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r>
              <a:rPr lang="de-DE" altLang="de-DE" sz="1400" dirty="0">
                <a:solidFill>
                  <a:srgbClr val="333333"/>
                </a:solidFill>
              </a:rPr>
              <a:t>Der </a:t>
            </a:r>
            <a:r>
              <a:rPr lang="de-DE" altLang="de-DE" sz="1400" dirty="0" err="1">
                <a:solidFill>
                  <a:srgbClr val="333333"/>
                </a:solidFill>
              </a:rPr>
              <a:t>Templo</a:t>
            </a:r>
            <a:r>
              <a:rPr lang="de-DE" altLang="de-DE" sz="1400" dirty="0">
                <a:solidFill>
                  <a:srgbClr val="333333"/>
                </a:solidFill>
              </a:rPr>
              <a:t> Mayor war zwei Göttern geweiht: dem Kriegs- und Sonnengott </a:t>
            </a:r>
            <a:r>
              <a:rPr lang="de-DE" altLang="de-DE" sz="1400" dirty="0" err="1">
                <a:solidFill>
                  <a:srgbClr val="333333"/>
                </a:solidFill>
              </a:rPr>
              <a:t>Huitzilopochtli</a:t>
            </a:r>
            <a:r>
              <a:rPr lang="de-DE" altLang="de-DE" sz="1400" dirty="0">
                <a:solidFill>
                  <a:srgbClr val="333333"/>
                </a:solidFill>
              </a:rPr>
              <a:t> und dem Regen-, Wetter- und </a:t>
            </a:r>
            <a:r>
              <a:rPr lang="de-DE" altLang="de-DE" sz="1400" dirty="0" err="1">
                <a:solidFill>
                  <a:srgbClr val="333333"/>
                </a:solidFill>
              </a:rPr>
              <a:t>Erdgott</a:t>
            </a:r>
            <a:r>
              <a:rPr lang="de-DE" altLang="de-DE" sz="1400" dirty="0">
                <a:solidFill>
                  <a:srgbClr val="333333"/>
                </a:solidFill>
              </a:rPr>
              <a:t> </a:t>
            </a:r>
            <a:r>
              <a:rPr lang="de-DE" altLang="de-DE" sz="1400" dirty="0" err="1">
                <a:solidFill>
                  <a:srgbClr val="333333"/>
                </a:solidFill>
              </a:rPr>
              <a:t>Tlaloc</a:t>
            </a:r>
            <a:r>
              <a:rPr lang="de-DE" altLang="de-DE" sz="1400" dirty="0">
                <a:solidFill>
                  <a:srgbClr val="333333"/>
                </a:solidFill>
              </a:rPr>
              <a:t>. Für jeden Gott gab es auf der obersten Plattform des Tempels einen eigenen Altar.</a:t>
            </a:r>
          </a:p>
        </p:txBody>
      </p:sp>
      <p:pic>
        <p:nvPicPr>
          <p:cNvPr id="5" name="Grafik 4">
            <a:extLst>
              <a:ext uri="{FF2B5EF4-FFF2-40B4-BE49-F238E27FC236}">
                <a16:creationId xmlns:a16="http://schemas.microsoft.com/office/drawing/2014/main" id="{4B4D693D-FEC3-E00D-A05A-599D4D4A475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655" t="4200" r="13091" b="4452"/>
          <a:stretch/>
        </p:blipFill>
        <p:spPr>
          <a:xfrm>
            <a:off x="523325" y="839031"/>
            <a:ext cx="4048675" cy="4850084"/>
          </a:xfrm>
          <a:prstGeom prst="rect">
            <a:avLst/>
          </a:prstGeom>
        </p:spPr>
      </p:pic>
      <p:pic>
        <p:nvPicPr>
          <p:cNvPr id="7" name="Grafik 6">
            <a:extLst>
              <a:ext uri="{FF2B5EF4-FFF2-40B4-BE49-F238E27FC236}">
                <a16:creationId xmlns:a16="http://schemas.microsoft.com/office/drawing/2014/main" id="{F9D42CD2-CD41-EA48-FE84-41D2BBD459A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228" r="7688"/>
          <a:stretch/>
        </p:blipFill>
        <p:spPr>
          <a:xfrm>
            <a:off x="4561980" y="837510"/>
            <a:ext cx="4078196" cy="4850084"/>
          </a:xfrm>
          <a:prstGeom prst="rect">
            <a:avLst/>
          </a:prstGeom>
        </p:spPr>
      </p:pic>
    </p:spTree>
    <p:extLst>
      <p:ext uri="{BB962C8B-B14F-4D97-AF65-F5344CB8AC3E}">
        <p14:creationId xmlns:p14="http://schemas.microsoft.com/office/powerpoint/2010/main" val="1545742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hteck 35">
            <a:extLst>
              <a:ext uri="{FF2B5EF4-FFF2-40B4-BE49-F238E27FC236}">
                <a16:creationId xmlns:a16="http://schemas.microsoft.com/office/drawing/2014/main" id="{1FF8F18E-591E-DC36-885F-19F2F8FE9665}"/>
              </a:ext>
            </a:extLst>
          </p:cNvPr>
          <p:cNvSpPr>
            <a:spLocks noChangeArrowheads="1"/>
          </p:cNvSpPr>
          <p:nvPr/>
        </p:nvSpPr>
        <p:spPr bwMode="auto">
          <a:xfrm>
            <a:off x="516376" y="5877273"/>
            <a:ext cx="8111248" cy="6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r>
              <a:rPr lang="de-DE" altLang="de-DE" sz="1400" dirty="0">
                <a:solidFill>
                  <a:schemeClr val="tx1"/>
                </a:solidFill>
              </a:rPr>
              <a:t>Auf einem </a:t>
            </a:r>
            <a:r>
              <a:rPr lang="de-DE" altLang="de-DE" sz="1400" dirty="0" err="1">
                <a:solidFill>
                  <a:schemeClr val="tx1"/>
                </a:solidFill>
              </a:rPr>
              <a:t>Tzompantli</a:t>
            </a:r>
            <a:r>
              <a:rPr lang="de-DE" altLang="de-DE" sz="1400" dirty="0">
                <a:solidFill>
                  <a:schemeClr val="tx1"/>
                </a:solidFill>
              </a:rPr>
              <a:t> wurden menschliche Schädel aufgereiht. Im Glauben der Azteken kehrten die Geister der Toten jedes Jahr zurück. Die Schädel wurden aufbewahrt, damit die Toten etwas hatten, in dem sie wohnen konnten. Beim </a:t>
            </a:r>
            <a:r>
              <a:rPr lang="de-DE" altLang="de-DE" sz="1400" dirty="0" err="1">
                <a:solidFill>
                  <a:schemeClr val="tx1"/>
                </a:solidFill>
              </a:rPr>
              <a:t>Templo</a:t>
            </a:r>
            <a:r>
              <a:rPr lang="de-DE" altLang="de-DE" sz="1400" dirty="0">
                <a:solidFill>
                  <a:schemeClr val="tx1"/>
                </a:solidFill>
              </a:rPr>
              <a:t> Mayor wurde ein in Stein gemeißelter </a:t>
            </a:r>
            <a:r>
              <a:rPr lang="de-DE" altLang="de-DE" sz="1400" dirty="0" err="1">
                <a:solidFill>
                  <a:schemeClr val="tx1"/>
                </a:solidFill>
              </a:rPr>
              <a:t>Tzompantli</a:t>
            </a:r>
            <a:r>
              <a:rPr lang="de-DE" altLang="de-DE" sz="1400" dirty="0">
                <a:solidFill>
                  <a:schemeClr val="tx1"/>
                </a:solidFill>
              </a:rPr>
              <a:t> gefunden.</a:t>
            </a:r>
            <a:endParaRPr lang="de-AT" sz="800" b="1" dirty="0">
              <a:solidFill>
                <a:srgbClr val="FF0000"/>
              </a:solidFill>
            </a:endParaRPr>
          </a:p>
        </p:txBody>
      </p:sp>
      <p:pic>
        <p:nvPicPr>
          <p:cNvPr id="5" name="Grafik 4" descr="Ein Bild, das Gebäude, Boden, Wand, Stein enthält.&#10;&#10;Automatisch generierte Beschreibung">
            <a:extLst>
              <a:ext uri="{FF2B5EF4-FFF2-40B4-BE49-F238E27FC236}">
                <a16:creationId xmlns:a16="http://schemas.microsoft.com/office/drawing/2014/main" id="{01C0059D-9A2E-542A-DD57-0998414614E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3787"/>
          <a:stretch/>
        </p:blipFill>
        <p:spPr>
          <a:xfrm>
            <a:off x="531542" y="620689"/>
            <a:ext cx="8111248" cy="5202698"/>
          </a:xfrm>
          <a:prstGeom prst="rect">
            <a:avLst/>
          </a:prstGeom>
        </p:spPr>
      </p:pic>
    </p:spTree>
    <p:extLst>
      <p:ext uri="{BB962C8B-B14F-4D97-AF65-F5344CB8AC3E}">
        <p14:creationId xmlns:p14="http://schemas.microsoft.com/office/powerpoint/2010/main" val="18864216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hteck 35">
            <a:extLst>
              <a:ext uri="{FF2B5EF4-FFF2-40B4-BE49-F238E27FC236}">
                <a16:creationId xmlns:a16="http://schemas.microsoft.com/office/drawing/2014/main" id="{1FF8F18E-591E-DC36-885F-19F2F8FE9665}"/>
              </a:ext>
            </a:extLst>
          </p:cNvPr>
          <p:cNvSpPr>
            <a:spLocks noChangeArrowheads="1"/>
          </p:cNvSpPr>
          <p:nvPr/>
        </p:nvSpPr>
        <p:spPr bwMode="auto">
          <a:xfrm>
            <a:off x="516376" y="5877273"/>
            <a:ext cx="8111248" cy="6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r>
              <a:rPr lang="de-DE" altLang="de-DE" sz="1400" dirty="0">
                <a:solidFill>
                  <a:srgbClr val="333333"/>
                </a:solidFill>
              </a:rPr>
              <a:t>Ein </a:t>
            </a:r>
            <a:r>
              <a:rPr lang="de-DE" altLang="de-DE" sz="1400" dirty="0" err="1">
                <a:solidFill>
                  <a:srgbClr val="333333"/>
                </a:solidFill>
              </a:rPr>
              <a:t>Chak</a:t>
            </a:r>
            <a:r>
              <a:rPr lang="de-DE" altLang="de-DE" sz="1400" dirty="0">
                <a:solidFill>
                  <a:srgbClr val="333333"/>
                </a:solidFill>
              </a:rPr>
              <a:t> </a:t>
            </a:r>
            <a:r>
              <a:rPr lang="de-DE" altLang="de-DE" sz="1400" dirty="0" err="1">
                <a:solidFill>
                  <a:srgbClr val="333333"/>
                </a:solidFill>
              </a:rPr>
              <a:t>Mo`ol</a:t>
            </a:r>
            <a:r>
              <a:rPr lang="de-DE" altLang="de-DE" sz="1400" dirty="0">
                <a:solidFill>
                  <a:srgbClr val="333333"/>
                </a:solidFill>
              </a:rPr>
              <a:t> ist eine liegende männliche Figur, die ihren erhobenen Kopf zur Seite dreht. Auf dem Bauch hält sie eine Art Topf. </a:t>
            </a:r>
            <a:r>
              <a:rPr lang="de-AT" altLang="de-DE" sz="1400" dirty="0">
                <a:solidFill>
                  <a:srgbClr val="333333"/>
                </a:solidFill>
              </a:rPr>
              <a:t>Es gibt Vermutungen, dass sie bei Menschenopfern gebraucht wurde.</a:t>
            </a:r>
            <a:endParaRPr lang="de-DE" altLang="de-DE" sz="1400" dirty="0">
              <a:solidFill>
                <a:srgbClr val="333333"/>
              </a:solidFill>
            </a:endParaRPr>
          </a:p>
          <a:p>
            <a:pPr eaLnBrk="1" hangingPunct="1"/>
            <a:r>
              <a:rPr lang="de-DE" altLang="de-DE" sz="1400" dirty="0">
                <a:solidFill>
                  <a:srgbClr val="333333"/>
                </a:solidFill>
              </a:rPr>
              <a:t>Bei dem </a:t>
            </a:r>
            <a:r>
              <a:rPr lang="de-DE" altLang="de-DE" sz="1400" dirty="0" err="1">
                <a:solidFill>
                  <a:srgbClr val="333333"/>
                </a:solidFill>
              </a:rPr>
              <a:t>Chak</a:t>
            </a:r>
            <a:r>
              <a:rPr lang="de-DE" altLang="de-DE" sz="1400" dirty="0">
                <a:solidFill>
                  <a:srgbClr val="333333"/>
                </a:solidFill>
              </a:rPr>
              <a:t> </a:t>
            </a:r>
            <a:r>
              <a:rPr lang="de-DE" altLang="de-DE" sz="1400" dirty="0" err="1">
                <a:solidFill>
                  <a:srgbClr val="333333"/>
                </a:solidFill>
              </a:rPr>
              <a:t>Mo`ol</a:t>
            </a:r>
            <a:r>
              <a:rPr lang="de-DE" altLang="de-DE" sz="1400" dirty="0">
                <a:solidFill>
                  <a:srgbClr val="333333"/>
                </a:solidFill>
              </a:rPr>
              <a:t> aus dem </a:t>
            </a:r>
            <a:r>
              <a:rPr lang="de-DE" altLang="de-DE" sz="1400" dirty="0" err="1">
                <a:solidFill>
                  <a:srgbClr val="333333"/>
                </a:solidFill>
              </a:rPr>
              <a:t>Templo</a:t>
            </a:r>
            <a:r>
              <a:rPr lang="de-DE" altLang="de-DE" sz="1400" dirty="0">
                <a:solidFill>
                  <a:srgbClr val="333333"/>
                </a:solidFill>
              </a:rPr>
              <a:t> Mayor ist sogar noch etwas von der Bemalung erkennbar.</a:t>
            </a:r>
          </a:p>
        </p:txBody>
      </p:sp>
      <p:pic>
        <p:nvPicPr>
          <p:cNvPr id="5" name="Grafik 4" descr="Ein Bild, das Boden enthält.&#10;&#10;Automatisch generierte Beschreibung">
            <a:extLst>
              <a:ext uri="{FF2B5EF4-FFF2-40B4-BE49-F238E27FC236}">
                <a16:creationId xmlns:a16="http://schemas.microsoft.com/office/drawing/2014/main" id="{00174740-3200-B384-2B13-32D77D3BB80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128"/>
          <a:stretch/>
        </p:blipFill>
        <p:spPr>
          <a:xfrm>
            <a:off x="516376" y="620687"/>
            <a:ext cx="8123800" cy="5202699"/>
          </a:xfrm>
          <a:prstGeom prst="rect">
            <a:avLst/>
          </a:prstGeom>
        </p:spPr>
      </p:pic>
    </p:spTree>
    <p:extLst>
      <p:ext uri="{BB962C8B-B14F-4D97-AF65-F5344CB8AC3E}">
        <p14:creationId xmlns:p14="http://schemas.microsoft.com/office/powerpoint/2010/main" val="30813002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hteck 35">
            <a:extLst>
              <a:ext uri="{FF2B5EF4-FFF2-40B4-BE49-F238E27FC236}">
                <a16:creationId xmlns:a16="http://schemas.microsoft.com/office/drawing/2014/main" id="{1FF8F18E-591E-DC36-885F-19F2F8FE9665}"/>
              </a:ext>
            </a:extLst>
          </p:cNvPr>
          <p:cNvSpPr>
            <a:spLocks noChangeArrowheads="1"/>
          </p:cNvSpPr>
          <p:nvPr/>
        </p:nvSpPr>
        <p:spPr bwMode="auto">
          <a:xfrm>
            <a:off x="516376" y="5877273"/>
            <a:ext cx="8111248" cy="6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4400" b="1">
                <a:solidFill>
                  <a:schemeClr val="bg1"/>
                </a:solidFill>
                <a:latin typeface="Syntax LT Std" pitchFamily="34" charset="0"/>
              </a:defRPr>
            </a:lvl1pPr>
            <a:lvl2pPr marL="742950" indent="-285750" eaLnBrk="0" hangingPunct="0">
              <a:defRPr sz="4400" b="1">
                <a:solidFill>
                  <a:schemeClr val="bg1"/>
                </a:solidFill>
                <a:latin typeface="Syntax LT Std" pitchFamily="34" charset="0"/>
              </a:defRPr>
            </a:lvl2pPr>
            <a:lvl3pPr marL="1143000" indent="-228600" eaLnBrk="0" hangingPunct="0">
              <a:defRPr sz="4400" b="1">
                <a:solidFill>
                  <a:schemeClr val="bg1"/>
                </a:solidFill>
                <a:latin typeface="Syntax LT Std" pitchFamily="34" charset="0"/>
              </a:defRPr>
            </a:lvl3pPr>
            <a:lvl4pPr marL="1600200" indent="-228600" eaLnBrk="0" hangingPunct="0">
              <a:defRPr sz="4400" b="1">
                <a:solidFill>
                  <a:schemeClr val="bg1"/>
                </a:solidFill>
                <a:latin typeface="Syntax LT Std" pitchFamily="34" charset="0"/>
              </a:defRPr>
            </a:lvl4pPr>
            <a:lvl5pPr marL="2057400" indent="-228600" eaLnBrk="0" hangingPunct="0">
              <a:defRPr sz="4400" b="1">
                <a:solidFill>
                  <a:schemeClr val="bg1"/>
                </a:solidFill>
                <a:latin typeface="Syntax LT Std" pitchFamily="34" charset="0"/>
              </a:defRPr>
            </a:lvl5pPr>
            <a:lvl6pPr marL="2514600" indent="-228600" eaLnBrk="0" fontAlgn="base" hangingPunct="0">
              <a:spcBef>
                <a:spcPct val="0"/>
              </a:spcBef>
              <a:spcAft>
                <a:spcPct val="0"/>
              </a:spcAft>
              <a:defRPr sz="4400" b="1">
                <a:solidFill>
                  <a:schemeClr val="bg1"/>
                </a:solidFill>
                <a:latin typeface="Syntax LT Std" pitchFamily="34" charset="0"/>
              </a:defRPr>
            </a:lvl6pPr>
            <a:lvl7pPr marL="2971800" indent="-228600" eaLnBrk="0" fontAlgn="base" hangingPunct="0">
              <a:spcBef>
                <a:spcPct val="0"/>
              </a:spcBef>
              <a:spcAft>
                <a:spcPct val="0"/>
              </a:spcAft>
              <a:defRPr sz="4400" b="1">
                <a:solidFill>
                  <a:schemeClr val="bg1"/>
                </a:solidFill>
                <a:latin typeface="Syntax LT Std" pitchFamily="34" charset="0"/>
              </a:defRPr>
            </a:lvl7pPr>
            <a:lvl8pPr marL="3429000" indent="-228600" eaLnBrk="0" fontAlgn="base" hangingPunct="0">
              <a:spcBef>
                <a:spcPct val="0"/>
              </a:spcBef>
              <a:spcAft>
                <a:spcPct val="0"/>
              </a:spcAft>
              <a:defRPr sz="4400" b="1">
                <a:solidFill>
                  <a:schemeClr val="bg1"/>
                </a:solidFill>
                <a:latin typeface="Syntax LT Std" pitchFamily="34" charset="0"/>
              </a:defRPr>
            </a:lvl8pPr>
            <a:lvl9pPr marL="3886200" indent="-228600" eaLnBrk="0" fontAlgn="base" hangingPunct="0">
              <a:spcBef>
                <a:spcPct val="0"/>
              </a:spcBef>
              <a:spcAft>
                <a:spcPct val="0"/>
              </a:spcAft>
              <a:defRPr sz="4400" b="1">
                <a:solidFill>
                  <a:schemeClr val="bg1"/>
                </a:solidFill>
                <a:latin typeface="Syntax LT Std" pitchFamily="34" charset="0"/>
              </a:defRPr>
            </a:lvl9pPr>
          </a:lstStyle>
          <a:p>
            <a:pPr eaLnBrk="1" hangingPunct="1"/>
            <a:r>
              <a:rPr lang="de-AT" altLang="de-DE" sz="1400" dirty="0">
                <a:solidFill>
                  <a:srgbClr val="333333"/>
                </a:solidFill>
              </a:rPr>
              <a:t>2015 fand man bei Ausgrabungen einen Turm aus Schädeln. Für Archäologinnen und Archäologen ist das ein Beweis dafür, dass es im </a:t>
            </a:r>
            <a:r>
              <a:rPr lang="de-AT" altLang="de-DE" sz="1400" dirty="0" err="1">
                <a:solidFill>
                  <a:srgbClr val="333333"/>
                </a:solidFill>
              </a:rPr>
              <a:t>Templo</a:t>
            </a:r>
            <a:r>
              <a:rPr lang="de-AT" altLang="de-DE" sz="1400" dirty="0">
                <a:solidFill>
                  <a:srgbClr val="333333"/>
                </a:solidFill>
              </a:rPr>
              <a:t> Mayor Menschenopfer zu Ehren der Göttinnen und Götter gab. Die Darstellung stammt aus dem 19. Jahrhundert.</a:t>
            </a:r>
            <a:endParaRPr lang="de-DE" altLang="de-DE" sz="1400" dirty="0">
              <a:solidFill>
                <a:srgbClr val="333333"/>
              </a:solidFill>
            </a:endParaRPr>
          </a:p>
        </p:txBody>
      </p:sp>
      <p:pic>
        <p:nvPicPr>
          <p:cNvPr id="7" name="Grafik 6">
            <a:extLst>
              <a:ext uri="{FF2B5EF4-FFF2-40B4-BE49-F238E27FC236}">
                <a16:creationId xmlns:a16="http://schemas.microsoft.com/office/drawing/2014/main" id="{35B4068E-0464-2FB0-8F56-E6CF3C07B76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612" t="4696" r="3612" b="9558"/>
          <a:stretch/>
        </p:blipFill>
        <p:spPr>
          <a:xfrm>
            <a:off x="1068024" y="607321"/>
            <a:ext cx="7007952" cy="5202698"/>
          </a:xfrm>
          <a:prstGeom prst="rect">
            <a:avLst/>
          </a:prstGeom>
        </p:spPr>
      </p:pic>
    </p:spTree>
    <p:extLst>
      <p:ext uri="{BB962C8B-B14F-4D97-AF65-F5344CB8AC3E}">
        <p14:creationId xmlns:p14="http://schemas.microsoft.com/office/powerpoint/2010/main" val="1557591859"/>
      </p:ext>
    </p:extLst>
  </p:cSld>
  <p:clrMapOvr>
    <a:masterClrMapping/>
  </p:clrMapOvr>
</p:sld>
</file>

<file path=ppt/theme/theme1.xml><?xml version="1.0" encoding="utf-8"?>
<a:theme xmlns:a="http://schemas.openxmlformats.org/drawingml/2006/main" name="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Syntax LT Std"/>
        <a:ea typeface=""/>
        <a:cs typeface=""/>
      </a:majorFont>
      <a:minorFont>
        <a:latin typeface="PoloST11K-Buch"/>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4400" b="1" i="0" u="none" strike="noStrike" cap="none" normalizeH="0" baseline="0" smtClean="0">
            <a:ln>
              <a:noFill/>
            </a:ln>
            <a:solidFill>
              <a:schemeClr val="bg1"/>
            </a:solidFill>
            <a:effectLst/>
            <a:latin typeface="Syntax LT Std"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4400" b="1" i="0" u="none" strike="noStrike" cap="none" normalizeH="0" baseline="0" smtClean="0">
            <a:ln>
              <a:noFill/>
            </a:ln>
            <a:solidFill>
              <a:schemeClr val="bg1"/>
            </a:solidFill>
            <a:effectLst/>
            <a:latin typeface="Syntax LT Std" pitchFamily="34" charset="0"/>
          </a:defRPr>
        </a:defPPr>
      </a:lstStyle>
    </a:lnDef>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765</Words>
  <Application>Microsoft Office PowerPoint</Application>
  <PresentationFormat>Bildschirmpräsentation (4:3)</PresentationFormat>
  <Paragraphs>33</Paragraphs>
  <Slides>14</Slides>
  <Notes>2</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14</vt:i4>
      </vt:variant>
    </vt:vector>
  </HeadingPairs>
  <TitlesOfParts>
    <vt:vector size="20" baseType="lpstr">
      <vt:lpstr>Arial</vt:lpstr>
      <vt:lpstr>Calibri</vt:lpstr>
      <vt:lpstr>PoloST11K-Buch</vt:lpstr>
      <vt:lpstr>Syntax LT Std</vt:lpstr>
      <vt:lpstr>Wingdings</vt:lpstr>
      <vt:lpstr>Standarddesign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adonis</dc:creator>
  <cp:lastModifiedBy>Peintinger MAS, Mag. Barbara</cp:lastModifiedBy>
  <cp:revision>67</cp:revision>
  <dcterms:created xsi:type="dcterms:W3CDTF">2011-07-14T19:54:09Z</dcterms:created>
  <dcterms:modified xsi:type="dcterms:W3CDTF">2022-10-12T07:27:24Z</dcterms:modified>
</cp:coreProperties>
</file>