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93" r:id="rId2"/>
    <p:sldId id="294" r:id="rId3"/>
    <p:sldId id="292" r:id="rId4"/>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F85433D-6E4B-740B-F1AA-46BD2553BAD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80B4409C-8516-EF09-5BE7-1F1904DE7AC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5F72DF6-A1CB-4EDD-8E0B-A4DFAD12F202}" type="datetimeFigureOut">
              <a:rPr lang="de-AT"/>
              <a:pPr>
                <a:defRPr/>
              </a:pPr>
              <a:t>11.07.2022</a:t>
            </a:fld>
            <a:endParaRPr lang="de-AT"/>
          </a:p>
        </p:txBody>
      </p:sp>
      <p:sp>
        <p:nvSpPr>
          <p:cNvPr id="4" name="Fußzeilenplatzhalter 3">
            <a:extLst>
              <a:ext uri="{FF2B5EF4-FFF2-40B4-BE49-F238E27FC236}">
                <a16:creationId xmlns:a16="http://schemas.microsoft.com/office/drawing/2014/main" id="{8BB9F422-84CB-C14F-ED40-6B7E120239E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1955361A-94F2-FE6C-ABCB-871455CEC8C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90F63D1-2D0D-463E-B94C-EFF927B55335}"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A73AD55-9385-44B1-6A14-561EEDA5B68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503876B6-0C66-CA96-D7D5-51A2ACA906D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BD56721-37B9-4DC2-8858-45230E2DD00D}" type="datetimeFigureOut">
              <a:rPr lang="de-AT"/>
              <a:pPr>
                <a:defRPr/>
              </a:pPr>
              <a:t>11.07.2022</a:t>
            </a:fld>
            <a:endParaRPr lang="de-AT"/>
          </a:p>
        </p:txBody>
      </p:sp>
      <p:sp>
        <p:nvSpPr>
          <p:cNvPr id="4" name="Folienbildplatzhalter 3">
            <a:extLst>
              <a:ext uri="{FF2B5EF4-FFF2-40B4-BE49-F238E27FC236}">
                <a16:creationId xmlns:a16="http://schemas.microsoft.com/office/drawing/2014/main" id="{99B3E454-446B-6E40-3F01-3B2A19CC7C6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7B79ED9-F12C-71DF-3ED2-8346CC5DE5C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D79A3F9C-A760-A2E3-A4F9-B8CA1D470D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2B4277C0-FF66-E548-D5F1-BDA07C358E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6544DC2-7919-427E-89FB-E8E9599EB2D6}"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101882998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41A0E13-EFBB-5C88-0595-023F302AA08B}"/>
              </a:ext>
            </a:extLst>
          </p:cNvPr>
          <p:cNvSpPr>
            <a:spLocks noGrp="1"/>
          </p:cNvSpPr>
          <p:nvPr>
            <p:ph type="dt" sz="half" idx="10"/>
          </p:nvPr>
        </p:nvSpPr>
        <p:spPr/>
        <p:txBody>
          <a:bodyPr/>
          <a:lstStyle>
            <a:lvl1pPr>
              <a:defRPr/>
            </a:lvl1pPr>
          </a:lstStyle>
          <a:p>
            <a:pPr>
              <a:defRPr/>
            </a:pPr>
            <a:fld id="{29E5792A-40C4-4C91-AF5F-8BBBD1AC93DD}" type="datetimeFigureOut">
              <a:rPr lang="de-AT"/>
              <a:pPr>
                <a:defRPr/>
              </a:pPr>
              <a:t>11.07.2022</a:t>
            </a:fld>
            <a:endParaRPr lang="de-AT"/>
          </a:p>
        </p:txBody>
      </p:sp>
      <p:sp>
        <p:nvSpPr>
          <p:cNvPr id="5" name="Fußzeilenplatzhalter 4">
            <a:extLst>
              <a:ext uri="{FF2B5EF4-FFF2-40B4-BE49-F238E27FC236}">
                <a16:creationId xmlns:a16="http://schemas.microsoft.com/office/drawing/2014/main" id="{594AC5D3-5C63-500E-4610-8765250A7812}"/>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85A9367-586B-C7F6-C4E4-76275218451D}"/>
              </a:ext>
            </a:extLst>
          </p:cNvPr>
          <p:cNvSpPr>
            <a:spLocks noGrp="1"/>
          </p:cNvSpPr>
          <p:nvPr>
            <p:ph type="sldNum" sz="quarter" idx="12"/>
          </p:nvPr>
        </p:nvSpPr>
        <p:spPr/>
        <p:txBody>
          <a:bodyPr/>
          <a:lstStyle>
            <a:lvl1pPr>
              <a:defRPr/>
            </a:lvl1pPr>
          </a:lstStyle>
          <a:p>
            <a:pPr>
              <a:defRPr/>
            </a:pPr>
            <a:fld id="{0E543EC4-1258-41ED-93D5-EE9F137D302B}" type="slidenum">
              <a:rPr lang="de-AT" altLang="de-DE"/>
              <a:pPr>
                <a:defRPr/>
              </a:pPr>
              <a:t>‹Nr.›</a:t>
            </a:fld>
            <a:endParaRPr lang="de-AT" altLang="de-DE"/>
          </a:p>
        </p:txBody>
      </p:sp>
    </p:spTree>
    <p:extLst>
      <p:ext uri="{BB962C8B-B14F-4D97-AF65-F5344CB8AC3E}">
        <p14:creationId xmlns:p14="http://schemas.microsoft.com/office/powerpoint/2010/main" val="325810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0A4062A-EFE0-2375-7293-DC8735E9E4B8}"/>
              </a:ext>
            </a:extLst>
          </p:cNvPr>
          <p:cNvSpPr>
            <a:spLocks noGrp="1"/>
          </p:cNvSpPr>
          <p:nvPr>
            <p:ph type="dt" sz="half" idx="10"/>
          </p:nvPr>
        </p:nvSpPr>
        <p:spPr/>
        <p:txBody>
          <a:bodyPr/>
          <a:lstStyle>
            <a:lvl1pPr>
              <a:defRPr/>
            </a:lvl1pPr>
          </a:lstStyle>
          <a:p>
            <a:pPr>
              <a:defRPr/>
            </a:pPr>
            <a:fld id="{E81D3BC8-DD67-483F-9D04-BECF081E6DC5}" type="datetimeFigureOut">
              <a:rPr lang="de-AT"/>
              <a:pPr>
                <a:defRPr/>
              </a:pPr>
              <a:t>11.07.2022</a:t>
            </a:fld>
            <a:endParaRPr lang="de-AT"/>
          </a:p>
        </p:txBody>
      </p:sp>
      <p:sp>
        <p:nvSpPr>
          <p:cNvPr id="5" name="Fußzeilenplatzhalter 4">
            <a:extLst>
              <a:ext uri="{FF2B5EF4-FFF2-40B4-BE49-F238E27FC236}">
                <a16:creationId xmlns:a16="http://schemas.microsoft.com/office/drawing/2014/main" id="{ED794470-0D65-360B-3134-3519CCA04B2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036A0158-01E6-B65E-7508-75064B2EA447}"/>
              </a:ext>
            </a:extLst>
          </p:cNvPr>
          <p:cNvSpPr>
            <a:spLocks noGrp="1"/>
          </p:cNvSpPr>
          <p:nvPr>
            <p:ph type="sldNum" sz="quarter" idx="12"/>
          </p:nvPr>
        </p:nvSpPr>
        <p:spPr/>
        <p:txBody>
          <a:bodyPr/>
          <a:lstStyle>
            <a:lvl1pPr>
              <a:defRPr/>
            </a:lvl1pPr>
          </a:lstStyle>
          <a:p>
            <a:pPr>
              <a:defRPr/>
            </a:pPr>
            <a:fld id="{D56CFB7B-5D50-4C87-A7C5-26401068A60D}" type="slidenum">
              <a:rPr lang="de-AT" altLang="de-DE"/>
              <a:pPr>
                <a:defRPr/>
              </a:pPr>
              <a:t>‹Nr.›</a:t>
            </a:fld>
            <a:endParaRPr lang="de-AT" altLang="de-DE"/>
          </a:p>
        </p:txBody>
      </p:sp>
    </p:spTree>
    <p:extLst>
      <p:ext uri="{BB962C8B-B14F-4D97-AF65-F5344CB8AC3E}">
        <p14:creationId xmlns:p14="http://schemas.microsoft.com/office/powerpoint/2010/main" val="39615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0F6A1E00-FDAA-8621-A4AF-076382B04A74}"/>
              </a:ext>
            </a:extLst>
          </p:cNvPr>
          <p:cNvSpPr>
            <a:spLocks noGrp="1"/>
          </p:cNvSpPr>
          <p:nvPr>
            <p:ph type="dt" sz="half" idx="10"/>
          </p:nvPr>
        </p:nvSpPr>
        <p:spPr/>
        <p:txBody>
          <a:bodyPr/>
          <a:lstStyle>
            <a:lvl1pPr>
              <a:defRPr/>
            </a:lvl1pPr>
          </a:lstStyle>
          <a:p>
            <a:pPr>
              <a:defRPr/>
            </a:pPr>
            <a:fld id="{78C88BA6-DA1A-41CD-B9D4-4D261BCB3C16}" type="datetimeFigureOut">
              <a:rPr lang="de-AT"/>
              <a:pPr>
                <a:defRPr/>
              </a:pPr>
              <a:t>11.07.2022</a:t>
            </a:fld>
            <a:endParaRPr lang="de-AT"/>
          </a:p>
        </p:txBody>
      </p:sp>
      <p:sp>
        <p:nvSpPr>
          <p:cNvPr id="5" name="Fußzeilenplatzhalter 4">
            <a:extLst>
              <a:ext uri="{FF2B5EF4-FFF2-40B4-BE49-F238E27FC236}">
                <a16:creationId xmlns:a16="http://schemas.microsoft.com/office/drawing/2014/main" id="{135DAF75-CEBF-39F4-E131-2C7361B23B85}"/>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44534633-4726-E2F1-257C-BD0F12F3ED12}"/>
              </a:ext>
            </a:extLst>
          </p:cNvPr>
          <p:cNvSpPr>
            <a:spLocks noGrp="1"/>
          </p:cNvSpPr>
          <p:nvPr>
            <p:ph type="sldNum" sz="quarter" idx="12"/>
          </p:nvPr>
        </p:nvSpPr>
        <p:spPr/>
        <p:txBody>
          <a:bodyPr/>
          <a:lstStyle>
            <a:lvl1pPr>
              <a:defRPr/>
            </a:lvl1pPr>
          </a:lstStyle>
          <a:p>
            <a:pPr>
              <a:defRPr/>
            </a:pPr>
            <a:fld id="{EE766D30-0F2A-4732-924A-5CFB404FB46E}" type="slidenum">
              <a:rPr lang="de-AT" altLang="de-DE"/>
              <a:pPr>
                <a:defRPr/>
              </a:pPr>
              <a:t>‹Nr.›</a:t>
            </a:fld>
            <a:endParaRPr lang="de-AT" altLang="de-DE"/>
          </a:p>
        </p:txBody>
      </p:sp>
    </p:spTree>
    <p:extLst>
      <p:ext uri="{BB962C8B-B14F-4D97-AF65-F5344CB8AC3E}">
        <p14:creationId xmlns:p14="http://schemas.microsoft.com/office/powerpoint/2010/main" val="305596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E5C179BB-6594-7F3A-AC59-6FCEF1362D42}"/>
              </a:ext>
            </a:extLst>
          </p:cNvPr>
          <p:cNvSpPr>
            <a:spLocks noGrp="1"/>
          </p:cNvSpPr>
          <p:nvPr>
            <p:ph type="dt" sz="half" idx="10"/>
          </p:nvPr>
        </p:nvSpPr>
        <p:spPr/>
        <p:txBody>
          <a:bodyPr/>
          <a:lstStyle>
            <a:lvl1pPr>
              <a:defRPr/>
            </a:lvl1pPr>
          </a:lstStyle>
          <a:p>
            <a:pPr>
              <a:defRPr/>
            </a:pPr>
            <a:fld id="{69904961-D13F-44CF-AC25-A3C81959E5DB}" type="datetimeFigureOut">
              <a:rPr lang="de-AT"/>
              <a:pPr>
                <a:defRPr/>
              </a:pPr>
              <a:t>11.07.2022</a:t>
            </a:fld>
            <a:endParaRPr lang="de-AT"/>
          </a:p>
        </p:txBody>
      </p:sp>
      <p:sp>
        <p:nvSpPr>
          <p:cNvPr id="5" name="Fußzeilenplatzhalter 4">
            <a:extLst>
              <a:ext uri="{FF2B5EF4-FFF2-40B4-BE49-F238E27FC236}">
                <a16:creationId xmlns:a16="http://schemas.microsoft.com/office/drawing/2014/main" id="{D066DFA5-BB54-DAAC-FF75-FD2F62DD78A3}"/>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215DB99F-1BCE-9F34-C3F6-E865D5F0864E}"/>
              </a:ext>
            </a:extLst>
          </p:cNvPr>
          <p:cNvSpPr>
            <a:spLocks noGrp="1"/>
          </p:cNvSpPr>
          <p:nvPr>
            <p:ph type="sldNum" sz="quarter" idx="12"/>
          </p:nvPr>
        </p:nvSpPr>
        <p:spPr/>
        <p:txBody>
          <a:bodyPr/>
          <a:lstStyle>
            <a:lvl1pPr>
              <a:defRPr/>
            </a:lvl1pPr>
          </a:lstStyle>
          <a:p>
            <a:pPr>
              <a:defRPr/>
            </a:pPr>
            <a:fld id="{146459BC-4124-4227-A8E6-3091E84B577D}" type="slidenum">
              <a:rPr lang="de-AT" altLang="de-DE"/>
              <a:pPr>
                <a:defRPr/>
              </a:pPr>
              <a:t>‹Nr.›</a:t>
            </a:fld>
            <a:endParaRPr lang="de-AT" altLang="de-DE"/>
          </a:p>
        </p:txBody>
      </p:sp>
    </p:spTree>
    <p:extLst>
      <p:ext uri="{BB962C8B-B14F-4D97-AF65-F5344CB8AC3E}">
        <p14:creationId xmlns:p14="http://schemas.microsoft.com/office/powerpoint/2010/main" val="107711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4029709A-0FA0-B685-BA48-B0EA6857511A}"/>
              </a:ext>
            </a:extLst>
          </p:cNvPr>
          <p:cNvSpPr>
            <a:spLocks noGrp="1"/>
          </p:cNvSpPr>
          <p:nvPr>
            <p:ph type="dt" sz="half" idx="10"/>
          </p:nvPr>
        </p:nvSpPr>
        <p:spPr/>
        <p:txBody>
          <a:bodyPr/>
          <a:lstStyle>
            <a:lvl1pPr>
              <a:defRPr/>
            </a:lvl1pPr>
          </a:lstStyle>
          <a:p>
            <a:pPr>
              <a:defRPr/>
            </a:pPr>
            <a:fld id="{D5304DB7-4BB9-41C4-B714-176B83A37619}" type="datetimeFigureOut">
              <a:rPr lang="de-AT"/>
              <a:pPr>
                <a:defRPr/>
              </a:pPr>
              <a:t>11.07.2022</a:t>
            </a:fld>
            <a:endParaRPr lang="de-AT"/>
          </a:p>
        </p:txBody>
      </p:sp>
      <p:sp>
        <p:nvSpPr>
          <p:cNvPr id="6" name="Fußzeilenplatzhalter 4">
            <a:extLst>
              <a:ext uri="{FF2B5EF4-FFF2-40B4-BE49-F238E27FC236}">
                <a16:creationId xmlns:a16="http://schemas.microsoft.com/office/drawing/2014/main" id="{F762EE09-B545-E1F9-D530-6916AC39BDFA}"/>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9914FFB9-0278-0B64-9CE3-B4B2A34082FF}"/>
              </a:ext>
            </a:extLst>
          </p:cNvPr>
          <p:cNvSpPr>
            <a:spLocks noGrp="1"/>
          </p:cNvSpPr>
          <p:nvPr>
            <p:ph type="sldNum" sz="quarter" idx="12"/>
          </p:nvPr>
        </p:nvSpPr>
        <p:spPr/>
        <p:txBody>
          <a:bodyPr/>
          <a:lstStyle>
            <a:lvl1pPr>
              <a:defRPr/>
            </a:lvl1pPr>
          </a:lstStyle>
          <a:p>
            <a:pPr>
              <a:defRPr/>
            </a:pPr>
            <a:fld id="{88F431B5-9C15-4F4E-A2C2-F7ADBEA3AFB3}" type="slidenum">
              <a:rPr lang="de-AT" altLang="de-DE"/>
              <a:pPr>
                <a:defRPr/>
              </a:pPr>
              <a:t>‹Nr.›</a:t>
            </a:fld>
            <a:endParaRPr lang="de-AT" altLang="de-DE"/>
          </a:p>
        </p:txBody>
      </p:sp>
    </p:spTree>
    <p:extLst>
      <p:ext uri="{BB962C8B-B14F-4D97-AF65-F5344CB8AC3E}">
        <p14:creationId xmlns:p14="http://schemas.microsoft.com/office/powerpoint/2010/main" val="380241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C9A7F83D-77C0-3E23-2D2F-DF8BFA5973F9}"/>
              </a:ext>
            </a:extLst>
          </p:cNvPr>
          <p:cNvSpPr>
            <a:spLocks noGrp="1"/>
          </p:cNvSpPr>
          <p:nvPr>
            <p:ph type="dt" sz="half" idx="10"/>
          </p:nvPr>
        </p:nvSpPr>
        <p:spPr/>
        <p:txBody>
          <a:bodyPr/>
          <a:lstStyle>
            <a:lvl1pPr>
              <a:defRPr/>
            </a:lvl1pPr>
          </a:lstStyle>
          <a:p>
            <a:pPr>
              <a:defRPr/>
            </a:pPr>
            <a:fld id="{149F56BC-4D69-4771-A0F9-42E309249115}" type="datetimeFigureOut">
              <a:rPr lang="de-AT"/>
              <a:pPr>
                <a:defRPr/>
              </a:pPr>
              <a:t>11.07.2022</a:t>
            </a:fld>
            <a:endParaRPr lang="de-AT"/>
          </a:p>
        </p:txBody>
      </p:sp>
      <p:sp>
        <p:nvSpPr>
          <p:cNvPr id="8" name="Fußzeilenplatzhalter 4">
            <a:extLst>
              <a:ext uri="{FF2B5EF4-FFF2-40B4-BE49-F238E27FC236}">
                <a16:creationId xmlns:a16="http://schemas.microsoft.com/office/drawing/2014/main" id="{980388C4-EAB1-2415-5344-AB2DDDFACCC5}"/>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682EDB09-3494-BE17-B181-E10BA27201D3}"/>
              </a:ext>
            </a:extLst>
          </p:cNvPr>
          <p:cNvSpPr>
            <a:spLocks noGrp="1"/>
          </p:cNvSpPr>
          <p:nvPr>
            <p:ph type="sldNum" sz="quarter" idx="12"/>
          </p:nvPr>
        </p:nvSpPr>
        <p:spPr/>
        <p:txBody>
          <a:bodyPr/>
          <a:lstStyle>
            <a:lvl1pPr>
              <a:defRPr/>
            </a:lvl1pPr>
          </a:lstStyle>
          <a:p>
            <a:pPr>
              <a:defRPr/>
            </a:pPr>
            <a:fld id="{9CD8D7BF-C922-430E-9926-2BFB7757ED65}" type="slidenum">
              <a:rPr lang="de-AT" altLang="de-DE"/>
              <a:pPr>
                <a:defRPr/>
              </a:pPr>
              <a:t>‹Nr.›</a:t>
            </a:fld>
            <a:endParaRPr lang="de-AT" altLang="de-DE"/>
          </a:p>
        </p:txBody>
      </p:sp>
    </p:spTree>
    <p:extLst>
      <p:ext uri="{BB962C8B-B14F-4D97-AF65-F5344CB8AC3E}">
        <p14:creationId xmlns:p14="http://schemas.microsoft.com/office/powerpoint/2010/main" val="414177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0FDBF9D4-58C3-BDE8-6DA2-1CA3C9588468}"/>
              </a:ext>
            </a:extLst>
          </p:cNvPr>
          <p:cNvSpPr>
            <a:spLocks noGrp="1"/>
          </p:cNvSpPr>
          <p:nvPr>
            <p:ph type="dt" sz="half" idx="10"/>
          </p:nvPr>
        </p:nvSpPr>
        <p:spPr/>
        <p:txBody>
          <a:bodyPr/>
          <a:lstStyle>
            <a:lvl1pPr>
              <a:defRPr/>
            </a:lvl1pPr>
          </a:lstStyle>
          <a:p>
            <a:pPr>
              <a:defRPr/>
            </a:pPr>
            <a:fld id="{69C7920A-EA66-402E-8561-A24DB875140B}" type="datetimeFigureOut">
              <a:rPr lang="de-AT"/>
              <a:pPr>
                <a:defRPr/>
              </a:pPr>
              <a:t>11.07.2022</a:t>
            </a:fld>
            <a:endParaRPr lang="de-AT"/>
          </a:p>
        </p:txBody>
      </p:sp>
      <p:sp>
        <p:nvSpPr>
          <p:cNvPr id="4" name="Fußzeilenplatzhalter 4">
            <a:extLst>
              <a:ext uri="{FF2B5EF4-FFF2-40B4-BE49-F238E27FC236}">
                <a16:creationId xmlns:a16="http://schemas.microsoft.com/office/drawing/2014/main" id="{018EA214-82CD-E761-5B45-23E09FE4A73D}"/>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B96E941D-7F2B-4CB2-8C1B-3D1CC6013816}"/>
              </a:ext>
            </a:extLst>
          </p:cNvPr>
          <p:cNvSpPr>
            <a:spLocks noGrp="1"/>
          </p:cNvSpPr>
          <p:nvPr>
            <p:ph type="sldNum" sz="quarter" idx="12"/>
          </p:nvPr>
        </p:nvSpPr>
        <p:spPr/>
        <p:txBody>
          <a:bodyPr/>
          <a:lstStyle>
            <a:lvl1pPr>
              <a:defRPr/>
            </a:lvl1pPr>
          </a:lstStyle>
          <a:p>
            <a:pPr>
              <a:defRPr/>
            </a:pPr>
            <a:fld id="{BDA048B3-F736-472A-8738-24F8A685F191}" type="slidenum">
              <a:rPr lang="de-AT" altLang="de-DE"/>
              <a:pPr>
                <a:defRPr/>
              </a:pPr>
              <a:t>‹Nr.›</a:t>
            </a:fld>
            <a:endParaRPr lang="de-AT" altLang="de-DE"/>
          </a:p>
        </p:txBody>
      </p:sp>
    </p:spTree>
    <p:extLst>
      <p:ext uri="{BB962C8B-B14F-4D97-AF65-F5344CB8AC3E}">
        <p14:creationId xmlns:p14="http://schemas.microsoft.com/office/powerpoint/2010/main" val="102992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2425DF8A-D2A2-3FC1-9E25-35FC489B8097}"/>
              </a:ext>
            </a:extLst>
          </p:cNvPr>
          <p:cNvSpPr>
            <a:spLocks noGrp="1"/>
          </p:cNvSpPr>
          <p:nvPr>
            <p:ph type="dt" sz="half" idx="10"/>
          </p:nvPr>
        </p:nvSpPr>
        <p:spPr/>
        <p:txBody>
          <a:bodyPr/>
          <a:lstStyle>
            <a:lvl1pPr>
              <a:defRPr/>
            </a:lvl1pPr>
          </a:lstStyle>
          <a:p>
            <a:pPr>
              <a:defRPr/>
            </a:pPr>
            <a:fld id="{1155711B-3009-4EE6-BAD6-95B86AA9CE96}" type="datetimeFigureOut">
              <a:rPr lang="de-AT"/>
              <a:pPr>
                <a:defRPr/>
              </a:pPr>
              <a:t>11.07.2022</a:t>
            </a:fld>
            <a:endParaRPr lang="de-AT"/>
          </a:p>
        </p:txBody>
      </p:sp>
      <p:sp>
        <p:nvSpPr>
          <p:cNvPr id="3" name="Fußzeilenplatzhalter 4">
            <a:extLst>
              <a:ext uri="{FF2B5EF4-FFF2-40B4-BE49-F238E27FC236}">
                <a16:creationId xmlns:a16="http://schemas.microsoft.com/office/drawing/2014/main" id="{B6841546-05E5-1A00-9A00-03B35B0F0D21}"/>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F03F4B4-40DC-1CC4-95FC-D5FE1E78CF03}"/>
              </a:ext>
            </a:extLst>
          </p:cNvPr>
          <p:cNvSpPr>
            <a:spLocks noGrp="1"/>
          </p:cNvSpPr>
          <p:nvPr>
            <p:ph type="sldNum" sz="quarter" idx="12"/>
          </p:nvPr>
        </p:nvSpPr>
        <p:spPr/>
        <p:txBody>
          <a:bodyPr/>
          <a:lstStyle>
            <a:lvl1pPr>
              <a:defRPr/>
            </a:lvl1pPr>
          </a:lstStyle>
          <a:p>
            <a:pPr>
              <a:defRPr/>
            </a:pPr>
            <a:fld id="{BD68129F-A86B-4C08-8982-F6F01DA161A0}" type="slidenum">
              <a:rPr lang="de-AT" altLang="de-DE"/>
              <a:pPr>
                <a:defRPr/>
              </a:pPr>
              <a:t>‹Nr.›</a:t>
            </a:fld>
            <a:endParaRPr lang="de-AT" altLang="de-DE"/>
          </a:p>
        </p:txBody>
      </p:sp>
    </p:spTree>
    <p:extLst>
      <p:ext uri="{BB962C8B-B14F-4D97-AF65-F5344CB8AC3E}">
        <p14:creationId xmlns:p14="http://schemas.microsoft.com/office/powerpoint/2010/main" val="229689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1E6E4C31-D07B-599C-FD0D-8DCBE04A3588}"/>
              </a:ext>
            </a:extLst>
          </p:cNvPr>
          <p:cNvSpPr>
            <a:spLocks noGrp="1"/>
          </p:cNvSpPr>
          <p:nvPr>
            <p:ph type="dt" sz="half" idx="10"/>
          </p:nvPr>
        </p:nvSpPr>
        <p:spPr/>
        <p:txBody>
          <a:bodyPr/>
          <a:lstStyle>
            <a:lvl1pPr>
              <a:defRPr/>
            </a:lvl1pPr>
          </a:lstStyle>
          <a:p>
            <a:pPr>
              <a:defRPr/>
            </a:pPr>
            <a:fld id="{68A469E9-B44C-4560-B1B2-2CD5B0948C8E}" type="datetimeFigureOut">
              <a:rPr lang="de-AT"/>
              <a:pPr>
                <a:defRPr/>
              </a:pPr>
              <a:t>11.07.2022</a:t>
            </a:fld>
            <a:endParaRPr lang="de-AT"/>
          </a:p>
        </p:txBody>
      </p:sp>
      <p:sp>
        <p:nvSpPr>
          <p:cNvPr id="6" name="Fußzeilenplatzhalter 4">
            <a:extLst>
              <a:ext uri="{FF2B5EF4-FFF2-40B4-BE49-F238E27FC236}">
                <a16:creationId xmlns:a16="http://schemas.microsoft.com/office/drawing/2014/main" id="{13F8BA12-21FF-3281-5C1A-B13C4188F8E2}"/>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19F7CC41-9B2A-F1E9-D3C8-35E5FC9EAB0B}"/>
              </a:ext>
            </a:extLst>
          </p:cNvPr>
          <p:cNvSpPr>
            <a:spLocks noGrp="1"/>
          </p:cNvSpPr>
          <p:nvPr>
            <p:ph type="sldNum" sz="quarter" idx="12"/>
          </p:nvPr>
        </p:nvSpPr>
        <p:spPr/>
        <p:txBody>
          <a:bodyPr/>
          <a:lstStyle>
            <a:lvl1pPr>
              <a:defRPr/>
            </a:lvl1pPr>
          </a:lstStyle>
          <a:p>
            <a:pPr>
              <a:defRPr/>
            </a:pPr>
            <a:fld id="{E4441CC1-8AEB-4E7C-96A9-52FE7CD0895F}" type="slidenum">
              <a:rPr lang="de-AT" altLang="de-DE"/>
              <a:pPr>
                <a:defRPr/>
              </a:pPr>
              <a:t>‹Nr.›</a:t>
            </a:fld>
            <a:endParaRPr lang="de-AT" altLang="de-DE"/>
          </a:p>
        </p:txBody>
      </p:sp>
    </p:spTree>
    <p:extLst>
      <p:ext uri="{BB962C8B-B14F-4D97-AF65-F5344CB8AC3E}">
        <p14:creationId xmlns:p14="http://schemas.microsoft.com/office/powerpoint/2010/main" val="7279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0799DFAF-A828-1722-8F82-E63423905F58}"/>
              </a:ext>
            </a:extLst>
          </p:cNvPr>
          <p:cNvSpPr>
            <a:spLocks noGrp="1"/>
          </p:cNvSpPr>
          <p:nvPr>
            <p:ph type="dt" sz="half" idx="10"/>
          </p:nvPr>
        </p:nvSpPr>
        <p:spPr/>
        <p:txBody>
          <a:bodyPr/>
          <a:lstStyle>
            <a:lvl1pPr>
              <a:defRPr/>
            </a:lvl1pPr>
          </a:lstStyle>
          <a:p>
            <a:pPr>
              <a:defRPr/>
            </a:pPr>
            <a:fld id="{C398ADBA-553A-4B82-81AB-F119FE6DC248}" type="datetimeFigureOut">
              <a:rPr lang="de-AT"/>
              <a:pPr>
                <a:defRPr/>
              </a:pPr>
              <a:t>11.07.2022</a:t>
            </a:fld>
            <a:endParaRPr lang="de-AT"/>
          </a:p>
        </p:txBody>
      </p:sp>
      <p:sp>
        <p:nvSpPr>
          <p:cNvPr id="6" name="Fußzeilenplatzhalter 4">
            <a:extLst>
              <a:ext uri="{FF2B5EF4-FFF2-40B4-BE49-F238E27FC236}">
                <a16:creationId xmlns:a16="http://schemas.microsoft.com/office/drawing/2014/main" id="{65B50F84-6EF1-8557-F34D-97A51E0BBCDE}"/>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42BF9F94-56E4-C725-5CD4-CA4829DC72B6}"/>
              </a:ext>
            </a:extLst>
          </p:cNvPr>
          <p:cNvSpPr>
            <a:spLocks noGrp="1"/>
          </p:cNvSpPr>
          <p:nvPr>
            <p:ph type="sldNum" sz="quarter" idx="12"/>
          </p:nvPr>
        </p:nvSpPr>
        <p:spPr/>
        <p:txBody>
          <a:bodyPr/>
          <a:lstStyle>
            <a:lvl1pPr>
              <a:defRPr/>
            </a:lvl1pPr>
          </a:lstStyle>
          <a:p>
            <a:pPr>
              <a:defRPr/>
            </a:pPr>
            <a:fld id="{F883205D-B86E-43B9-8E70-7F17BDE725E0}" type="slidenum">
              <a:rPr lang="de-AT" altLang="de-DE"/>
              <a:pPr>
                <a:defRPr/>
              </a:pPr>
              <a:t>‹Nr.›</a:t>
            </a:fld>
            <a:endParaRPr lang="de-AT" altLang="de-DE"/>
          </a:p>
        </p:txBody>
      </p:sp>
    </p:spTree>
    <p:extLst>
      <p:ext uri="{BB962C8B-B14F-4D97-AF65-F5344CB8AC3E}">
        <p14:creationId xmlns:p14="http://schemas.microsoft.com/office/powerpoint/2010/main" val="281675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4DAD2F01-F6DB-621A-CE06-208501D4E5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C2571253-C520-4879-4EE9-91AC34AA1B8F}"/>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8DDE276C-BE1F-E0FE-ACE0-ED1E72665247}"/>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55B7D9C6-B253-7759-C788-91BAFF9C3AE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340BD73-D144-4FDC-8924-681EF629488A}" type="datetimeFigureOut">
              <a:rPr lang="de-AT"/>
              <a:pPr>
                <a:defRPr/>
              </a:pPr>
              <a:t>11.07.2022</a:t>
            </a:fld>
            <a:endParaRPr lang="de-AT"/>
          </a:p>
        </p:txBody>
      </p:sp>
      <p:sp>
        <p:nvSpPr>
          <p:cNvPr id="5" name="Fußzeilenplatzhalter 4">
            <a:extLst>
              <a:ext uri="{FF2B5EF4-FFF2-40B4-BE49-F238E27FC236}">
                <a16:creationId xmlns:a16="http://schemas.microsoft.com/office/drawing/2014/main" id="{A09390D4-421D-537C-4916-3197903809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00948A93-E375-BDB9-126A-EFDBBC82B66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497CDF6-5C03-4E82-89B8-662E2E575E7D}"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71A392B-AAE3-CB33-DEB7-DF0A4FE113A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95EE8B35-0FF8-CA39-D01D-04EC57A4EACF}"/>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84200"/>
            <a:ext cx="9144000" cy="3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9">
            <a:extLst>
              <a:ext uri="{FF2B5EF4-FFF2-40B4-BE49-F238E27FC236}">
                <a16:creationId xmlns:a16="http://schemas.microsoft.com/office/drawing/2014/main" id="{FC4BD12B-8A37-AABE-3127-7C9F20A4B0CC}"/>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5" name="Rechteck 21">
            <a:extLst>
              <a:ext uri="{FF2B5EF4-FFF2-40B4-BE49-F238E27FC236}">
                <a16:creationId xmlns:a16="http://schemas.microsoft.com/office/drawing/2014/main" id="{57026F1A-2BC2-22B0-C28D-776BE8624779}"/>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2015</a:t>
            </a:r>
          </a:p>
        </p:txBody>
      </p:sp>
      <p:pic>
        <p:nvPicPr>
          <p:cNvPr id="1036" name="Picture 13" descr="I:\500-vs_hs\Aushilfen\___Carina\Unterwegs\uw1_schriftzug_weiss.gif">
            <a:extLst>
              <a:ext uri="{FF2B5EF4-FFF2-40B4-BE49-F238E27FC236}">
                <a16:creationId xmlns:a16="http://schemas.microsoft.com/office/drawing/2014/main" id="{F0635E33-845B-56F9-C0BA-6D47CE8EB2F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AF4ED2B7-DF24-5ED8-A581-EBD96C0FEE06}"/>
              </a:ext>
            </a:extLst>
          </p:cNvPr>
          <p:cNvSpPr>
            <a:spLocks noGrp="1"/>
          </p:cNvSpPr>
          <p:nvPr>
            <p:ph type="title"/>
          </p:nvPr>
        </p:nvSpPr>
        <p:spPr>
          <a:xfrm>
            <a:off x="395288" y="2568575"/>
            <a:ext cx="8229600" cy="677863"/>
          </a:xfrm>
        </p:spPr>
        <p:txBody>
          <a:bodyPr/>
          <a:lstStyle/>
          <a:p>
            <a:r>
              <a:rPr lang="de-DE" altLang="de-DE"/>
              <a:t>Höhenstufen der Vegetation</a:t>
            </a:r>
            <a:endParaRPr lang="de-AT" alt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19C2151-FB91-7659-C64E-CCBC008BC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052638"/>
            <a:ext cx="4670234" cy="4160065"/>
          </a:xfrm>
          <a:prstGeom prst="rect">
            <a:avLst/>
          </a:prstGeom>
        </p:spPr>
      </p:pic>
      <p:sp>
        <p:nvSpPr>
          <p:cNvPr id="5" name="Inhaltsplatzhalter 1">
            <a:extLst>
              <a:ext uri="{FF2B5EF4-FFF2-40B4-BE49-F238E27FC236}">
                <a16:creationId xmlns:a16="http://schemas.microsoft.com/office/drawing/2014/main" id="{CCEED8A0-9A5E-CB6C-4680-F7A267F504AF}"/>
              </a:ext>
            </a:extLst>
          </p:cNvPr>
          <p:cNvSpPr txBox="1">
            <a:spLocks/>
          </p:cNvSpPr>
          <p:nvPr/>
        </p:nvSpPr>
        <p:spPr bwMode="auto">
          <a:xfrm>
            <a:off x="177800" y="2052638"/>
            <a:ext cx="123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2000"/>
              <a:t>Talsohle</a:t>
            </a:r>
          </a:p>
        </p:txBody>
      </p:sp>
      <p:sp>
        <p:nvSpPr>
          <p:cNvPr id="8" name="Inhaltsplatzhalter 1">
            <a:extLst>
              <a:ext uri="{FF2B5EF4-FFF2-40B4-BE49-F238E27FC236}">
                <a16:creationId xmlns:a16="http://schemas.microsoft.com/office/drawing/2014/main" id="{9F8B9CD6-2C77-730B-56A1-5F3F595BA436}"/>
              </a:ext>
            </a:extLst>
          </p:cNvPr>
          <p:cNvSpPr txBox="1">
            <a:spLocks/>
          </p:cNvSpPr>
          <p:nvPr/>
        </p:nvSpPr>
        <p:spPr bwMode="auto">
          <a:xfrm>
            <a:off x="177800" y="2052638"/>
            <a:ext cx="194468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2000"/>
              <a:t>Fels-, Schnee- und Eisregion</a:t>
            </a:r>
          </a:p>
        </p:txBody>
      </p:sp>
      <p:sp>
        <p:nvSpPr>
          <p:cNvPr id="9" name="Inhaltsplatzhalter 1">
            <a:extLst>
              <a:ext uri="{FF2B5EF4-FFF2-40B4-BE49-F238E27FC236}">
                <a16:creationId xmlns:a16="http://schemas.microsoft.com/office/drawing/2014/main" id="{0E7FE1C2-64AF-ED9E-A1BC-B5771B8944AA}"/>
              </a:ext>
            </a:extLst>
          </p:cNvPr>
          <p:cNvSpPr txBox="1">
            <a:spLocks/>
          </p:cNvSpPr>
          <p:nvPr/>
        </p:nvSpPr>
        <p:spPr bwMode="auto">
          <a:xfrm>
            <a:off x="150813" y="2055813"/>
            <a:ext cx="2376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2000"/>
              <a:t>Stufe der Almen</a:t>
            </a:r>
          </a:p>
        </p:txBody>
      </p:sp>
      <p:sp>
        <p:nvSpPr>
          <p:cNvPr id="10" name="Inhaltsplatzhalter 1">
            <a:extLst>
              <a:ext uri="{FF2B5EF4-FFF2-40B4-BE49-F238E27FC236}">
                <a16:creationId xmlns:a16="http://schemas.microsoft.com/office/drawing/2014/main" id="{95E1B5B5-3D4D-90CD-CBCD-E7A5FC4CC957}"/>
              </a:ext>
            </a:extLst>
          </p:cNvPr>
          <p:cNvSpPr txBox="1">
            <a:spLocks/>
          </p:cNvSpPr>
          <p:nvPr/>
        </p:nvSpPr>
        <p:spPr bwMode="auto">
          <a:xfrm>
            <a:off x="123825" y="2039938"/>
            <a:ext cx="216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2000"/>
              <a:t>Nadelwaldstufe</a:t>
            </a:r>
          </a:p>
        </p:txBody>
      </p:sp>
      <p:sp>
        <p:nvSpPr>
          <p:cNvPr id="11" name="Inhaltsplatzhalter 1">
            <a:extLst>
              <a:ext uri="{FF2B5EF4-FFF2-40B4-BE49-F238E27FC236}">
                <a16:creationId xmlns:a16="http://schemas.microsoft.com/office/drawing/2014/main" id="{7A1F0D67-C070-0F6F-B14E-DD2F3E2B7EF9}"/>
              </a:ext>
            </a:extLst>
          </p:cNvPr>
          <p:cNvSpPr txBox="1">
            <a:spLocks/>
          </p:cNvSpPr>
          <p:nvPr/>
        </p:nvSpPr>
        <p:spPr bwMode="auto">
          <a:xfrm>
            <a:off x="177800" y="2052638"/>
            <a:ext cx="216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2000"/>
              <a:t>Mischwaldstufe</a:t>
            </a:r>
          </a:p>
        </p:txBody>
      </p:sp>
      <p:cxnSp>
        <p:nvCxnSpPr>
          <p:cNvPr id="13" name="Gerade Verbindung 12">
            <a:extLst>
              <a:ext uri="{FF2B5EF4-FFF2-40B4-BE49-F238E27FC236}">
                <a16:creationId xmlns:a16="http://schemas.microsoft.com/office/drawing/2014/main" id="{054080A3-B294-0EE2-DC4A-735DDE2F54C9}"/>
              </a:ext>
            </a:extLst>
          </p:cNvPr>
          <p:cNvCxnSpPr/>
          <p:nvPr/>
        </p:nvCxnSpPr>
        <p:spPr>
          <a:xfrm flipH="1">
            <a:off x="3563938" y="2276475"/>
            <a:ext cx="3603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Gerade Verbindung 13">
            <a:extLst>
              <a:ext uri="{FF2B5EF4-FFF2-40B4-BE49-F238E27FC236}">
                <a16:creationId xmlns:a16="http://schemas.microsoft.com/office/drawing/2014/main" id="{14F70EBC-A2E0-C95F-404A-C150A6B2DC13}"/>
              </a:ext>
            </a:extLst>
          </p:cNvPr>
          <p:cNvCxnSpPr/>
          <p:nvPr/>
        </p:nvCxnSpPr>
        <p:spPr>
          <a:xfrm flipH="1">
            <a:off x="3563938" y="2924175"/>
            <a:ext cx="3603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Gerade Verbindung 14">
            <a:extLst>
              <a:ext uri="{FF2B5EF4-FFF2-40B4-BE49-F238E27FC236}">
                <a16:creationId xmlns:a16="http://schemas.microsoft.com/office/drawing/2014/main" id="{28F0E873-5834-2249-D27C-160FDBBBF66E}"/>
              </a:ext>
            </a:extLst>
          </p:cNvPr>
          <p:cNvCxnSpPr/>
          <p:nvPr/>
        </p:nvCxnSpPr>
        <p:spPr>
          <a:xfrm flipH="1">
            <a:off x="3563938" y="3573463"/>
            <a:ext cx="3603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Gerade Verbindung 15">
            <a:extLst>
              <a:ext uri="{FF2B5EF4-FFF2-40B4-BE49-F238E27FC236}">
                <a16:creationId xmlns:a16="http://schemas.microsoft.com/office/drawing/2014/main" id="{522BE07C-F120-B92E-DC64-9357A5802E05}"/>
              </a:ext>
            </a:extLst>
          </p:cNvPr>
          <p:cNvCxnSpPr/>
          <p:nvPr/>
        </p:nvCxnSpPr>
        <p:spPr>
          <a:xfrm flipH="1">
            <a:off x="3563938" y="4292600"/>
            <a:ext cx="3603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Gerade Verbindung 17">
            <a:extLst>
              <a:ext uri="{FF2B5EF4-FFF2-40B4-BE49-F238E27FC236}">
                <a16:creationId xmlns:a16="http://schemas.microsoft.com/office/drawing/2014/main" id="{9D161051-0C79-A581-95F8-4B1EE5DE5E97}"/>
              </a:ext>
            </a:extLst>
          </p:cNvPr>
          <p:cNvCxnSpPr/>
          <p:nvPr/>
        </p:nvCxnSpPr>
        <p:spPr>
          <a:xfrm flipH="1">
            <a:off x="3563938" y="5805488"/>
            <a:ext cx="360362" cy="0"/>
          </a:xfrm>
          <a:prstGeom prst="line">
            <a:avLst/>
          </a:prstGeom>
          <a:ln w="19050"/>
        </p:spPr>
        <p:style>
          <a:lnRef idx="1">
            <a:schemeClr val="dk1"/>
          </a:lnRef>
          <a:fillRef idx="0">
            <a:schemeClr val="dk1"/>
          </a:fillRef>
          <a:effectRef idx="0">
            <a:schemeClr val="dk1"/>
          </a:effectRef>
          <a:fontRef idx="minor">
            <a:schemeClr val="tx1"/>
          </a:fontRef>
        </p:style>
      </p:cxnSp>
      <p:sp>
        <p:nvSpPr>
          <p:cNvPr id="19" name="Titel 3">
            <a:extLst>
              <a:ext uri="{FF2B5EF4-FFF2-40B4-BE49-F238E27FC236}">
                <a16:creationId xmlns:a16="http://schemas.microsoft.com/office/drawing/2014/main" id="{91DE16FE-4471-4ADD-06E6-8EA905AF8BBD}"/>
              </a:ext>
            </a:extLst>
          </p:cNvPr>
          <p:cNvSpPr txBox="1">
            <a:spLocks/>
          </p:cNvSpPr>
          <p:nvPr/>
        </p:nvSpPr>
        <p:spPr bwMode="auto">
          <a:xfrm>
            <a:off x="457200" y="73501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AT" altLang="de-DE"/>
              <a:t>Höhenstufen der Vegetation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8.33333E-7 -2.22222E-6 L 0.2599 0.51806 " pathEditMode="relative" rAng="0" ptsTypes="AA">
                                      <p:cBhvr>
                                        <p:cTn id="28" dur="2000" fill="hold"/>
                                        <p:tgtEl>
                                          <p:spTgt spid="5"/>
                                        </p:tgtEl>
                                        <p:attrNameLst>
                                          <p:attrName>ppt_x</p:attrName>
                                          <p:attrName>ppt_y</p:attrName>
                                        </p:attrNameLst>
                                      </p:cBhvr>
                                      <p:rCtr x="12986" y="25903"/>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0.03125 -0.05694 L 0.1665 0.29746 " pathEditMode="relative" rAng="0" ptsTypes="AA">
                                      <p:cBhvr>
                                        <p:cTn id="36" dur="2000" fill="hold"/>
                                        <p:tgtEl>
                                          <p:spTgt spid="11"/>
                                        </p:tgtEl>
                                        <p:attrNameLst>
                                          <p:attrName>ppt_x</p:attrName>
                                          <p:attrName>ppt_y</p:attrName>
                                        </p:attrNameLst>
                                      </p:cBhvr>
                                      <p:rCtr x="6753" y="17708"/>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4.44444E-6 -1.85185E-6 L 0.19323 -0.01991 " pathEditMode="relative" rAng="0" ptsTypes="AA">
                                      <p:cBhvr>
                                        <p:cTn id="44" dur="2000" fill="hold"/>
                                        <p:tgtEl>
                                          <p:spTgt spid="8"/>
                                        </p:tgtEl>
                                        <p:attrNameLst>
                                          <p:attrName>ppt_x</p:attrName>
                                          <p:attrName>ppt_y</p:attrName>
                                        </p:attrNameLst>
                                      </p:cBhvr>
                                      <p:rCtr x="9653" y="-995"/>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8.33333E-7 -0.01042 L 0.17257 0.19444 " pathEditMode="relative" rAng="0" ptsTypes="AA">
                                      <p:cBhvr>
                                        <p:cTn id="52" dur="2000" fill="hold"/>
                                        <p:tgtEl>
                                          <p:spTgt spid="10"/>
                                        </p:tgtEl>
                                        <p:attrNameLst>
                                          <p:attrName>ppt_x</p:attrName>
                                          <p:attrName>ppt_y</p:attrName>
                                        </p:attrNameLst>
                                      </p:cBhvr>
                                      <p:rCtr x="8628" y="10231"/>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0.0118 4.81481E-6 L 0.16459 0.09745 " pathEditMode="relative" rAng="0" ptsTypes="AA">
                                      <p:cBhvr>
                                        <p:cTn id="60" dur="2000" fill="hold"/>
                                        <p:tgtEl>
                                          <p:spTgt spid="9"/>
                                        </p:tgtEl>
                                        <p:attrNameLst>
                                          <p:attrName>ppt_x</p:attrName>
                                          <p:attrName>ppt_y</p:attrName>
                                        </p:attrNameLst>
                                      </p:cBhvr>
                                      <p:rCtr x="8819" y="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P spid="10" grpId="1"/>
      <p:bldP spid="11" grpId="0"/>
      <p:bldP spid="11" grpId="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9A34B5C-5DD3-984F-514E-B053FB15C599}"/>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Illustration: Thomas Przygodda, Langenhagen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684DE940-E554-D2A4-9253-6714A5103481}"/>
              </a:ext>
            </a:extLst>
          </p:cNvPr>
          <p:cNvSpPr>
            <a:spLocks noChangeArrowheads="1"/>
          </p:cNvSpPr>
          <p:nvPr/>
        </p:nvSpPr>
        <p:spPr bwMode="auto">
          <a:xfrm>
            <a:off x="468313" y="836613"/>
            <a:ext cx="3744912" cy="4897437"/>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„Menschen nutzen das Gebirge“ auf den Seiten 36 und 37 im Schulbuch </a:t>
            </a:r>
            <a:r>
              <a:rPr lang="de-DE" altLang="de-DE" sz="1200" i="1" kern="0" dirty="0">
                <a:solidFill>
                  <a:srgbClr val="000000"/>
                </a:solidFill>
                <a:latin typeface="Arial" pitchFamily="34" charset="0"/>
              </a:rPr>
              <a:t>unterwegs 1</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oder als Wiederholung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Words>
  <Application>Microsoft Office PowerPoint</Application>
  <PresentationFormat>Bildschirmpräsentation (4:3)</PresentationFormat>
  <Paragraphs>26</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Syntax LT Std</vt:lpstr>
      <vt:lpstr>Wingdings</vt:lpstr>
      <vt:lpstr>Larissa</vt:lpstr>
      <vt:lpstr>Höhenstufen der Vegetation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194</cp:revision>
  <dcterms:created xsi:type="dcterms:W3CDTF">2013-10-08T07:58:50Z</dcterms:created>
  <dcterms:modified xsi:type="dcterms:W3CDTF">2022-07-11T12:34:56Z</dcterms:modified>
</cp:coreProperties>
</file>