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3" r:id="rId2"/>
    <p:sldId id="295" r:id="rId3"/>
    <p:sldId id="294" r:id="rId4"/>
    <p:sldId id="292" r:id="rId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545" autoAdjust="0"/>
  </p:normalViewPr>
  <p:slideViewPr>
    <p:cSldViewPr>
      <p:cViewPr varScale="1">
        <p:scale>
          <a:sx n="109" d="100"/>
          <a:sy n="109" d="100"/>
        </p:scale>
        <p:origin x="1662" y="216"/>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46C80F2-2BFB-49A9-B3AE-CABB3717D6B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642618E7-A19D-4F9C-B2E8-FAC23D07D30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A349EB2-D6B6-4752-BD71-3D9F1B0B9820}" type="datetimeFigureOut">
              <a:rPr lang="de-AT"/>
              <a:pPr>
                <a:defRPr/>
              </a:pPr>
              <a:t>25.06.2021</a:t>
            </a:fld>
            <a:endParaRPr lang="de-AT"/>
          </a:p>
        </p:txBody>
      </p:sp>
      <p:sp>
        <p:nvSpPr>
          <p:cNvPr id="4" name="Fußzeilenplatzhalter 3">
            <a:extLst>
              <a:ext uri="{FF2B5EF4-FFF2-40B4-BE49-F238E27FC236}">
                <a16:creationId xmlns:a16="http://schemas.microsoft.com/office/drawing/2014/main" id="{25DE045D-C610-4CAA-899F-A070D79F3DC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01731217-349A-408A-A725-59E879D6B40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00F4A06-9CFB-4734-A2E9-649E824CCE1E}" type="slidenum">
              <a:rPr lang="de-AT" altLang="de-DE"/>
              <a:pPr/>
              <a:t>‹Nr.›</a:t>
            </a:fld>
            <a:endParaRPr lang="de-AT"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44720A2-32C4-4532-A45B-06329485F7D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51E3B61D-C8CE-404B-A20D-4B9D03DABE4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9C9D006-5B84-4DD2-8DDD-66682A6E4B01}" type="datetimeFigureOut">
              <a:rPr lang="de-AT"/>
              <a:pPr>
                <a:defRPr/>
              </a:pPr>
              <a:t>25.06.2021</a:t>
            </a:fld>
            <a:endParaRPr lang="de-AT"/>
          </a:p>
        </p:txBody>
      </p:sp>
      <p:sp>
        <p:nvSpPr>
          <p:cNvPr id="4" name="Folienbildplatzhalter 3">
            <a:extLst>
              <a:ext uri="{FF2B5EF4-FFF2-40B4-BE49-F238E27FC236}">
                <a16:creationId xmlns:a16="http://schemas.microsoft.com/office/drawing/2014/main" id="{313F14B2-42BE-4ECF-8147-3862DF52A34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19B46A8E-0467-4EF7-82BB-E07DA2EA640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F8AC86AA-A2A2-4284-A14B-5BBA20F73D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8EBB4650-994E-4371-A99F-80A19C90C4F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9950066-E383-46E8-A1A7-7D1601760320}" type="slidenum">
              <a:rPr lang="de-AT" altLang="de-DE"/>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78236086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3330BC8-AEE5-4497-8712-C8FC7B346609}"/>
              </a:ext>
            </a:extLst>
          </p:cNvPr>
          <p:cNvSpPr>
            <a:spLocks noGrp="1"/>
          </p:cNvSpPr>
          <p:nvPr>
            <p:ph type="dt" sz="half" idx="10"/>
          </p:nvPr>
        </p:nvSpPr>
        <p:spPr/>
        <p:txBody>
          <a:bodyPr/>
          <a:lstStyle>
            <a:lvl1pPr>
              <a:defRPr/>
            </a:lvl1pPr>
          </a:lstStyle>
          <a:p>
            <a:pPr>
              <a:defRPr/>
            </a:pPr>
            <a:fld id="{49B211B2-9115-4D6C-B6B1-55E69D0BA2FC}" type="datetimeFigureOut">
              <a:rPr lang="de-AT"/>
              <a:pPr>
                <a:defRPr/>
              </a:pPr>
              <a:t>25.06.2021</a:t>
            </a:fld>
            <a:endParaRPr lang="de-AT"/>
          </a:p>
        </p:txBody>
      </p:sp>
      <p:sp>
        <p:nvSpPr>
          <p:cNvPr id="5" name="Fußzeilenplatzhalter 4">
            <a:extLst>
              <a:ext uri="{FF2B5EF4-FFF2-40B4-BE49-F238E27FC236}">
                <a16:creationId xmlns:a16="http://schemas.microsoft.com/office/drawing/2014/main" id="{A3639E08-8E24-47C7-A688-7F3407BEBAF7}"/>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98318CD6-C644-44B2-B121-42DABB9674EC}"/>
              </a:ext>
            </a:extLst>
          </p:cNvPr>
          <p:cNvSpPr>
            <a:spLocks noGrp="1"/>
          </p:cNvSpPr>
          <p:nvPr>
            <p:ph type="sldNum" sz="quarter" idx="12"/>
          </p:nvPr>
        </p:nvSpPr>
        <p:spPr/>
        <p:txBody>
          <a:bodyPr/>
          <a:lstStyle>
            <a:lvl1pPr>
              <a:defRPr/>
            </a:lvl1pPr>
          </a:lstStyle>
          <a:p>
            <a:fld id="{54894502-8142-4ED0-A50C-D3C1FB0AEC3D}" type="slidenum">
              <a:rPr lang="de-AT" altLang="de-DE"/>
              <a:pPr/>
              <a:t>‹Nr.›</a:t>
            </a:fld>
            <a:endParaRPr lang="de-AT" altLang="de-DE"/>
          </a:p>
        </p:txBody>
      </p:sp>
    </p:spTree>
    <p:extLst>
      <p:ext uri="{BB962C8B-B14F-4D97-AF65-F5344CB8AC3E}">
        <p14:creationId xmlns:p14="http://schemas.microsoft.com/office/powerpoint/2010/main" val="418182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90767C3-C986-46CE-B6D0-C9725A0E95FA}"/>
              </a:ext>
            </a:extLst>
          </p:cNvPr>
          <p:cNvSpPr>
            <a:spLocks noGrp="1"/>
          </p:cNvSpPr>
          <p:nvPr>
            <p:ph type="dt" sz="half" idx="10"/>
          </p:nvPr>
        </p:nvSpPr>
        <p:spPr/>
        <p:txBody>
          <a:bodyPr/>
          <a:lstStyle>
            <a:lvl1pPr>
              <a:defRPr/>
            </a:lvl1pPr>
          </a:lstStyle>
          <a:p>
            <a:pPr>
              <a:defRPr/>
            </a:pPr>
            <a:fld id="{667376F1-FF7D-4B89-B51B-67999CB7DA6A}" type="datetimeFigureOut">
              <a:rPr lang="de-AT"/>
              <a:pPr>
                <a:defRPr/>
              </a:pPr>
              <a:t>25.06.2021</a:t>
            </a:fld>
            <a:endParaRPr lang="de-AT"/>
          </a:p>
        </p:txBody>
      </p:sp>
      <p:sp>
        <p:nvSpPr>
          <p:cNvPr id="5" name="Fußzeilenplatzhalter 4">
            <a:extLst>
              <a:ext uri="{FF2B5EF4-FFF2-40B4-BE49-F238E27FC236}">
                <a16:creationId xmlns:a16="http://schemas.microsoft.com/office/drawing/2014/main" id="{642D2200-9BC1-426B-B846-B5EEE1723D65}"/>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C993FC79-4821-4E57-8234-171A879C8F31}"/>
              </a:ext>
            </a:extLst>
          </p:cNvPr>
          <p:cNvSpPr>
            <a:spLocks noGrp="1"/>
          </p:cNvSpPr>
          <p:nvPr>
            <p:ph type="sldNum" sz="quarter" idx="12"/>
          </p:nvPr>
        </p:nvSpPr>
        <p:spPr/>
        <p:txBody>
          <a:bodyPr/>
          <a:lstStyle>
            <a:lvl1pPr>
              <a:defRPr/>
            </a:lvl1pPr>
          </a:lstStyle>
          <a:p>
            <a:fld id="{FE6CDF5E-18A2-48E1-B1AA-77E152D33890}" type="slidenum">
              <a:rPr lang="de-AT" altLang="de-DE"/>
              <a:pPr/>
              <a:t>‹Nr.›</a:t>
            </a:fld>
            <a:endParaRPr lang="de-AT" altLang="de-DE"/>
          </a:p>
        </p:txBody>
      </p:sp>
    </p:spTree>
    <p:extLst>
      <p:ext uri="{BB962C8B-B14F-4D97-AF65-F5344CB8AC3E}">
        <p14:creationId xmlns:p14="http://schemas.microsoft.com/office/powerpoint/2010/main" val="283143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B15F2D7F-EBE2-4CF1-B898-B5F015907F4D}"/>
              </a:ext>
            </a:extLst>
          </p:cNvPr>
          <p:cNvSpPr>
            <a:spLocks noGrp="1"/>
          </p:cNvSpPr>
          <p:nvPr>
            <p:ph type="dt" sz="half" idx="10"/>
          </p:nvPr>
        </p:nvSpPr>
        <p:spPr/>
        <p:txBody>
          <a:bodyPr/>
          <a:lstStyle>
            <a:lvl1pPr>
              <a:defRPr/>
            </a:lvl1pPr>
          </a:lstStyle>
          <a:p>
            <a:pPr>
              <a:defRPr/>
            </a:pPr>
            <a:fld id="{FC81979A-C15A-4D64-BC07-3AF12D4BEB19}" type="datetimeFigureOut">
              <a:rPr lang="de-AT"/>
              <a:pPr>
                <a:defRPr/>
              </a:pPr>
              <a:t>25.06.2021</a:t>
            </a:fld>
            <a:endParaRPr lang="de-AT"/>
          </a:p>
        </p:txBody>
      </p:sp>
      <p:sp>
        <p:nvSpPr>
          <p:cNvPr id="5" name="Fußzeilenplatzhalter 4">
            <a:extLst>
              <a:ext uri="{FF2B5EF4-FFF2-40B4-BE49-F238E27FC236}">
                <a16:creationId xmlns:a16="http://schemas.microsoft.com/office/drawing/2014/main" id="{A51C6BBB-750F-44D9-8617-044AD9C28D55}"/>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4C6E7D12-CEFD-42EA-9550-9BAE1E445EFB}"/>
              </a:ext>
            </a:extLst>
          </p:cNvPr>
          <p:cNvSpPr>
            <a:spLocks noGrp="1"/>
          </p:cNvSpPr>
          <p:nvPr>
            <p:ph type="sldNum" sz="quarter" idx="12"/>
          </p:nvPr>
        </p:nvSpPr>
        <p:spPr/>
        <p:txBody>
          <a:bodyPr/>
          <a:lstStyle>
            <a:lvl1pPr>
              <a:defRPr/>
            </a:lvl1pPr>
          </a:lstStyle>
          <a:p>
            <a:fld id="{A6762E98-A183-4649-AFE7-FDD2B7E4F623}" type="slidenum">
              <a:rPr lang="de-AT" altLang="de-DE"/>
              <a:pPr/>
              <a:t>‹Nr.›</a:t>
            </a:fld>
            <a:endParaRPr lang="de-AT" altLang="de-DE"/>
          </a:p>
        </p:txBody>
      </p:sp>
    </p:spTree>
    <p:extLst>
      <p:ext uri="{BB962C8B-B14F-4D97-AF65-F5344CB8AC3E}">
        <p14:creationId xmlns:p14="http://schemas.microsoft.com/office/powerpoint/2010/main" val="389665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35201135-08E1-44CD-8380-6DF9BB98A796}"/>
              </a:ext>
            </a:extLst>
          </p:cNvPr>
          <p:cNvSpPr>
            <a:spLocks noGrp="1"/>
          </p:cNvSpPr>
          <p:nvPr>
            <p:ph type="dt" sz="half" idx="10"/>
          </p:nvPr>
        </p:nvSpPr>
        <p:spPr/>
        <p:txBody>
          <a:bodyPr/>
          <a:lstStyle>
            <a:lvl1pPr>
              <a:defRPr/>
            </a:lvl1pPr>
          </a:lstStyle>
          <a:p>
            <a:pPr>
              <a:defRPr/>
            </a:pPr>
            <a:fld id="{44A94EBB-8ED8-43AE-9BB8-43ED4CEBA773}" type="datetimeFigureOut">
              <a:rPr lang="de-AT"/>
              <a:pPr>
                <a:defRPr/>
              </a:pPr>
              <a:t>25.06.2021</a:t>
            </a:fld>
            <a:endParaRPr lang="de-AT"/>
          </a:p>
        </p:txBody>
      </p:sp>
      <p:sp>
        <p:nvSpPr>
          <p:cNvPr id="5" name="Fußzeilenplatzhalter 4">
            <a:extLst>
              <a:ext uri="{FF2B5EF4-FFF2-40B4-BE49-F238E27FC236}">
                <a16:creationId xmlns:a16="http://schemas.microsoft.com/office/drawing/2014/main" id="{80F99A8A-2980-4239-8210-67BB53449205}"/>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B3279ED0-0B4C-494E-BC7C-3C13A5D74503}"/>
              </a:ext>
            </a:extLst>
          </p:cNvPr>
          <p:cNvSpPr>
            <a:spLocks noGrp="1"/>
          </p:cNvSpPr>
          <p:nvPr>
            <p:ph type="sldNum" sz="quarter" idx="12"/>
          </p:nvPr>
        </p:nvSpPr>
        <p:spPr/>
        <p:txBody>
          <a:bodyPr/>
          <a:lstStyle>
            <a:lvl1pPr>
              <a:defRPr/>
            </a:lvl1pPr>
          </a:lstStyle>
          <a:p>
            <a:fld id="{0171079F-DF6D-46F0-BDC4-95547EF23334}" type="slidenum">
              <a:rPr lang="de-AT" altLang="de-DE"/>
              <a:pPr/>
              <a:t>‹Nr.›</a:t>
            </a:fld>
            <a:endParaRPr lang="de-AT" altLang="de-DE"/>
          </a:p>
        </p:txBody>
      </p:sp>
    </p:spTree>
    <p:extLst>
      <p:ext uri="{BB962C8B-B14F-4D97-AF65-F5344CB8AC3E}">
        <p14:creationId xmlns:p14="http://schemas.microsoft.com/office/powerpoint/2010/main" val="204841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6591919F-EBDD-42E9-99EB-9D8F0E203AC4}"/>
              </a:ext>
            </a:extLst>
          </p:cNvPr>
          <p:cNvSpPr>
            <a:spLocks noGrp="1"/>
          </p:cNvSpPr>
          <p:nvPr>
            <p:ph type="dt" sz="half" idx="10"/>
          </p:nvPr>
        </p:nvSpPr>
        <p:spPr/>
        <p:txBody>
          <a:bodyPr/>
          <a:lstStyle>
            <a:lvl1pPr>
              <a:defRPr/>
            </a:lvl1pPr>
          </a:lstStyle>
          <a:p>
            <a:pPr>
              <a:defRPr/>
            </a:pPr>
            <a:fld id="{93BD9D4C-7391-4428-B0D1-45B36CAA2758}" type="datetimeFigureOut">
              <a:rPr lang="de-AT"/>
              <a:pPr>
                <a:defRPr/>
              </a:pPr>
              <a:t>25.06.2021</a:t>
            </a:fld>
            <a:endParaRPr lang="de-AT"/>
          </a:p>
        </p:txBody>
      </p:sp>
      <p:sp>
        <p:nvSpPr>
          <p:cNvPr id="6" name="Fußzeilenplatzhalter 4">
            <a:extLst>
              <a:ext uri="{FF2B5EF4-FFF2-40B4-BE49-F238E27FC236}">
                <a16:creationId xmlns:a16="http://schemas.microsoft.com/office/drawing/2014/main" id="{D5648769-D192-46C0-9D34-7DFE109CEBDC}"/>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66D6D4A1-E2DE-45BA-BC1B-3008330A1CB7}"/>
              </a:ext>
            </a:extLst>
          </p:cNvPr>
          <p:cNvSpPr>
            <a:spLocks noGrp="1"/>
          </p:cNvSpPr>
          <p:nvPr>
            <p:ph type="sldNum" sz="quarter" idx="12"/>
          </p:nvPr>
        </p:nvSpPr>
        <p:spPr/>
        <p:txBody>
          <a:bodyPr/>
          <a:lstStyle>
            <a:lvl1pPr>
              <a:defRPr/>
            </a:lvl1pPr>
          </a:lstStyle>
          <a:p>
            <a:fld id="{11410CC4-4A10-4EE4-BE71-5EAC84B52D64}" type="slidenum">
              <a:rPr lang="de-AT" altLang="de-DE"/>
              <a:pPr/>
              <a:t>‹Nr.›</a:t>
            </a:fld>
            <a:endParaRPr lang="de-AT" altLang="de-DE"/>
          </a:p>
        </p:txBody>
      </p:sp>
    </p:spTree>
    <p:extLst>
      <p:ext uri="{BB962C8B-B14F-4D97-AF65-F5344CB8AC3E}">
        <p14:creationId xmlns:p14="http://schemas.microsoft.com/office/powerpoint/2010/main" val="211018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522384BC-08FE-4045-BA52-D9041650CB25}"/>
              </a:ext>
            </a:extLst>
          </p:cNvPr>
          <p:cNvSpPr>
            <a:spLocks noGrp="1"/>
          </p:cNvSpPr>
          <p:nvPr>
            <p:ph type="dt" sz="half" idx="10"/>
          </p:nvPr>
        </p:nvSpPr>
        <p:spPr/>
        <p:txBody>
          <a:bodyPr/>
          <a:lstStyle>
            <a:lvl1pPr>
              <a:defRPr/>
            </a:lvl1pPr>
          </a:lstStyle>
          <a:p>
            <a:pPr>
              <a:defRPr/>
            </a:pPr>
            <a:fld id="{3183C611-2864-4365-906B-BFBCAE4B8909}" type="datetimeFigureOut">
              <a:rPr lang="de-AT"/>
              <a:pPr>
                <a:defRPr/>
              </a:pPr>
              <a:t>25.06.2021</a:t>
            </a:fld>
            <a:endParaRPr lang="de-AT"/>
          </a:p>
        </p:txBody>
      </p:sp>
      <p:sp>
        <p:nvSpPr>
          <p:cNvPr id="8" name="Fußzeilenplatzhalter 4">
            <a:extLst>
              <a:ext uri="{FF2B5EF4-FFF2-40B4-BE49-F238E27FC236}">
                <a16:creationId xmlns:a16="http://schemas.microsoft.com/office/drawing/2014/main" id="{AEC27E4A-1172-4001-AE2A-139A143DAEFD}"/>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570E7AF6-3B03-4317-951F-340BAAB363B9}"/>
              </a:ext>
            </a:extLst>
          </p:cNvPr>
          <p:cNvSpPr>
            <a:spLocks noGrp="1"/>
          </p:cNvSpPr>
          <p:nvPr>
            <p:ph type="sldNum" sz="quarter" idx="12"/>
          </p:nvPr>
        </p:nvSpPr>
        <p:spPr/>
        <p:txBody>
          <a:bodyPr/>
          <a:lstStyle>
            <a:lvl1pPr>
              <a:defRPr/>
            </a:lvl1pPr>
          </a:lstStyle>
          <a:p>
            <a:fld id="{720D5A85-DC74-49D0-B59D-2B5AE6B52D7D}" type="slidenum">
              <a:rPr lang="de-AT" altLang="de-DE"/>
              <a:pPr/>
              <a:t>‹Nr.›</a:t>
            </a:fld>
            <a:endParaRPr lang="de-AT" altLang="de-DE"/>
          </a:p>
        </p:txBody>
      </p:sp>
    </p:spTree>
    <p:extLst>
      <p:ext uri="{BB962C8B-B14F-4D97-AF65-F5344CB8AC3E}">
        <p14:creationId xmlns:p14="http://schemas.microsoft.com/office/powerpoint/2010/main" val="376824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25D70373-455A-4051-BDC3-51C196D6C17B}"/>
              </a:ext>
            </a:extLst>
          </p:cNvPr>
          <p:cNvSpPr>
            <a:spLocks noGrp="1"/>
          </p:cNvSpPr>
          <p:nvPr>
            <p:ph type="dt" sz="half" idx="10"/>
          </p:nvPr>
        </p:nvSpPr>
        <p:spPr/>
        <p:txBody>
          <a:bodyPr/>
          <a:lstStyle>
            <a:lvl1pPr>
              <a:defRPr/>
            </a:lvl1pPr>
          </a:lstStyle>
          <a:p>
            <a:pPr>
              <a:defRPr/>
            </a:pPr>
            <a:fld id="{742A3683-36FE-4D89-B0F4-B2DFB41D49F0}" type="datetimeFigureOut">
              <a:rPr lang="de-AT"/>
              <a:pPr>
                <a:defRPr/>
              </a:pPr>
              <a:t>25.06.2021</a:t>
            </a:fld>
            <a:endParaRPr lang="de-AT"/>
          </a:p>
        </p:txBody>
      </p:sp>
      <p:sp>
        <p:nvSpPr>
          <p:cNvPr id="4" name="Fußzeilenplatzhalter 4">
            <a:extLst>
              <a:ext uri="{FF2B5EF4-FFF2-40B4-BE49-F238E27FC236}">
                <a16:creationId xmlns:a16="http://schemas.microsoft.com/office/drawing/2014/main" id="{1371D512-9730-4EDE-8487-35804F1C7726}"/>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FE97F234-381B-4808-BAF2-291149A68CF4}"/>
              </a:ext>
            </a:extLst>
          </p:cNvPr>
          <p:cNvSpPr>
            <a:spLocks noGrp="1"/>
          </p:cNvSpPr>
          <p:nvPr>
            <p:ph type="sldNum" sz="quarter" idx="12"/>
          </p:nvPr>
        </p:nvSpPr>
        <p:spPr/>
        <p:txBody>
          <a:bodyPr/>
          <a:lstStyle>
            <a:lvl1pPr>
              <a:defRPr/>
            </a:lvl1pPr>
          </a:lstStyle>
          <a:p>
            <a:fld id="{A7738278-C29D-4575-B79B-E56940045761}" type="slidenum">
              <a:rPr lang="de-AT" altLang="de-DE"/>
              <a:pPr/>
              <a:t>‹Nr.›</a:t>
            </a:fld>
            <a:endParaRPr lang="de-AT" altLang="de-DE"/>
          </a:p>
        </p:txBody>
      </p:sp>
    </p:spTree>
    <p:extLst>
      <p:ext uri="{BB962C8B-B14F-4D97-AF65-F5344CB8AC3E}">
        <p14:creationId xmlns:p14="http://schemas.microsoft.com/office/powerpoint/2010/main" val="258678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EA6C8347-6BC9-4229-979A-DDBA064F3457}"/>
              </a:ext>
            </a:extLst>
          </p:cNvPr>
          <p:cNvSpPr>
            <a:spLocks noGrp="1"/>
          </p:cNvSpPr>
          <p:nvPr>
            <p:ph type="dt" sz="half" idx="10"/>
          </p:nvPr>
        </p:nvSpPr>
        <p:spPr/>
        <p:txBody>
          <a:bodyPr/>
          <a:lstStyle>
            <a:lvl1pPr>
              <a:defRPr/>
            </a:lvl1pPr>
          </a:lstStyle>
          <a:p>
            <a:pPr>
              <a:defRPr/>
            </a:pPr>
            <a:fld id="{3ECFB1FE-BE4A-426C-ACFE-274847F1807D}" type="datetimeFigureOut">
              <a:rPr lang="de-AT"/>
              <a:pPr>
                <a:defRPr/>
              </a:pPr>
              <a:t>25.06.2021</a:t>
            </a:fld>
            <a:endParaRPr lang="de-AT"/>
          </a:p>
        </p:txBody>
      </p:sp>
      <p:sp>
        <p:nvSpPr>
          <p:cNvPr id="3" name="Fußzeilenplatzhalter 4">
            <a:extLst>
              <a:ext uri="{FF2B5EF4-FFF2-40B4-BE49-F238E27FC236}">
                <a16:creationId xmlns:a16="http://schemas.microsoft.com/office/drawing/2014/main" id="{9A839EE5-8801-448F-9858-38B5DF7155E2}"/>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150C45CF-C3F5-4130-A335-CBAE9714F720}"/>
              </a:ext>
            </a:extLst>
          </p:cNvPr>
          <p:cNvSpPr>
            <a:spLocks noGrp="1"/>
          </p:cNvSpPr>
          <p:nvPr>
            <p:ph type="sldNum" sz="quarter" idx="12"/>
          </p:nvPr>
        </p:nvSpPr>
        <p:spPr/>
        <p:txBody>
          <a:bodyPr/>
          <a:lstStyle>
            <a:lvl1pPr>
              <a:defRPr/>
            </a:lvl1pPr>
          </a:lstStyle>
          <a:p>
            <a:fld id="{C6ADD312-83D8-4013-AF2D-E0925F07D293}" type="slidenum">
              <a:rPr lang="de-AT" altLang="de-DE"/>
              <a:pPr/>
              <a:t>‹Nr.›</a:t>
            </a:fld>
            <a:endParaRPr lang="de-AT" altLang="de-DE"/>
          </a:p>
        </p:txBody>
      </p:sp>
    </p:spTree>
    <p:extLst>
      <p:ext uri="{BB962C8B-B14F-4D97-AF65-F5344CB8AC3E}">
        <p14:creationId xmlns:p14="http://schemas.microsoft.com/office/powerpoint/2010/main" val="303321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026C6DFD-6FEF-44DA-A832-B061A67D8AB5}"/>
              </a:ext>
            </a:extLst>
          </p:cNvPr>
          <p:cNvSpPr>
            <a:spLocks noGrp="1"/>
          </p:cNvSpPr>
          <p:nvPr>
            <p:ph type="dt" sz="half" idx="10"/>
          </p:nvPr>
        </p:nvSpPr>
        <p:spPr/>
        <p:txBody>
          <a:bodyPr/>
          <a:lstStyle>
            <a:lvl1pPr>
              <a:defRPr/>
            </a:lvl1pPr>
          </a:lstStyle>
          <a:p>
            <a:pPr>
              <a:defRPr/>
            </a:pPr>
            <a:fld id="{AB3C4A3A-0866-4131-B1AB-495F09EDD99E}" type="datetimeFigureOut">
              <a:rPr lang="de-AT"/>
              <a:pPr>
                <a:defRPr/>
              </a:pPr>
              <a:t>25.06.2021</a:t>
            </a:fld>
            <a:endParaRPr lang="de-AT"/>
          </a:p>
        </p:txBody>
      </p:sp>
      <p:sp>
        <p:nvSpPr>
          <p:cNvPr id="6" name="Fußzeilenplatzhalter 4">
            <a:extLst>
              <a:ext uri="{FF2B5EF4-FFF2-40B4-BE49-F238E27FC236}">
                <a16:creationId xmlns:a16="http://schemas.microsoft.com/office/drawing/2014/main" id="{DA56078A-64BD-41E3-8F78-7470A6E23980}"/>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76167268-E2CC-460B-8E22-7D8915F052CD}"/>
              </a:ext>
            </a:extLst>
          </p:cNvPr>
          <p:cNvSpPr>
            <a:spLocks noGrp="1"/>
          </p:cNvSpPr>
          <p:nvPr>
            <p:ph type="sldNum" sz="quarter" idx="12"/>
          </p:nvPr>
        </p:nvSpPr>
        <p:spPr/>
        <p:txBody>
          <a:bodyPr/>
          <a:lstStyle>
            <a:lvl1pPr>
              <a:defRPr/>
            </a:lvl1pPr>
          </a:lstStyle>
          <a:p>
            <a:fld id="{164905CB-891A-4E2C-A843-98B5224E7BBE}" type="slidenum">
              <a:rPr lang="de-AT" altLang="de-DE"/>
              <a:pPr/>
              <a:t>‹Nr.›</a:t>
            </a:fld>
            <a:endParaRPr lang="de-AT" altLang="de-DE"/>
          </a:p>
        </p:txBody>
      </p:sp>
    </p:spTree>
    <p:extLst>
      <p:ext uri="{BB962C8B-B14F-4D97-AF65-F5344CB8AC3E}">
        <p14:creationId xmlns:p14="http://schemas.microsoft.com/office/powerpoint/2010/main" val="69658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E9E72BE-BA23-4FA9-A3F0-F534C56F8597}"/>
              </a:ext>
            </a:extLst>
          </p:cNvPr>
          <p:cNvSpPr>
            <a:spLocks noGrp="1"/>
          </p:cNvSpPr>
          <p:nvPr>
            <p:ph type="dt" sz="half" idx="10"/>
          </p:nvPr>
        </p:nvSpPr>
        <p:spPr/>
        <p:txBody>
          <a:bodyPr/>
          <a:lstStyle>
            <a:lvl1pPr>
              <a:defRPr/>
            </a:lvl1pPr>
          </a:lstStyle>
          <a:p>
            <a:pPr>
              <a:defRPr/>
            </a:pPr>
            <a:fld id="{2BF85103-5FFD-4AC2-848F-81ADEB08DED8}" type="datetimeFigureOut">
              <a:rPr lang="de-AT"/>
              <a:pPr>
                <a:defRPr/>
              </a:pPr>
              <a:t>25.06.2021</a:t>
            </a:fld>
            <a:endParaRPr lang="de-AT"/>
          </a:p>
        </p:txBody>
      </p:sp>
      <p:sp>
        <p:nvSpPr>
          <p:cNvPr id="6" name="Fußzeilenplatzhalter 4">
            <a:extLst>
              <a:ext uri="{FF2B5EF4-FFF2-40B4-BE49-F238E27FC236}">
                <a16:creationId xmlns:a16="http://schemas.microsoft.com/office/drawing/2014/main" id="{9215E373-D84A-4C98-993A-A66BEB54A9A7}"/>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4BCBD9E0-6D63-42FD-939A-FE7A8CF8FC0E}"/>
              </a:ext>
            </a:extLst>
          </p:cNvPr>
          <p:cNvSpPr>
            <a:spLocks noGrp="1"/>
          </p:cNvSpPr>
          <p:nvPr>
            <p:ph type="sldNum" sz="quarter" idx="12"/>
          </p:nvPr>
        </p:nvSpPr>
        <p:spPr/>
        <p:txBody>
          <a:bodyPr/>
          <a:lstStyle>
            <a:lvl1pPr>
              <a:defRPr/>
            </a:lvl1pPr>
          </a:lstStyle>
          <a:p>
            <a:fld id="{9DA36AD1-FC55-49AB-A630-FDBB9E206799}" type="slidenum">
              <a:rPr lang="de-AT" altLang="de-DE"/>
              <a:pPr/>
              <a:t>‹Nr.›</a:t>
            </a:fld>
            <a:endParaRPr lang="de-AT" altLang="de-DE"/>
          </a:p>
        </p:txBody>
      </p:sp>
    </p:spTree>
    <p:extLst>
      <p:ext uri="{BB962C8B-B14F-4D97-AF65-F5344CB8AC3E}">
        <p14:creationId xmlns:p14="http://schemas.microsoft.com/office/powerpoint/2010/main" val="364417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07FAADE3-B39B-434E-A55E-E2D5877217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E2900E9D-D4B8-44DD-8145-E1D628BFE386}"/>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3CF928E9-A929-4BEC-8FE5-F6EC032E039A}"/>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884CF318-9AE4-49F2-8C0B-76875C56E4E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84914B4-05B1-4C7B-9C72-1B85DCF7081F}" type="datetimeFigureOut">
              <a:rPr lang="de-AT"/>
              <a:pPr>
                <a:defRPr/>
              </a:pPr>
              <a:t>25.06.2021</a:t>
            </a:fld>
            <a:endParaRPr lang="de-AT"/>
          </a:p>
        </p:txBody>
      </p:sp>
      <p:sp>
        <p:nvSpPr>
          <p:cNvPr id="5" name="Fußzeilenplatzhalter 4">
            <a:extLst>
              <a:ext uri="{FF2B5EF4-FFF2-40B4-BE49-F238E27FC236}">
                <a16:creationId xmlns:a16="http://schemas.microsoft.com/office/drawing/2014/main" id="{E953B7D9-8528-4605-9FBC-CCF6D5DBBBE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E0487AD1-63E2-4A53-90FE-53412EB2992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0AE5A91-470C-4E50-9C11-B804EA803E7F}" type="slidenum">
              <a:rPr lang="de-AT" altLang="de-DE"/>
              <a:pPr/>
              <a:t>‹Nr.›</a:t>
            </a:fld>
            <a:endParaRPr lang="de-AT" altLang="de-DE"/>
          </a:p>
        </p:txBody>
      </p:sp>
      <p:pic>
        <p:nvPicPr>
          <p:cNvPr id="1032" name="Picture 19">
            <a:extLst>
              <a:ext uri="{FF2B5EF4-FFF2-40B4-BE49-F238E27FC236}">
                <a16:creationId xmlns:a16="http://schemas.microsoft.com/office/drawing/2014/main" id="{E0800E5B-8DCA-4E46-9422-A39F9A9AB12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0"/>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139E0DFE-11BD-4944-9234-D68C4432393C}"/>
              </a:ext>
            </a:extLst>
          </p:cNvPr>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66738"/>
            <a:ext cx="91440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FEEF26C7-1036-47CB-B3E1-B2D9C01EFDDF}"/>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79B14628-B46C-445B-B8C8-290C8D28E05B}"/>
              </a:ext>
            </a:extLst>
          </p:cNvPr>
          <p:cNvSpPr>
            <a:spLocks noChangeArrowheads="1"/>
          </p:cNvSpPr>
          <p:nvPr/>
        </p:nvSpPr>
        <p:spPr bwMode="auto">
          <a:xfrm>
            <a:off x="-15875" y="6516688"/>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2021</a:t>
            </a:r>
          </a:p>
        </p:txBody>
      </p:sp>
      <p:pic>
        <p:nvPicPr>
          <p:cNvPr id="1036" name="Picture 13" descr="I:\500-vs_hs\Aushilfen\___Carina\Unterwegs\uw1_schriftzug_weiss.gif">
            <a:extLst>
              <a:ext uri="{FF2B5EF4-FFF2-40B4-BE49-F238E27FC236}">
                <a16:creationId xmlns:a16="http://schemas.microsoft.com/office/drawing/2014/main" id="{19EDF290-71D2-49D1-96E9-D56053956B4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4CE654D1-81E7-4D32-8429-EA13153AF4DF}"/>
              </a:ext>
            </a:extLst>
          </p:cNvPr>
          <p:cNvSpPr txBox="1">
            <a:spLocks noChangeArrowheads="1"/>
          </p:cNvSpPr>
          <p:nvPr userDrawn="1"/>
        </p:nvSpPr>
        <p:spPr bwMode="auto">
          <a:xfrm>
            <a:off x="1835150" y="-128588"/>
            <a:ext cx="496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dirty="0">
                <a:solidFill>
                  <a:schemeClr val="bg1"/>
                </a:solidFill>
                <a:latin typeface="+mj-lt"/>
              </a:rPr>
              <a:t>2</a:t>
            </a:r>
          </a:p>
        </p:txBody>
      </p:sp>
    </p:spTree>
  </p:cSld>
  <p:clrMap bg1="lt1" tx1="dk1" bg2="lt2" tx2="dk2" accent1="accent1" accent2="accent2" accent3="accent3" accent4="accent4" accent5="accent5" accent6="accent6" hlink="hlink" folHlink="folHlink"/>
  <p:sldLayoutIdLst>
    <p:sldLayoutId id="2147483971"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3575A801-879F-43D7-B8D7-C8C4F901BB55}"/>
              </a:ext>
            </a:extLst>
          </p:cNvPr>
          <p:cNvSpPr>
            <a:spLocks noGrp="1"/>
          </p:cNvSpPr>
          <p:nvPr>
            <p:ph type="title"/>
          </p:nvPr>
        </p:nvSpPr>
        <p:spPr>
          <a:xfrm>
            <a:off x="468313" y="2016125"/>
            <a:ext cx="8229600" cy="2214563"/>
          </a:xfrm>
        </p:spPr>
        <p:txBody>
          <a:bodyPr/>
          <a:lstStyle/>
          <a:p>
            <a:r>
              <a:rPr lang="de-DE" altLang="de-DE"/>
              <a:t>Aufbau einer </a:t>
            </a:r>
            <a:br>
              <a:rPr lang="de-DE" altLang="de-DE"/>
            </a:br>
            <a:r>
              <a:rPr lang="de-DE" altLang="de-DE"/>
              <a:t>nordamerikanischen Stadt</a:t>
            </a:r>
            <a:br>
              <a:rPr lang="de-DE" altLang="de-DE"/>
            </a:br>
            <a:br>
              <a:rPr lang="de-DE" altLang="de-DE"/>
            </a:br>
            <a:r>
              <a:rPr lang="de-DE" altLang="de-DE" sz="2400"/>
              <a:t>Beispiel New York</a:t>
            </a:r>
            <a:endParaRPr lang="de-AT" altLang="de-DE"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el 1">
            <a:extLst>
              <a:ext uri="{FF2B5EF4-FFF2-40B4-BE49-F238E27FC236}">
                <a16:creationId xmlns:a16="http://schemas.microsoft.com/office/drawing/2014/main" id="{1A73D817-095E-4E08-AC7C-36E69697590A}"/>
              </a:ext>
            </a:extLst>
          </p:cNvPr>
          <p:cNvSpPr>
            <a:spLocks noGrp="1"/>
          </p:cNvSpPr>
          <p:nvPr>
            <p:ph type="title"/>
          </p:nvPr>
        </p:nvSpPr>
        <p:spPr>
          <a:xfrm>
            <a:off x="306388" y="939800"/>
            <a:ext cx="8229600" cy="585788"/>
          </a:xfrm>
        </p:spPr>
        <p:txBody>
          <a:bodyPr/>
          <a:lstStyle/>
          <a:p>
            <a:r>
              <a:rPr lang="de-DE" altLang="de-DE" sz="3200"/>
              <a:t>Aufbau einer nordamerikanischen Stadt</a:t>
            </a:r>
            <a:endParaRPr lang="de-AT" altLang="de-DE" sz="3200"/>
          </a:p>
        </p:txBody>
      </p:sp>
      <p:pic>
        <p:nvPicPr>
          <p:cNvPr id="18434" name="Picture 2">
            <a:extLst>
              <a:ext uri="{FF2B5EF4-FFF2-40B4-BE49-F238E27FC236}">
                <a16:creationId xmlns:a16="http://schemas.microsoft.com/office/drawing/2014/main" id="{DA35ED6B-DCBE-405C-BAE6-07AFD4B97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5903913"/>
            <a:ext cx="200025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a:extLst>
              <a:ext uri="{FF2B5EF4-FFF2-40B4-BE49-F238E27FC236}">
                <a16:creationId xmlns:a16="http://schemas.microsoft.com/office/drawing/2014/main" id="{064085D0-B0D3-4971-83FD-24DB5B4F6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018213"/>
            <a:ext cx="9144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a:extLst>
              <a:ext uri="{FF2B5EF4-FFF2-40B4-BE49-F238E27FC236}">
                <a16:creationId xmlns:a16="http://schemas.microsoft.com/office/drawing/2014/main" id="{7E1BE10F-143C-4DD1-AA1C-BD0F846075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700" y="6037263"/>
            <a:ext cx="10763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6">
            <a:extLst>
              <a:ext uri="{FF2B5EF4-FFF2-40B4-BE49-F238E27FC236}">
                <a16:creationId xmlns:a16="http://schemas.microsoft.com/office/drawing/2014/main" id="{91162B66-1BFE-4372-BE2E-D5D514CED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5980113"/>
            <a:ext cx="9144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Gerade Verbindung 3">
            <a:extLst>
              <a:ext uri="{FF2B5EF4-FFF2-40B4-BE49-F238E27FC236}">
                <a16:creationId xmlns:a16="http://schemas.microsoft.com/office/drawing/2014/main" id="{CCEDB238-3911-4D55-B682-0B1F10EF539E}"/>
              </a:ext>
            </a:extLst>
          </p:cNvPr>
          <p:cNvCxnSpPr/>
          <p:nvPr/>
        </p:nvCxnSpPr>
        <p:spPr>
          <a:xfrm>
            <a:off x="468313" y="5789613"/>
            <a:ext cx="8496300" cy="0"/>
          </a:xfrm>
          <a:prstGeom prst="line">
            <a:avLst/>
          </a:prstGeom>
        </p:spPr>
        <p:style>
          <a:lnRef idx="1">
            <a:schemeClr val="dk1"/>
          </a:lnRef>
          <a:fillRef idx="0">
            <a:schemeClr val="dk1"/>
          </a:fillRef>
          <a:effectRef idx="0">
            <a:schemeClr val="dk1"/>
          </a:effectRef>
          <a:fontRef idx="minor">
            <a:schemeClr val="tx1"/>
          </a:fontRef>
        </p:style>
      </p:cxnSp>
      <p:sp>
        <p:nvSpPr>
          <p:cNvPr id="7" name="Textfeld 6">
            <a:extLst>
              <a:ext uri="{FF2B5EF4-FFF2-40B4-BE49-F238E27FC236}">
                <a16:creationId xmlns:a16="http://schemas.microsoft.com/office/drawing/2014/main" id="{CA6F4659-F750-48DF-BFC6-C6C519FE7DF8}"/>
              </a:ext>
            </a:extLst>
          </p:cNvPr>
          <p:cNvSpPr txBox="1">
            <a:spLocks noChangeArrowheads="1"/>
          </p:cNvSpPr>
          <p:nvPr/>
        </p:nvSpPr>
        <p:spPr bwMode="auto">
          <a:xfrm>
            <a:off x="2928938" y="5013325"/>
            <a:ext cx="6215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Downtown: Stadtzentrum einer nordamerikanischen Großstadt. </a:t>
            </a:r>
            <a:br>
              <a:rPr lang="de-DE" altLang="de-DE" sz="1800" b="0">
                <a:solidFill>
                  <a:schemeClr val="tx1"/>
                </a:solidFill>
                <a:latin typeface="Calibri" panose="020F0502020204030204" pitchFamily="34" charset="0"/>
              </a:rPr>
            </a:br>
            <a:r>
              <a:rPr lang="de-DE" altLang="de-DE" sz="1800" b="0">
                <a:solidFill>
                  <a:schemeClr val="tx1"/>
                </a:solidFill>
                <a:latin typeface="Calibri" panose="020F0502020204030204" pitchFamily="34" charset="0"/>
              </a:rPr>
              <a:t>In New York heißt dieser Stadtteil Manhattan.</a:t>
            </a:r>
            <a:endParaRPr lang="de-AT" altLang="de-DE" sz="1800" b="0">
              <a:solidFill>
                <a:schemeClr val="tx1"/>
              </a:solidFill>
              <a:latin typeface="Calibri" panose="020F0502020204030204" pitchFamily="34" charset="0"/>
            </a:endParaRPr>
          </a:p>
        </p:txBody>
      </p:sp>
      <p:sp>
        <p:nvSpPr>
          <p:cNvPr id="8" name="Textfeld 7">
            <a:extLst>
              <a:ext uri="{FF2B5EF4-FFF2-40B4-BE49-F238E27FC236}">
                <a16:creationId xmlns:a16="http://schemas.microsoft.com/office/drawing/2014/main" id="{136089FA-4262-4A9D-A84F-6088EC606E27}"/>
              </a:ext>
            </a:extLst>
          </p:cNvPr>
          <p:cNvSpPr txBox="1">
            <a:spLocks noChangeArrowheads="1"/>
          </p:cNvSpPr>
          <p:nvPr/>
        </p:nvSpPr>
        <p:spPr bwMode="auto">
          <a:xfrm>
            <a:off x="2928938" y="4797425"/>
            <a:ext cx="5426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Getto ist meistens ein älteres Stadtviertel  in dem meist </a:t>
            </a:r>
            <a:br>
              <a:rPr lang="de-DE" altLang="de-DE" sz="1800" b="0">
                <a:solidFill>
                  <a:schemeClr val="tx1"/>
                </a:solidFill>
                <a:latin typeface="Calibri" panose="020F0502020204030204" pitchFamily="34" charset="0"/>
              </a:rPr>
            </a:br>
            <a:r>
              <a:rPr lang="de-DE" altLang="de-DE" sz="1800" b="0">
                <a:solidFill>
                  <a:schemeClr val="tx1"/>
                </a:solidFill>
                <a:latin typeface="Calibri" panose="020F0502020204030204" pitchFamily="34" charset="0"/>
              </a:rPr>
              <a:t>ausgegrenzte Bevölkerungsgruppen leben</a:t>
            </a:r>
            <a:endParaRPr lang="de-AT" altLang="de-DE" sz="1800" b="0">
              <a:solidFill>
                <a:schemeClr val="tx1"/>
              </a:solidFill>
              <a:latin typeface="Calibri" panose="020F0502020204030204" pitchFamily="34" charset="0"/>
            </a:endParaRPr>
          </a:p>
        </p:txBody>
      </p:sp>
      <p:sp>
        <p:nvSpPr>
          <p:cNvPr id="9" name="Textfeld 8">
            <a:extLst>
              <a:ext uri="{FF2B5EF4-FFF2-40B4-BE49-F238E27FC236}">
                <a16:creationId xmlns:a16="http://schemas.microsoft.com/office/drawing/2014/main" id="{C3993121-CD2E-4E3B-A3A0-E8FF9E82F998}"/>
              </a:ext>
            </a:extLst>
          </p:cNvPr>
          <p:cNvSpPr txBox="1">
            <a:spLocks noChangeArrowheads="1"/>
          </p:cNvSpPr>
          <p:nvPr/>
        </p:nvSpPr>
        <p:spPr bwMode="auto">
          <a:xfrm>
            <a:off x="3059113" y="4941888"/>
            <a:ext cx="4868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Suburbs sind Wohnviertel mit Einfamilienhäusern </a:t>
            </a:r>
            <a:br>
              <a:rPr lang="de-DE" altLang="de-DE" sz="1800" b="0">
                <a:solidFill>
                  <a:schemeClr val="tx1"/>
                </a:solidFill>
                <a:latin typeface="Calibri" panose="020F0502020204030204" pitchFamily="34" charset="0"/>
              </a:rPr>
            </a:br>
            <a:r>
              <a:rPr lang="de-DE" altLang="de-DE" sz="1800" b="0">
                <a:solidFill>
                  <a:schemeClr val="tx1"/>
                </a:solidFill>
                <a:latin typeface="Calibri" panose="020F0502020204030204" pitchFamily="34" charset="0"/>
              </a:rPr>
              <a:t>in nordamerikanischen Vorstädten</a:t>
            </a:r>
            <a:endParaRPr lang="de-AT" altLang="de-DE" sz="1800" b="0">
              <a:solidFill>
                <a:schemeClr val="tx1"/>
              </a:solidFill>
              <a:latin typeface="Calibri" panose="020F0502020204030204" pitchFamily="34" charset="0"/>
            </a:endParaRPr>
          </a:p>
        </p:txBody>
      </p:sp>
      <p:pic>
        <p:nvPicPr>
          <p:cNvPr id="3" name="Grafik 2">
            <a:extLst>
              <a:ext uri="{FF2B5EF4-FFF2-40B4-BE49-F238E27FC236}">
                <a16:creationId xmlns:a16="http://schemas.microsoft.com/office/drawing/2014/main" id="{3800CD2B-32BC-461B-B0C9-4D8D9BD7BF13}"/>
              </a:ext>
            </a:extLst>
          </p:cNvPr>
          <p:cNvPicPr>
            <a:picLocks noChangeAspect="1"/>
          </p:cNvPicPr>
          <p:nvPr/>
        </p:nvPicPr>
        <p:blipFill>
          <a:blip r:embed="rId6"/>
          <a:stretch>
            <a:fillRect/>
          </a:stretch>
        </p:blipFill>
        <p:spPr>
          <a:xfrm>
            <a:off x="389718" y="5930984"/>
            <a:ext cx="1878026" cy="467859"/>
          </a:xfrm>
          <a:prstGeom prst="rect">
            <a:avLst/>
          </a:prstGeom>
        </p:spPr>
      </p:pic>
      <p:pic>
        <p:nvPicPr>
          <p:cNvPr id="6" name="Grafik 5">
            <a:extLst>
              <a:ext uri="{FF2B5EF4-FFF2-40B4-BE49-F238E27FC236}">
                <a16:creationId xmlns:a16="http://schemas.microsoft.com/office/drawing/2014/main" id="{73060AB9-4620-42A9-8C92-13768EFCB238}"/>
              </a:ext>
            </a:extLst>
          </p:cNvPr>
          <p:cNvPicPr>
            <a:picLocks noChangeAspect="1"/>
          </p:cNvPicPr>
          <p:nvPr/>
        </p:nvPicPr>
        <p:blipFill>
          <a:blip r:embed="rId7"/>
          <a:stretch>
            <a:fillRect/>
          </a:stretch>
        </p:blipFill>
        <p:spPr>
          <a:xfrm>
            <a:off x="0" y="1468709"/>
            <a:ext cx="9144000" cy="2450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4.07407E-6 L 0.56736 -0.25879 " pathEditMode="relative" rAng="0" ptsTypes="AA">
                                      <p:cBhvr>
                                        <p:cTn id="6" dur="2000" fill="hold"/>
                                        <p:tgtEl>
                                          <p:spTgt spid="3"/>
                                        </p:tgtEl>
                                        <p:attrNameLst>
                                          <p:attrName>ppt_x</p:attrName>
                                          <p:attrName>ppt_y</p:attrName>
                                        </p:attrNameLst>
                                      </p:cBhvr>
                                      <p:rCtr x="28351" y="-1296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1.94444E-6 -2.96296E-6 L 0.17587 -0.2912 " pathEditMode="relative" rAng="0" ptsTypes="AA">
                                      <p:cBhvr>
                                        <p:cTn id="19" dur="2000" fill="hold"/>
                                        <p:tgtEl>
                                          <p:spTgt spid="18436"/>
                                        </p:tgtEl>
                                        <p:attrNameLst>
                                          <p:attrName>ppt_x</p:attrName>
                                          <p:attrName>ppt_y</p:attrName>
                                        </p:attrNameLst>
                                      </p:cBhvr>
                                      <p:rCtr x="8785" y="-14560"/>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66667E-6 -7.40741E-7 L -0.23541 -0.27106 " pathEditMode="relative" rAng="0" ptsTypes="AA">
                                      <p:cBhvr>
                                        <p:cTn id="32" dur="2000" fill="hold"/>
                                        <p:tgtEl>
                                          <p:spTgt spid="18434"/>
                                        </p:tgtEl>
                                        <p:attrNameLst>
                                          <p:attrName>ppt_x</p:attrName>
                                          <p:attrName>ppt_y</p:attrName>
                                        </p:attrNameLst>
                                      </p:cBhvr>
                                      <p:rCtr x="-11771" y="-13565"/>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3.61111E-6 2.59259E-6 L -0.66423 -0.27523 " pathEditMode="relative" rAng="0" ptsTypes="AA">
                                      <p:cBhvr>
                                        <p:cTn id="36" dur="2000" fill="hold"/>
                                        <p:tgtEl>
                                          <p:spTgt spid="18435"/>
                                        </p:tgtEl>
                                        <p:attrNameLst>
                                          <p:attrName>ppt_x</p:attrName>
                                          <p:attrName>ppt_y</p:attrName>
                                        </p:attrNameLst>
                                      </p:cBhvr>
                                      <p:rCtr x="-33212" y="-13773"/>
                                    </p:animMotion>
                                  </p:childTnLst>
                                </p:cTn>
                              </p:par>
                              <p:par>
                                <p:cTn id="37" presetID="42" presetClass="path" presetSubtype="0" accel="50000" decel="50000" fill="hold" nodeType="withEffect">
                                  <p:stCondLst>
                                    <p:cond delay="0"/>
                                  </p:stCondLst>
                                  <p:childTnLst>
                                    <p:animMotion origin="layout" path="M -2.77778E-7 1.48148E-6 L -0.02639 -0.29051 " pathEditMode="relative" rAng="0" ptsTypes="AA">
                                      <p:cBhvr>
                                        <p:cTn id="38" dur="2000" fill="hold"/>
                                        <p:tgtEl>
                                          <p:spTgt spid="18438"/>
                                        </p:tgtEl>
                                        <p:attrNameLst>
                                          <p:attrName>ppt_x</p:attrName>
                                          <p:attrName>ppt_y</p:attrName>
                                        </p:attrNameLst>
                                      </p:cBhvr>
                                      <p:rCtr x="-1319" y="-14537"/>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419926-97FB-4A4F-BB7A-A12556742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9144000" cy="253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Textfeld 3">
            <a:extLst>
              <a:ext uri="{FF2B5EF4-FFF2-40B4-BE49-F238E27FC236}">
                <a16:creationId xmlns:a16="http://schemas.microsoft.com/office/drawing/2014/main" id="{8AEFB5E3-4012-4903-AF1A-BE751F32E71C}"/>
              </a:ext>
            </a:extLst>
          </p:cNvPr>
          <p:cNvSpPr txBox="1">
            <a:spLocks noChangeArrowheads="1"/>
          </p:cNvSpPr>
          <p:nvPr/>
        </p:nvSpPr>
        <p:spPr bwMode="auto">
          <a:xfrm>
            <a:off x="392113" y="4005263"/>
            <a:ext cx="5426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Getto ist meistens ein älteres Stadtviertel  in dem meist </a:t>
            </a:r>
            <a:br>
              <a:rPr lang="de-DE" altLang="de-DE" sz="1800" b="0">
                <a:solidFill>
                  <a:schemeClr val="tx1"/>
                </a:solidFill>
                <a:latin typeface="Calibri" panose="020F0502020204030204" pitchFamily="34" charset="0"/>
              </a:rPr>
            </a:br>
            <a:r>
              <a:rPr lang="de-DE" altLang="de-DE" sz="1800" b="0">
                <a:solidFill>
                  <a:schemeClr val="tx1"/>
                </a:solidFill>
                <a:latin typeface="Calibri" panose="020F0502020204030204" pitchFamily="34" charset="0"/>
              </a:rPr>
              <a:t>ausgegrenzte Bevölkerungsgruppen leben</a:t>
            </a:r>
            <a:endParaRPr lang="de-AT" altLang="de-DE" sz="1800" b="0">
              <a:solidFill>
                <a:schemeClr val="tx1"/>
              </a:solidFill>
              <a:latin typeface="Calibri" panose="020F0502020204030204" pitchFamily="34" charset="0"/>
            </a:endParaRPr>
          </a:p>
        </p:txBody>
      </p:sp>
      <p:sp>
        <p:nvSpPr>
          <p:cNvPr id="5124" name="Textfeld 4">
            <a:extLst>
              <a:ext uri="{FF2B5EF4-FFF2-40B4-BE49-F238E27FC236}">
                <a16:creationId xmlns:a16="http://schemas.microsoft.com/office/drawing/2014/main" id="{D332C742-F86B-4452-B1A6-D87840FE21B7}"/>
              </a:ext>
            </a:extLst>
          </p:cNvPr>
          <p:cNvSpPr txBox="1">
            <a:spLocks noChangeArrowheads="1"/>
          </p:cNvSpPr>
          <p:nvPr/>
        </p:nvSpPr>
        <p:spPr bwMode="auto">
          <a:xfrm>
            <a:off x="395288" y="5732463"/>
            <a:ext cx="4868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Suburbs sind Wohnviertel mit Einfamilienhäusern </a:t>
            </a:r>
            <a:br>
              <a:rPr lang="de-DE" altLang="de-DE" sz="1800" b="0">
                <a:solidFill>
                  <a:schemeClr val="tx1"/>
                </a:solidFill>
                <a:latin typeface="Calibri" panose="020F0502020204030204" pitchFamily="34" charset="0"/>
              </a:rPr>
            </a:br>
            <a:r>
              <a:rPr lang="de-DE" altLang="de-DE" sz="1800" b="0">
                <a:solidFill>
                  <a:schemeClr val="tx1"/>
                </a:solidFill>
                <a:latin typeface="Calibri" panose="020F0502020204030204" pitchFamily="34" charset="0"/>
              </a:rPr>
              <a:t>in nordamerikanischen Vorstädten</a:t>
            </a:r>
            <a:endParaRPr lang="de-AT" altLang="de-DE" sz="1800" b="0">
              <a:solidFill>
                <a:schemeClr val="tx1"/>
              </a:solidFill>
              <a:latin typeface="Calibri" panose="020F0502020204030204" pitchFamily="34" charset="0"/>
            </a:endParaRPr>
          </a:p>
        </p:txBody>
      </p:sp>
      <p:sp>
        <p:nvSpPr>
          <p:cNvPr id="5125" name="Textfeld 7">
            <a:extLst>
              <a:ext uri="{FF2B5EF4-FFF2-40B4-BE49-F238E27FC236}">
                <a16:creationId xmlns:a16="http://schemas.microsoft.com/office/drawing/2014/main" id="{F417D978-4143-44EB-860C-0CE54CC10A51}"/>
              </a:ext>
            </a:extLst>
          </p:cNvPr>
          <p:cNvSpPr txBox="1">
            <a:spLocks noChangeArrowheads="1"/>
          </p:cNvSpPr>
          <p:nvPr/>
        </p:nvSpPr>
        <p:spPr bwMode="auto">
          <a:xfrm>
            <a:off x="395288" y="4797425"/>
            <a:ext cx="6215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Downtown: Stadtzentrum einer nordamerikanischen Großstadt. </a:t>
            </a:r>
            <a:br>
              <a:rPr lang="de-DE" altLang="de-DE" sz="1800" b="0">
                <a:solidFill>
                  <a:schemeClr val="tx1"/>
                </a:solidFill>
                <a:latin typeface="Calibri" panose="020F0502020204030204" pitchFamily="34" charset="0"/>
              </a:rPr>
            </a:br>
            <a:r>
              <a:rPr lang="de-DE" altLang="de-DE" sz="1800" b="0">
                <a:solidFill>
                  <a:schemeClr val="tx1"/>
                </a:solidFill>
                <a:latin typeface="Calibri" panose="020F0502020204030204" pitchFamily="34" charset="0"/>
              </a:rPr>
              <a:t>In New York heißt dieser Stadtteil Manhattan.</a:t>
            </a:r>
            <a:endParaRPr lang="de-AT" altLang="de-DE" sz="1800" b="0">
              <a:solidFill>
                <a:schemeClr val="tx1"/>
              </a:solidFill>
              <a:latin typeface="Calibri" panose="020F0502020204030204"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F0FCA4A-BE16-4FE8-8361-4A9618715757}"/>
              </a:ext>
            </a:extLst>
          </p:cNvPr>
          <p:cNvSpPr>
            <a:spLocks noChangeArrowheads="1"/>
          </p:cNvSpPr>
          <p:nvPr/>
        </p:nvSpPr>
        <p:spPr bwMode="auto">
          <a:xfrm>
            <a:off x="4427538" y="692150"/>
            <a:ext cx="4465637"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2021</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Angelika Leitner</a:t>
            </a:r>
            <a:br>
              <a:rPr lang="de-DE" altLang="de-DE" sz="1200" kern="0" dirty="0"/>
            </a:br>
            <a:br>
              <a:rPr lang="de-DE" altLang="de-DE" sz="1200" kern="0" dirty="0"/>
            </a:br>
            <a:r>
              <a:rPr lang="de-DE" altLang="de-DE" sz="1200" kern="0" dirty="0"/>
              <a:t>Illustration: Thomas Przygodda</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D35F3E22-ABF5-4F20-88E7-C1E862C807DF}"/>
              </a:ext>
            </a:extLst>
          </p:cNvPr>
          <p:cNvSpPr>
            <a:spLocks noChangeArrowheads="1"/>
          </p:cNvSpPr>
          <p:nvPr/>
        </p:nvSpPr>
        <p:spPr bwMode="auto">
          <a:xfrm>
            <a:off x="468313" y="981075"/>
            <a:ext cx="3744912" cy="47529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Thema „ Aufbau einer nordamerikanischen Stadt“ auf der Seite 17 im Schulbuch </a:t>
            </a:r>
            <a:r>
              <a:rPr lang="de-DE" altLang="de-DE" sz="1200" i="1" kern="0" dirty="0">
                <a:solidFill>
                  <a:srgbClr val="000000"/>
                </a:solidFill>
                <a:latin typeface="Arial" pitchFamily="34" charset="0"/>
              </a:rPr>
              <a:t>unterwegs 2</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oder als Wiederholung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Words>
  <Application>Microsoft Office PowerPoint</Application>
  <PresentationFormat>Bildschirmpräsentation (4:3)</PresentationFormat>
  <Paragraphs>27</Paragraphs>
  <Slides>4</Slides>
  <Notes>0</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Calibri</vt:lpstr>
      <vt:lpstr>Arial</vt:lpstr>
      <vt:lpstr>Syntax LT Std</vt:lpstr>
      <vt:lpstr>Wingdings</vt:lpstr>
      <vt:lpstr>Larissa</vt:lpstr>
      <vt:lpstr>Aufbau einer  nordamerikanischen Stadt  Beispiel New York</vt:lpstr>
      <vt:lpstr>Aufbau einer nordamerikanischen Stadt</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200</cp:revision>
  <dcterms:created xsi:type="dcterms:W3CDTF">2013-10-08T07:58:50Z</dcterms:created>
  <dcterms:modified xsi:type="dcterms:W3CDTF">2021-06-25T15:19:05Z</dcterms:modified>
</cp:coreProperties>
</file>