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43700" cy="9893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5A2-0921-4015-927D-E7873C402F24}" type="datetimeFigureOut">
              <a:rPr lang="de-AT" smtClean="0"/>
              <a:t>04.05.2018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0DEF-9261-4D80-9C8D-1E3467D57C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682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75A2-0921-4015-927D-E7873C402F24}" type="datetimeFigureOut">
              <a:rPr lang="de-AT" smtClean="0"/>
              <a:t>04.05.2018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0DEF-9261-4D80-9C8D-1E3467D57C5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209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943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Peintinger MAS, Mag. Barbara</dc:creator>
  <cp:lastModifiedBy>Peintinger MAS, Mag. Barbara</cp:lastModifiedBy>
  <cp:revision>1</cp:revision>
  <dcterms:created xsi:type="dcterms:W3CDTF">2018-05-04T14:00:48Z</dcterms:created>
  <dcterms:modified xsi:type="dcterms:W3CDTF">2018-05-04T14:00:48Z</dcterms:modified>
</cp:coreProperties>
</file>