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93" r:id="rId2"/>
    <p:sldId id="294" r:id="rId3"/>
    <p:sldId id="295" r:id="rId4"/>
    <p:sldId id="292" r:id="rId5"/>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109" d="100"/>
          <a:sy n="109" d="100"/>
        </p:scale>
        <p:origin x="1662" y="114"/>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FA92704-DFAF-45A8-23A9-36601220BEA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3AF13072-6E60-EC8C-905E-C61313F60387}"/>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9FFD459-EE79-4607-8007-A587ACB4EB58}" type="datetimeFigureOut">
              <a:rPr lang="de-AT"/>
              <a:pPr>
                <a:defRPr/>
              </a:pPr>
              <a:t>23.11.2022</a:t>
            </a:fld>
            <a:endParaRPr lang="de-AT"/>
          </a:p>
        </p:txBody>
      </p:sp>
      <p:sp>
        <p:nvSpPr>
          <p:cNvPr id="4" name="Fußzeilenplatzhalter 3">
            <a:extLst>
              <a:ext uri="{FF2B5EF4-FFF2-40B4-BE49-F238E27FC236}">
                <a16:creationId xmlns:a16="http://schemas.microsoft.com/office/drawing/2014/main" id="{8900558E-D6F3-2F5B-B8F6-60E6A5FA806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573C3C2E-99EC-6790-BF59-A39A944B8C3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D291BAB-B1C8-4358-9759-F1E31AD45217}"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EA55465-6A70-3082-E66D-F72E70FED0D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45060F9A-C5F2-3DB0-3815-6E83D627016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80CAEA1-E8CB-4DD2-B8FE-99CCEA17BAC1}" type="datetimeFigureOut">
              <a:rPr lang="de-AT"/>
              <a:pPr>
                <a:defRPr/>
              </a:pPr>
              <a:t>23.11.2022</a:t>
            </a:fld>
            <a:endParaRPr lang="de-AT"/>
          </a:p>
        </p:txBody>
      </p:sp>
      <p:sp>
        <p:nvSpPr>
          <p:cNvPr id="4" name="Folienbildplatzhalter 3">
            <a:extLst>
              <a:ext uri="{FF2B5EF4-FFF2-40B4-BE49-F238E27FC236}">
                <a16:creationId xmlns:a16="http://schemas.microsoft.com/office/drawing/2014/main" id="{1180D832-AEA7-8F5D-43C4-2AD46353DAD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4AC73D91-A61F-4FFD-56D9-4487C865A34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30123CDA-B87E-4826-15D1-6A21C09B5C2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9F85620C-F043-CE8C-7D98-075AE1CA7EE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9BF5081-2DE5-4359-8180-1E6D6986950B}"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156354395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A0762D4-70A1-4623-630C-E494292D801B}"/>
              </a:ext>
            </a:extLst>
          </p:cNvPr>
          <p:cNvSpPr>
            <a:spLocks noGrp="1"/>
          </p:cNvSpPr>
          <p:nvPr>
            <p:ph type="dt" sz="half" idx="10"/>
          </p:nvPr>
        </p:nvSpPr>
        <p:spPr/>
        <p:txBody>
          <a:bodyPr/>
          <a:lstStyle>
            <a:lvl1pPr>
              <a:defRPr/>
            </a:lvl1pPr>
          </a:lstStyle>
          <a:p>
            <a:pPr>
              <a:defRPr/>
            </a:pPr>
            <a:fld id="{40CFB5AA-836A-43C4-8971-C0E168C53921}" type="datetimeFigureOut">
              <a:rPr lang="de-AT"/>
              <a:pPr>
                <a:defRPr/>
              </a:pPr>
              <a:t>23.11.2022</a:t>
            </a:fld>
            <a:endParaRPr lang="de-AT"/>
          </a:p>
        </p:txBody>
      </p:sp>
      <p:sp>
        <p:nvSpPr>
          <p:cNvPr id="5" name="Fußzeilenplatzhalter 4">
            <a:extLst>
              <a:ext uri="{FF2B5EF4-FFF2-40B4-BE49-F238E27FC236}">
                <a16:creationId xmlns:a16="http://schemas.microsoft.com/office/drawing/2014/main" id="{B0704FAE-4ECD-65F8-57AD-AAC24E6CFBC2}"/>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8B7FE5C9-2A62-6AC7-E93D-66055E734652}"/>
              </a:ext>
            </a:extLst>
          </p:cNvPr>
          <p:cNvSpPr>
            <a:spLocks noGrp="1"/>
          </p:cNvSpPr>
          <p:nvPr>
            <p:ph type="sldNum" sz="quarter" idx="12"/>
          </p:nvPr>
        </p:nvSpPr>
        <p:spPr/>
        <p:txBody>
          <a:bodyPr/>
          <a:lstStyle>
            <a:lvl1pPr>
              <a:defRPr/>
            </a:lvl1pPr>
          </a:lstStyle>
          <a:p>
            <a:pPr>
              <a:defRPr/>
            </a:pPr>
            <a:fld id="{EC9FCA8B-50B7-4C6F-A446-AB164E93DFED}" type="slidenum">
              <a:rPr lang="de-AT" altLang="de-DE"/>
              <a:pPr>
                <a:defRPr/>
              </a:pPr>
              <a:t>‹Nr.›</a:t>
            </a:fld>
            <a:endParaRPr lang="de-AT" altLang="de-DE"/>
          </a:p>
        </p:txBody>
      </p:sp>
    </p:spTree>
    <p:extLst>
      <p:ext uri="{BB962C8B-B14F-4D97-AF65-F5344CB8AC3E}">
        <p14:creationId xmlns:p14="http://schemas.microsoft.com/office/powerpoint/2010/main" val="266405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7E7E4F-6BA0-5D74-D6A1-76E26EA64BE4}"/>
              </a:ext>
            </a:extLst>
          </p:cNvPr>
          <p:cNvSpPr>
            <a:spLocks noGrp="1"/>
          </p:cNvSpPr>
          <p:nvPr>
            <p:ph type="dt" sz="half" idx="10"/>
          </p:nvPr>
        </p:nvSpPr>
        <p:spPr/>
        <p:txBody>
          <a:bodyPr/>
          <a:lstStyle>
            <a:lvl1pPr>
              <a:defRPr/>
            </a:lvl1pPr>
          </a:lstStyle>
          <a:p>
            <a:pPr>
              <a:defRPr/>
            </a:pPr>
            <a:fld id="{EB155662-44AC-44E3-BEAF-AA81716432CA}" type="datetimeFigureOut">
              <a:rPr lang="de-AT"/>
              <a:pPr>
                <a:defRPr/>
              </a:pPr>
              <a:t>23.11.2022</a:t>
            </a:fld>
            <a:endParaRPr lang="de-AT"/>
          </a:p>
        </p:txBody>
      </p:sp>
      <p:sp>
        <p:nvSpPr>
          <p:cNvPr id="5" name="Fußzeilenplatzhalter 4">
            <a:extLst>
              <a:ext uri="{FF2B5EF4-FFF2-40B4-BE49-F238E27FC236}">
                <a16:creationId xmlns:a16="http://schemas.microsoft.com/office/drawing/2014/main" id="{33F19A30-BF55-A708-673A-708A71B40A6E}"/>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3364BAEA-AA89-A51F-01F8-5B30695C5530}"/>
              </a:ext>
            </a:extLst>
          </p:cNvPr>
          <p:cNvSpPr>
            <a:spLocks noGrp="1"/>
          </p:cNvSpPr>
          <p:nvPr>
            <p:ph type="sldNum" sz="quarter" idx="12"/>
          </p:nvPr>
        </p:nvSpPr>
        <p:spPr/>
        <p:txBody>
          <a:bodyPr/>
          <a:lstStyle>
            <a:lvl1pPr>
              <a:defRPr/>
            </a:lvl1pPr>
          </a:lstStyle>
          <a:p>
            <a:pPr>
              <a:defRPr/>
            </a:pPr>
            <a:fld id="{7A101AA1-33B2-4C5A-8DAE-A2DE596B4A33}" type="slidenum">
              <a:rPr lang="de-AT" altLang="de-DE"/>
              <a:pPr>
                <a:defRPr/>
              </a:pPr>
              <a:t>‹Nr.›</a:t>
            </a:fld>
            <a:endParaRPr lang="de-AT" altLang="de-DE"/>
          </a:p>
        </p:txBody>
      </p:sp>
    </p:spTree>
    <p:extLst>
      <p:ext uri="{BB962C8B-B14F-4D97-AF65-F5344CB8AC3E}">
        <p14:creationId xmlns:p14="http://schemas.microsoft.com/office/powerpoint/2010/main" val="342577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3012CE50-6E57-4B91-478A-8AB1F2117E9E}"/>
              </a:ext>
            </a:extLst>
          </p:cNvPr>
          <p:cNvSpPr>
            <a:spLocks noGrp="1"/>
          </p:cNvSpPr>
          <p:nvPr>
            <p:ph type="dt" sz="half" idx="10"/>
          </p:nvPr>
        </p:nvSpPr>
        <p:spPr/>
        <p:txBody>
          <a:bodyPr/>
          <a:lstStyle>
            <a:lvl1pPr>
              <a:defRPr/>
            </a:lvl1pPr>
          </a:lstStyle>
          <a:p>
            <a:pPr>
              <a:defRPr/>
            </a:pPr>
            <a:fld id="{3CEE1AB8-0334-44E3-AA8C-DF1EFF1AB535}" type="datetimeFigureOut">
              <a:rPr lang="de-AT"/>
              <a:pPr>
                <a:defRPr/>
              </a:pPr>
              <a:t>23.11.2022</a:t>
            </a:fld>
            <a:endParaRPr lang="de-AT"/>
          </a:p>
        </p:txBody>
      </p:sp>
      <p:sp>
        <p:nvSpPr>
          <p:cNvPr id="5" name="Fußzeilenplatzhalter 4">
            <a:extLst>
              <a:ext uri="{FF2B5EF4-FFF2-40B4-BE49-F238E27FC236}">
                <a16:creationId xmlns:a16="http://schemas.microsoft.com/office/drawing/2014/main" id="{887A1ED5-B9EC-9F46-039D-41FA5F1DE5FB}"/>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065C87C8-8276-D381-E040-8DA8892ADE2E}"/>
              </a:ext>
            </a:extLst>
          </p:cNvPr>
          <p:cNvSpPr>
            <a:spLocks noGrp="1"/>
          </p:cNvSpPr>
          <p:nvPr>
            <p:ph type="sldNum" sz="quarter" idx="12"/>
          </p:nvPr>
        </p:nvSpPr>
        <p:spPr/>
        <p:txBody>
          <a:bodyPr/>
          <a:lstStyle>
            <a:lvl1pPr>
              <a:defRPr/>
            </a:lvl1pPr>
          </a:lstStyle>
          <a:p>
            <a:pPr>
              <a:defRPr/>
            </a:pPr>
            <a:fld id="{0EF1089B-82B5-4290-9197-C6B8196F1368}" type="slidenum">
              <a:rPr lang="de-AT" altLang="de-DE"/>
              <a:pPr>
                <a:defRPr/>
              </a:pPr>
              <a:t>‹Nr.›</a:t>
            </a:fld>
            <a:endParaRPr lang="de-AT" altLang="de-DE"/>
          </a:p>
        </p:txBody>
      </p:sp>
    </p:spTree>
    <p:extLst>
      <p:ext uri="{BB962C8B-B14F-4D97-AF65-F5344CB8AC3E}">
        <p14:creationId xmlns:p14="http://schemas.microsoft.com/office/powerpoint/2010/main" val="85485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75FB6195-BD11-743C-66AC-B980CB86B677}"/>
              </a:ext>
            </a:extLst>
          </p:cNvPr>
          <p:cNvSpPr>
            <a:spLocks noGrp="1"/>
          </p:cNvSpPr>
          <p:nvPr>
            <p:ph type="dt" sz="half" idx="10"/>
          </p:nvPr>
        </p:nvSpPr>
        <p:spPr/>
        <p:txBody>
          <a:bodyPr/>
          <a:lstStyle>
            <a:lvl1pPr>
              <a:defRPr/>
            </a:lvl1pPr>
          </a:lstStyle>
          <a:p>
            <a:pPr>
              <a:defRPr/>
            </a:pPr>
            <a:fld id="{440CAF37-6579-4225-99C9-8277C0F5CAAB}" type="datetimeFigureOut">
              <a:rPr lang="de-AT"/>
              <a:pPr>
                <a:defRPr/>
              </a:pPr>
              <a:t>23.11.2022</a:t>
            </a:fld>
            <a:endParaRPr lang="de-AT"/>
          </a:p>
        </p:txBody>
      </p:sp>
      <p:sp>
        <p:nvSpPr>
          <p:cNvPr id="5" name="Fußzeilenplatzhalter 4">
            <a:extLst>
              <a:ext uri="{FF2B5EF4-FFF2-40B4-BE49-F238E27FC236}">
                <a16:creationId xmlns:a16="http://schemas.microsoft.com/office/drawing/2014/main" id="{82AA032D-1D13-0E28-CC4C-572E8F8723E5}"/>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0DA1F096-7DA0-DFAE-08D0-11D8B35C01C1}"/>
              </a:ext>
            </a:extLst>
          </p:cNvPr>
          <p:cNvSpPr>
            <a:spLocks noGrp="1"/>
          </p:cNvSpPr>
          <p:nvPr>
            <p:ph type="sldNum" sz="quarter" idx="12"/>
          </p:nvPr>
        </p:nvSpPr>
        <p:spPr/>
        <p:txBody>
          <a:bodyPr/>
          <a:lstStyle>
            <a:lvl1pPr>
              <a:defRPr/>
            </a:lvl1pPr>
          </a:lstStyle>
          <a:p>
            <a:pPr>
              <a:defRPr/>
            </a:pPr>
            <a:fld id="{43A5243A-961D-414D-9C49-95923CC7D7B9}" type="slidenum">
              <a:rPr lang="de-AT" altLang="de-DE"/>
              <a:pPr>
                <a:defRPr/>
              </a:pPr>
              <a:t>‹Nr.›</a:t>
            </a:fld>
            <a:endParaRPr lang="de-AT" altLang="de-DE"/>
          </a:p>
        </p:txBody>
      </p:sp>
    </p:spTree>
    <p:extLst>
      <p:ext uri="{BB962C8B-B14F-4D97-AF65-F5344CB8AC3E}">
        <p14:creationId xmlns:p14="http://schemas.microsoft.com/office/powerpoint/2010/main" val="347604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3E990F98-B6C4-6B53-9929-26942835B8C7}"/>
              </a:ext>
            </a:extLst>
          </p:cNvPr>
          <p:cNvSpPr>
            <a:spLocks noGrp="1"/>
          </p:cNvSpPr>
          <p:nvPr>
            <p:ph type="dt" sz="half" idx="10"/>
          </p:nvPr>
        </p:nvSpPr>
        <p:spPr/>
        <p:txBody>
          <a:bodyPr/>
          <a:lstStyle>
            <a:lvl1pPr>
              <a:defRPr/>
            </a:lvl1pPr>
          </a:lstStyle>
          <a:p>
            <a:pPr>
              <a:defRPr/>
            </a:pPr>
            <a:fld id="{526322B1-26FC-4EEC-96BA-EFAD2C83DF2B}" type="datetimeFigureOut">
              <a:rPr lang="de-AT"/>
              <a:pPr>
                <a:defRPr/>
              </a:pPr>
              <a:t>23.11.2022</a:t>
            </a:fld>
            <a:endParaRPr lang="de-AT"/>
          </a:p>
        </p:txBody>
      </p:sp>
      <p:sp>
        <p:nvSpPr>
          <p:cNvPr id="6" name="Fußzeilenplatzhalter 4">
            <a:extLst>
              <a:ext uri="{FF2B5EF4-FFF2-40B4-BE49-F238E27FC236}">
                <a16:creationId xmlns:a16="http://schemas.microsoft.com/office/drawing/2014/main" id="{D81EA426-213C-C22F-A94A-8C72E59A922D}"/>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8746ECCD-A43D-F16F-4C04-B68BB19077DC}"/>
              </a:ext>
            </a:extLst>
          </p:cNvPr>
          <p:cNvSpPr>
            <a:spLocks noGrp="1"/>
          </p:cNvSpPr>
          <p:nvPr>
            <p:ph type="sldNum" sz="quarter" idx="12"/>
          </p:nvPr>
        </p:nvSpPr>
        <p:spPr/>
        <p:txBody>
          <a:bodyPr/>
          <a:lstStyle>
            <a:lvl1pPr>
              <a:defRPr/>
            </a:lvl1pPr>
          </a:lstStyle>
          <a:p>
            <a:pPr>
              <a:defRPr/>
            </a:pPr>
            <a:fld id="{5F14706E-84C0-4536-B8DD-CEE632B461D4}" type="slidenum">
              <a:rPr lang="de-AT" altLang="de-DE"/>
              <a:pPr>
                <a:defRPr/>
              </a:pPr>
              <a:t>‹Nr.›</a:t>
            </a:fld>
            <a:endParaRPr lang="de-AT" altLang="de-DE"/>
          </a:p>
        </p:txBody>
      </p:sp>
    </p:spTree>
    <p:extLst>
      <p:ext uri="{BB962C8B-B14F-4D97-AF65-F5344CB8AC3E}">
        <p14:creationId xmlns:p14="http://schemas.microsoft.com/office/powerpoint/2010/main" val="309974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9A50F56D-F1C7-5943-10A5-BC6ED1445DD3}"/>
              </a:ext>
            </a:extLst>
          </p:cNvPr>
          <p:cNvSpPr>
            <a:spLocks noGrp="1"/>
          </p:cNvSpPr>
          <p:nvPr>
            <p:ph type="dt" sz="half" idx="10"/>
          </p:nvPr>
        </p:nvSpPr>
        <p:spPr/>
        <p:txBody>
          <a:bodyPr/>
          <a:lstStyle>
            <a:lvl1pPr>
              <a:defRPr/>
            </a:lvl1pPr>
          </a:lstStyle>
          <a:p>
            <a:pPr>
              <a:defRPr/>
            </a:pPr>
            <a:fld id="{AC98A69F-8B9A-4B4E-8DA5-CEE4BF3CDFDF}" type="datetimeFigureOut">
              <a:rPr lang="de-AT"/>
              <a:pPr>
                <a:defRPr/>
              </a:pPr>
              <a:t>23.11.2022</a:t>
            </a:fld>
            <a:endParaRPr lang="de-AT"/>
          </a:p>
        </p:txBody>
      </p:sp>
      <p:sp>
        <p:nvSpPr>
          <p:cNvPr id="8" name="Fußzeilenplatzhalter 4">
            <a:extLst>
              <a:ext uri="{FF2B5EF4-FFF2-40B4-BE49-F238E27FC236}">
                <a16:creationId xmlns:a16="http://schemas.microsoft.com/office/drawing/2014/main" id="{A9FA281C-8D61-DDF5-B492-FE129E4A87B4}"/>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28C6BBED-9875-9C8E-C57A-0AFB7C60FBDB}"/>
              </a:ext>
            </a:extLst>
          </p:cNvPr>
          <p:cNvSpPr>
            <a:spLocks noGrp="1"/>
          </p:cNvSpPr>
          <p:nvPr>
            <p:ph type="sldNum" sz="quarter" idx="12"/>
          </p:nvPr>
        </p:nvSpPr>
        <p:spPr/>
        <p:txBody>
          <a:bodyPr/>
          <a:lstStyle>
            <a:lvl1pPr>
              <a:defRPr/>
            </a:lvl1pPr>
          </a:lstStyle>
          <a:p>
            <a:pPr>
              <a:defRPr/>
            </a:pPr>
            <a:fld id="{30AE3192-42DA-4EA6-8620-06462A9FF204}" type="slidenum">
              <a:rPr lang="de-AT" altLang="de-DE"/>
              <a:pPr>
                <a:defRPr/>
              </a:pPr>
              <a:t>‹Nr.›</a:t>
            </a:fld>
            <a:endParaRPr lang="de-AT" altLang="de-DE"/>
          </a:p>
        </p:txBody>
      </p:sp>
    </p:spTree>
    <p:extLst>
      <p:ext uri="{BB962C8B-B14F-4D97-AF65-F5344CB8AC3E}">
        <p14:creationId xmlns:p14="http://schemas.microsoft.com/office/powerpoint/2010/main" val="2269186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D614E154-8903-E000-E2DC-F1EDE647F6DC}"/>
              </a:ext>
            </a:extLst>
          </p:cNvPr>
          <p:cNvSpPr>
            <a:spLocks noGrp="1"/>
          </p:cNvSpPr>
          <p:nvPr>
            <p:ph type="dt" sz="half" idx="10"/>
          </p:nvPr>
        </p:nvSpPr>
        <p:spPr/>
        <p:txBody>
          <a:bodyPr/>
          <a:lstStyle>
            <a:lvl1pPr>
              <a:defRPr/>
            </a:lvl1pPr>
          </a:lstStyle>
          <a:p>
            <a:pPr>
              <a:defRPr/>
            </a:pPr>
            <a:fld id="{501FE0B9-0B7B-4104-A24A-F6FBDBA33CBF}" type="datetimeFigureOut">
              <a:rPr lang="de-AT"/>
              <a:pPr>
                <a:defRPr/>
              </a:pPr>
              <a:t>23.11.2022</a:t>
            </a:fld>
            <a:endParaRPr lang="de-AT"/>
          </a:p>
        </p:txBody>
      </p:sp>
      <p:sp>
        <p:nvSpPr>
          <p:cNvPr id="4" name="Fußzeilenplatzhalter 4">
            <a:extLst>
              <a:ext uri="{FF2B5EF4-FFF2-40B4-BE49-F238E27FC236}">
                <a16:creationId xmlns:a16="http://schemas.microsoft.com/office/drawing/2014/main" id="{297C8CBD-BC74-FD2F-2775-FB6DCA44D147}"/>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9E004273-39A4-04BF-71DA-E6B94DAC23EE}"/>
              </a:ext>
            </a:extLst>
          </p:cNvPr>
          <p:cNvSpPr>
            <a:spLocks noGrp="1"/>
          </p:cNvSpPr>
          <p:nvPr>
            <p:ph type="sldNum" sz="quarter" idx="12"/>
          </p:nvPr>
        </p:nvSpPr>
        <p:spPr/>
        <p:txBody>
          <a:bodyPr/>
          <a:lstStyle>
            <a:lvl1pPr>
              <a:defRPr/>
            </a:lvl1pPr>
          </a:lstStyle>
          <a:p>
            <a:pPr>
              <a:defRPr/>
            </a:pPr>
            <a:fld id="{4FC666AF-1D53-4548-BE42-B5B23E35CA54}" type="slidenum">
              <a:rPr lang="de-AT" altLang="de-DE"/>
              <a:pPr>
                <a:defRPr/>
              </a:pPr>
              <a:t>‹Nr.›</a:t>
            </a:fld>
            <a:endParaRPr lang="de-AT" altLang="de-DE"/>
          </a:p>
        </p:txBody>
      </p:sp>
    </p:spTree>
    <p:extLst>
      <p:ext uri="{BB962C8B-B14F-4D97-AF65-F5344CB8AC3E}">
        <p14:creationId xmlns:p14="http://schemas.microsoft.com/office/powerpoint/2010/main" val="204989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69037A60-FA4E-3824-F4E1-06A194A93C7D}"/>
              </a:ext>
            </a:extLst>
          </p:cNvPr>
          <p:cNvSpPr>
            <a:spLocks noGrp="1"/>
          </p:cNvSpPr>
          <p:nvPr>
            <p:ph type="dt" sz="half" idx="10"/>
          </p:nvPr>
        </p:nvSpPr>
        <p:spPr/>
        <p:txBody>
          <a:bodyPr/>
          <a:lstStyle>
            <a:lvl1pPr>
              <a:defRPr/>
            </a:lvl1pPr>
          </a:lstStyle>
          <a:p>
            <a:pPr>
              <a:defRPr/>
            </a:pPr>
            <a:fld id="{A0E76AA0-E271-4F35-80FF-B79B1D21E62F}" type="datetimeFigureOut">
              <a:rPr lang="de-AT"/>
              <a:pPr>
                <a:defRPr/>
              </a:pPr>
              <a:t>23.11.2022</a:t>
            </a:fld>
            <a:endParaRPr lang="de-AT"/>
          </a:p>
        </p:txBody>
      </p:sp>
      <p:sp>
        <p:nvSpPr>
          <p:cNvPr id="3" name="Fußzeilenplatzhalter 4">
            <a:extLst>
              <a:ext uri="{FF2B5EF4-FFF2-40B4-BE49-F238E27FC236}">
                <a16:creationId xmlns:a16="http://schemas.microsoft.com/office/drawing/2014/main" id="{7DAA6A0F-ADE8-F7B3-AF3C-414B1F21CBA3}"/>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D0936E2B-0F6D-8AE9-2585-A222D1836FB9}"/>
              </a:ext>
            </a:extLst>
          </p:cNvPr>
          <p:cNvSpPr>
            <a:spLocks noGrp="1"/>
          </p:cNvSpPr>
          <p:nvPr>
            <p:ph type="sldNum" sz="quarter" idx="12"/>
          </p:nvPr>
        </p:nvSpPr>
        <p:spPr/>
        <p:txBody>
          <a:bodyPr/>
          <a:lstStyle>
            <a:lvl1pPr>
              <a:defRPr/>
            </a:lvl1pPr>
          </a:lstStyle>
          <a:p>
            <a:pPr>
              <a:defRPr/>
            </a:pPr>
            <a:fld id="{5168282D-6769-4432-AA6F-38BEE61A3A3D}" type="slidenum">
              <a:rPr lang="de-AT" altLang="de-DE"/>
              <a:pPr>
                <a:defRPr/>
              </a:pPr>
              <a:t>‹Nr.›</a:t>
            </a:fld>
            <a:endParaRPr lang="de-AT" altLang="de-DE"/>
          </a:p>
        </p:txBody>
      </p:sp>
    </p:spTree>
    <p:extLst>
      <p:ext uri="{BB962C8B-B14F-4D97-AF65-F5344CB8AC3E}">
        <p14:creationId xmlns:p14="http://schemas.microsoft.com/office/powerpoint/2010/main" val="3337759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6189316E-E4D0-B4C2-48DC-C4834B578972}"/>
              </a:ext>
            </a:extLst>
          </p:cNvPr>
          <p:cNvSpPr>
            <a:spLocks noGrp="1"/>
          </p:cNvSpPr>
          <p:nvPr>
            <p:ph type="dt" sz="half" idx="10"/>
          </p:nvPr>
        </p:nvSpPr>
        <p:spPr/>
        <p:txBody>
          <a:bodyPr/>
          <a:lstStyle>
            <a:lvl1pPr>
              <a:defRPr/>
            </a:lvl1pPr>
          </a:lstStyle>
          <a:p>
            <a:pPr>
              <a:defRPr/>
            </a:pPr>
            <a:fld id="{102A3F65-A977-4B17-9FF5-CC124A5674A4}" type="datetimeFigureOut">
              <a:rPr lang="de-AT"/>
              <a:pPr>
                <a:defRPr/>
              </a:pPr>
              <a:t>23.11.2022</a:t>
            </a:fld>
            <a:endParaRPr lang="de-AT"/>
          </a:p>
        </p:txBody>
      </p:sp>
      <p:sp>
        <p:nvSpPr>
          <p:cNvPr id="6" name="Fußzeilenplatzhalter 4">
            <a:extLst>
              <a:ext uri="{FF2B5EF4-FFF2-40B4-BE49-F238E27FC236}">
                <a16:creationId xmlns:a16="http://schemas.microsoft.com/office/drawing/2014/main" id="{562BB529-26F0-5357-B985-B8D6506508B5}"/>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591F606E-5253-0070-27B1-8157795E1F54}"/>
              </a:ext>
            </a:extLst>
          </p:cNvPr>
          <p:cNvSpPr>
            <a:spLocks noGrp="1"/>
          </p:cNvSpPr>
          <p:nvPr>
            <p:ph type="sldNum" sz="quarter" idx="12"/>
          </p:nvPr>
        </p:nvSpPr>
        <p:spPr/>
        <p:txBody>
          <a:bodyPr/>
          <a:lstStyle>
            <a:lvl1pPr>
              <a:defRPr/>
            </a:lvl1pPr>
          </a:lstStyle>
          <a:p>
            <a:pPr>
              <a:defRPr/>
            </a:pPr>
            <a:fld id="{C3BC4B7F-4402-451D-9539-B9D535B00474}" type="slidenum">
              <a:rPr lang="de-AT" altLang="de-DE"/>
              <a:pPr>
                <a:defRPr/>
              </a:pPr>
              <a:t>‹Nr.›</a:t>
            </a:fld>
            <a:endParaRPr lang="de-AT" altLang="de-DE"/>
          </a:p>
        </p:txBody>
      </p:sp>
    </p:spTree>
    <p:extLst>
      <p:ext uri="{BB962C8B-B14F-4D97-AF65-F5344CB8AC3E}">
        <p14:creationId xmlns:p14="http://schemas.microsoft.com/office/powerpoint/2010/main" val="150007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3E0F5559-AF62-202F-ADDB-05198F3D164D}"/>
              </a:ext>
            </a:extLst>
          </p:cNvPr>
          <p:cNvSpPr>
            <a:spLocks noGrp="1"/>
          </p:cNvSpPr>
          <p:nvPr>
            <p:ph type="dt" sz="half" idx="10"/>
          </p:nvPr>
        </p:nvSpPr>
        <p:spPr/>
        <p:txBody>
          <a:bodyPr/>
          <a:lstStyle>
            <a:lvl1pPr>
              <a:defRPr/>
            </a:lvl1pPr>
          </a:lstStyle>
          <a:p>
            <a:pPr>
              <a:defRPr/>
            </a:pPr>
            <a:fld id="{76899952-05E1-409C-B162-B61630783853}" type="datetimeFigureOut">
              <a:rPr lang="de-AT"/>
              <a:pPr>
                <a:defRPr/>
              </a:pPr>
              <a:t>23.11.2022</a:t>
            </a:fld>
            <a:endParaRPr lang="de-AT"/>
          </a:p>
        </p:txBody>
      </p:sp>
      <p:sp>
        <p:nvSpPr>
          <p:cNvPr id="6" name="Fußzeilenplatzhalter 4">
            <a:extLst>
              <a:ext uri="{FF2B5EF4-FFF2-40B4-BE49-F238E27FC236}">
                <a16:creationId xmlns:a16="http://schemas.microsoft.com/office/drawing/2014/main" id="{C18E8DA5-4499-2B4A-A3B4-BF936F3AA12D}"/>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500905FE-2D65-85E2-4221-F748819B9BBF}"/>
              </a:ext>
            </a:extLst>
          </p:cNvPr>
          <p:cNvSpPr>
            <a:spLocks noGrp="1"/>
          </p:cNvSpPr>
          <p:nvPr>
            <p:ph type="sldNum" sz="quarter" idx="12"/>
          </p:nvPr>
        </p:nvSpPr>
        <p:spPr/>
        <p:txBody>
          <a:bodyPr/>
          <a:lstStyle>
            <a:lvl1pPr>
              <a:defRPr/>
            </a:lvl1pPr>
          </a:lstStyle>
          <a:p>
            <a:pPr>
              <a:defRPr/>
            </a:pPr>
            <a:fld id="{C58BC5BF-F3D7-4315-B16A-2A2836A8EEC1}" type="slidenum">
              <a:rPr lang="de-AT" altLang="de-DE"/>
              <a:pPr>
                <a:defRPr/>
              </a:pPr>
              <a:t>‹Nr.›</a:t>
            </a:fld>
            <a:endParaRPr lang="de-AT" altLang="de-DE"/>
          </a:p>
        </p:txBody>
      </p:sp>
    </p:spTree>
    <p:extLst>
      <p:ext uri="{BB962C8B-B14F-4D97-AF65-F5344CB8AC3E}">
        <p14:creationId xmlns:p14="http://schemas.microsoft.com/office/powerpoint/2010/main" val="173495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259515B1-18F0-D344-6DEF-8BEEE835ABC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EB2AEB63-7A99-A80E-B226-F09F1BDEE0FF}"/>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1FFB879F-1DCB-F4D9-948D-897667D6614B}"/>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7259E6C2-A9C2-77AF-A459-0DDFE935EDE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F4777E3-CDD6-47DA-9B94-6DCD437D3993}" type="datetimeFigureOut">
              <a:rPr lang="de-AT"/>
              <a:pPr>
                <a:defRPr/>
              </a:pPr>
              <a:t>23.11.2022</a:t>
            </a:fld>
            <a:endParaRPr lang="de-AT"/>
          </a:p>
        </p:txBody>
      </p:sp>
      <p:sp>
        <p:nvSpPr>
          <p:cNvPr id="5" name="Fußzeilenplatzhalter 4">
            <a:extLst>
              <a:ext uri="{FF2B5EF4-FFF2-40B4-BE49-F238E27FC236}">
                <a16:creationId xmlns:a16="http://schemas.microsoft.com/office/drawing/2014/main" id="{7F7E5204-EFAA-17BB-B970-B7FE5C1E091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E38AC389-A082-8C01-8F82-334E5651B9C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5F5EA66-22FF-4560-B26E-98D8BB38CF3D}" type="slidenum">
              <a:rPr lang="de-AT" altLang="de-DE"/>
              <a:pPr>
                <a:defRPr/>
              </a:pPr>
              <a:t>‹Nr.›</a:t>
            </a:fld>
            <a:endParaRPr lang="de-AT" altLang="de-DE"/>
          </a:p>
        </p:txBody>
      </p:sp>
      <p:pic>
        <p:nvPicPr>
          <p:cNvPr id="1032" name="Picture 19">
            <a:extLst>
              <a:ext uri="{FF2B5EF4-FFF2-40B4-BE49-F238E27FC236}">
                <a16:creationId xmlns:a16="http://schemas.microsoft.com/office/drawing/2014/main" id="{55C2C009-55F3-EB15-75E4-17579185B6D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9A1FF938-E32F-E6D5-DD2E-F96FDACDC111}"/>
              </a:ext>
            </a:extLst>
          </p:cNvPr>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602413"/>
            <a:ext cx="9144000"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5" name="Rechteck 21">
            <a:extLst>
              <a:ext uri="{FF2B5EF4-FFF2-40B4-BE49-F238E27FC236}">
                <a16:creationId xmlns:a16="http://schemas.microsoft.com/office/drawing/2014/main" id="{165A6B6F-A44C-D19D-0904-DF8DDC318229}"/>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2023</a:t>
            </a:r>
          </a:p>
        </p:txBody>
      </p:sp>
      <p:pic>
        <p:nvPicPr>
          <p:cNvPr id="2" name="Picture 13" descr="I:\500-vs_hs\Aushilfen\___Carina\Unterwegs\uw1_schriftzug_weiss.gif">
            <a:extLst>
              <a:ext uri="{FF2B5EF4-FFF2-40B4-BE49-F238E27FC236}">
                <a16:creationId xmlns:a16="http://schemas.microsoft.com/office/drawing/2014/main" id="{C91D8F4A-D576-90B9-4750-8DD87474C19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0825" y="77788"/>
            <a:ext cx="1944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1"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331E8F8D-C9BB-FA2E-5A80-EEBEAB729A30}"/>
              </a:ext>
            </a:extLst>
          </p:cNvPr>
          <p:cNvSpPr txBox="1">
            <a:spLocks/>
          </p:cNvSpPr>
          <p:nvPr/>
        </p:nvSpPr>
        <p:spPr bwMode="auto">
          <a:xfrm>
            <a:off x="457200" y="1920956"/>
            <a:ext cx="82296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de-DE" dirty="0"/>
              <a:t>Zusatzmaterial:</a:t>
            </a:r>
          </a:p>
          <a:p>
            <a:pPr algn="ctr">
              <a:spcBef>
                <a:spcPct val="0"/>
              </a:spcBef>
              <a:buFontTx/>
              <a:buNone/>
            </a:pPr>
            <a:r>
              <a:rPr lang="de-DE" altLang="de-DE" dirty="0"/>
              <a:t>Aufbau einer orientalischen Stadt</a:t>
            </a:r>
            <a:br>
              <a:rPr lang="de-DE" altLang="de-DE" dirty="0"/>
            </a:br>
            <a:br>
              <a:rPr lang="de-DE" altLang="de-DE" dirty="0"/>
            </a:br>
            <a:r>
              <a:rPr lang="de-DE" altLang="de-DE" sz="2400" dirty="0"/>
              <a:t>Beispiel Kairo</a:t>
            </a:r>
            <a:endParaRPr lang="de-AT" altLang="de-DE"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77599739-8968-E267-6FC5-A8E3E462C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37650" cy="1455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1">
            <a:extLst>
              <a:ext uri="{FF2B5EF4-FFF2-40B4-BE49-F238E27FC236}">
                <a16:creationId xmlns:a16="http://schemas.microsoft.com/office/drawing/2014/main" id="{FC8B3A53-6E25-011C-A607-4B35D86340CD}"/>
              </a:ext>
            </a:extLst>
          </p:cNvPr>
          <p:cNvSpPr>
            <a:spLocks noGrp="1"/>
          </p:cNvSpPr>
          <p:nvPr>
            <p:ph type="title"/>
          </p:nvPr>
        </p:nvSpPr>
        <p:spPr>
          <a:xfrm>
            <a:off x="454025" y="692150"/>
            <a:ext cx="8229600" cy="585788"/>
          </a:xfrm>
        </p:spPr>
        <p:txBody>
          <a:bodyPr/>
          <a:lstStyle/>
          <a:p>
            <a:r>
              <a:rPr lang="de-DE" altLang="de-DE" sz="3200"/>
              <a:t>Aufbau einer orientalischen Stadt</a:t>
            </a:r>
            <a:endParaRPr lang="de-AT" altLang="de-DE" sz="3200"/>
          </a:p>
        </p:txBody>
      </p:sp>
      <p:pic>
        <p:nvPicPr>
          <p:cNvPr id="6" name="Picture 2">
            <a:extLst>
              <a:ext uri="{FF2B5EF4-FFF2-40B4-BE49-F238E27FC236}">
                <a16:creationId xmlns:a16="http://schemas.microsoft.com/office/drawing/2014/main" id="{2FC17A13-9850-7D2C-B67B-2F0E28B72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317" y="6007925"/>
            <a:ext cx="1737271" cy="481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a:extLst>
              <a:ext uri="{FF2B5EF4-FFF2-40B4-BE49-F238E27FC236}">
                <a16:creationId xmlns:a16="http://schemas.microsoft.com/office/drawing/2014/main" id="{12642AE2-F207-9479-7B56-D413271514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088063"/>
            <a:ext cx="131445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D873311F-E149-51CA-01CD-B10A525619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1" y="6010323"/>
            <a:ext cx="1757338" cy="49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Grafik 8">
            <a:extLst>
              <a:ext uri="{FF2B5EF4-FFF2-40B4-BE49-F238E27FC236}">
                <a16:creationId xmlns:a16="http://schemas.microsoft.com/office/drawing/2014/main" id="{3E625537-E335-2111-3B66-4FA022CA4122}"/>
              </a:ext>
            </a:extLst>
          </p:cNvPr>
          <p:cNvPicPr>
            <a:picLocks noChangeAspect="1"/>
          </p:cNvPicPr>
          <p:nvPr/>
        </p:nvPicPr>
        <p:blipFill>
          <a:blip r:embed="rId6"/>
          <a:stretch>
            <a:fillRect/>
          </a:stretch>
        </p:blipFill>
        <p:spPr>
          <a:xfrm>
            <a:off x="5307013" y="6010126"/>
            <a:ext cx="2357188" cy="415975"/>
          </a:xfrm>
          <a:prstGeom prst="rect">
            <a:avLst/>
          </a:prstGeom>
        </p:spPr>
      </p:pic>
      <p:pic>
        <p:nvPicPr>
          <p:cNvPr id="10" name="Grafik 9">
            <a:extLst>
              <a:ext uri="{FF2B5EF4-FFF2-40B4-BE49-F238E27FC236}">
                <a16:creationId xmlns:a16="http://schemas.microsoft.com/office/drawing/2014/main" id="{FEA8A170-DB84-0B4F-E8AD-E0501A44DD25}"/>
              </a:ext>
            </a:extLst>
          </p:cNvPr>
          <p:cNvPicPr>
            <a:picLocks noChangeAspect="1"/>
          </p:cNvPicPr>
          <p:nvPr/>
        </p:nvPicPr>
        <p:blipFill>
          <a:blip r:embed="rId7"/>
          <a:stretch>
            <a:fillRect/>
          </a:stretch>
        </p:blipFill>
        <p:spPr>
          <a:xfrm>
            <a:off x="1775149" y="6036744"/>
            <a:ext cx="1662112" cy="404813"/>
          </a:xfrm>
          <a:prstGeom prst="rect">
            <a:avLst/>
          </a:prstGeom>
        </p:spPr>
      </p:pic>
    </p:spTree>
    <p:extLst>
      <p:ext uri="{BB962C8B-B14F-4D97-AF65-F5344CB8AC3E}">
        <p14:creationId xmlns:p14="http://schemas.microsoft.com/office/powerpoint/2010/main" val="237050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7.40741E-7 L -1.38889E-6 -0.48287 " pathEditMode="relative" rAng="0" ptsTypes="AA">
                                      <p:cBhvr>
                                        <p:cTn id="6" dur="2000" fill="hold"/>
                                        <p:tgtEl>
                                          <p:spTgt spid="8"/>
                                        </p:tgtEl>
                                        <p:attrNameLst>
                                          <p:attrName>ppt_x</p:attrName>
                                          <p:attrName>ppt_y</p:attrName>
                                        </p:attrNameLst>
                                      </p:cBhvr>
                                      <p:rCtr x="-87" y="-24005"/>
                                    </p:animMotion>
                                  </p:childTnLst>
                                </p:cTn>
                              </p:par>
                              <p:par>
                                <p:cTn id="7" presetID="42" presetClass="path" presetSubtype="0" accel="50000" decel="50000" fill="hold" nodeType="withEffect">
                                  <p:stCondLst>
                                    <p:cond delay="0"/>
                                  </p:stCondLst>
                                  <p:childTnLst>
                                    <p:animMotion origin="layout" path="M -1.38889E-6 -7.40741E-7 L 0.41857 -0.47361 " pathEditMode="relative" rAng="0" ptsTypes="AA">
                                      <p:cBhvr>
                                        <p:cTn id="8" dur="2000" fill="hold"/>
                                        <p:tgtEl>
                                          <p:spTgt spid="6"/>
                                        </p:tgtEl>
                                        <p:attrNameLst>
                                          <p:attrName>ppt_x</p:attrName>
                                          <p:attrName>ppt_y</p:attrName>
                                        </p:attrNameLst>
                                      </p:cBhvr>
                                      <p:rCtr x="20955" y="-23611"/>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3.61111E-6 -7.40741E-7 L -0.03681 -0.40231 " pathEditMode="relative" rAng="0" ptsTypes="AA">
                                      <p:cBhvr>
                                        <p:cTn id="12" dur="2000" fill="hold"/>
                                        <p:tgtEl>
                                          <p:spTgt spid="10"/>
                                        </p:tgtEl>
                                        <p:attrNameLst>
                                          <p:attrName>ppt_x</p:attrName>
                                          <p:attrName>ppt_y</p:attrName>
                                        </p:attrNameLst>
                                      </p:cBhvr>
                                      <p:rCtr x="-1962" y="-20116"/>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0677 -0.00069 L 0.01615 -0.39884 " pathEditMode="relative" rAng="0" ptsTypes="AA">
                                      <p:cBhvr>
                                        <p:cTn id="16" dur="2000" fill="hold"/>
                                        <p:tgtEl>
                                          <p:spTgt spid="9"/>
                                        </p:tgtEl>
                                        <p:attrNameLst>
                                          <p:attrName>ppt_x</p:attrName>
                                          <p:attrName>ppt_y</p:attrName>
                                        </p:attrNameLst>
                                      </p:cBhvr>
                                      <p:rCtr x="1146" y="-19907"/>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5E-6 -4.07407E-6 L -0.46458 -0.46203 " pathEditMode="relative" rAng="0" ptsTypes="AA">
                                      <p:cBhvr>
                                        <p:cTn id="20" dur="2000" fill="hold"/>
                                        <p:tgtEl>
                                          <p:spTgt spid="7"/>
                                        </p:tgtEl>
                                        <p:attrNameLst>
                                          <p:attrName>ppt_x</p:attrName>
                                          <p:attrName>ppt_y</p:attrName>
                                        </p:attrNameLst>
                                      </p:cBhvr>
                                      <p:rCtr x="-23229" y="-23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191FC4C-D253-4DCA-5876-45AF55FD0ECD}"/>
              </a:ext>
            </a:extLst>
          </p:cNvPr>
          <p:cNvSpPr>
            <a:spLocks noGrp="1"/>
          </p:cNvSpPr>
          <p:nvPr>
            <p:ph type="title"/>
          </p:nvPr>
        </p:nvSpPr>
        <p:spPr>
          <a:xfrm>
            <a:off x="457200" y="1006475"/>
            <a:ext cx="8229600" cy="677863"/>
          </a:xfrm>
        </p:spPr>
        <p:txBody>
          <a:bodyPr/>
          <a:lstStyle/>
          <a:p>
            <a:r>
              <a:rPr lang="de-DE" altLang="de-DE"/>
              <a:t>Aufbau einer orientalischen Stadt</a:t>
            </a:r>
            <a:endParaRPr lang="de-AT" altLang="de-DE"/>
          </a:p>
        </p:txBody>
      </p:sp>
      <p:pic>
        <p:nvPicPr>
          <p:cNvPr id="5" name="Picture 2">
            <a:extLst>
              <a:ext uri="{FF2B5EF4-FFF2-40B4-BE49-F238E27FC236}">
                <a16:creationId xmlns:a16="http://schemas.microsoft.com/office/drawing/2014/main" id="{FDB8D9E4-AD26-54E4-A3E8-015723374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997075"/>
            <a:ext cx="9139237" cy="154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848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49B31EA4-02A0-5984-4FF6-1503B91ECDF9}"/>
              </a:ext>
            </a:extLst>
          </p:cNvPr>
          <p:cNvSpPr>
            <a:spLocks noChangeArrowheads="1"/>
          </p:cNvSpPr>
          <p:nvPr/>
        </p:nvSpPr>
        <p:spPr bwMode="auto">
          <a:xfrm>
            <a:off x="468313" y="836613"/>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latin typeface="Arial" pitchFamily="34" charset="0"/>
              </a:rPr>
              <a:t>Das Tafelbild bezieht sich auf das Thema „Kairo – eine Stadt, zwei Kindheiten“ auf den Seiten 46 und 47 im Schulbuch </a:t>
            </a:r>
            <a:r>
              <a:rPr lang="de-DE" altLang="de-DE" sz="1200" i="1" kern="0" dirty="0">
                <a:latin typeface="Arial" pitchFamily="34" charset="0"/>
              </a:rPr>
              <a:t>unterwegs 1</a:t>
            </a:r>
            <a:r>
              <a:rPr lang="de-DE" altLang="de-DE" sz="1200" kern="0" dirty="0">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Zusatzmaterial und zur Vertiefung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
        <p:nvSpPr>
          <p:cNvPr id="5" name="Rectangle 6">
            <a:extLst>
              <a:ext uri="{FF2B5EF4-FFF2-40B4-BE49-F238E27FC236}">
                <a16:creationId xmlns:a16="http://schemas.microsoft.com/office/drawing/2014/main" id="{97800DF6-2A9A-AC8C-F438-F1F4C3587129}"/>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2023</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Illustration: Thomas Przygodda, Langenhagen</a:t>
            </a:r>
            <a:endParaRPr lang="de-DE" altLang="de-DE" sz="1200" dirty="0">
              <a:cs typeface="Arial" charset="0"/>
            </a:endParaRP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br>
              <a:rPr lang="de-DE" altLang="de-DE" sz="1200" kern="0" dirty="0"/>
            </a:br>
            <a:br>
              <a:rPr lang="de-DE" altLang="de-DE" sz="1200" kern="0" dirty="0"/>
            </a:b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216</Words>
  <Application>Microsoft Office PowerPoint</Application>
  <PresentationFormat>Bildschirmpräsentation (4:3)</PresentationFormat>
  <Paragraphs>23</Paragraphs>
  <Slides>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Calibri</vt:lpstr>
      <vt:lpstr>Arial</vt:lpstr>
      <vt:lpstr>Syntax LT Std</vt:lpstr>
      <vt:lpstr>Wingdings</vt:lpstr>
      <vt:lpstr>Larissa</vt:lpstr>
      <vt:lpstr>PowerPoint-Präsentation</vt:lpstr>
      <vt:lpstr>Aufbau einer orientalischen Stadt</vt:lpstr>
      <vt:lpstr>Aufbau einer orientalischen Stadt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201</cp:revision>
  <dcterms:created xsi:type="dcterms:W3CDTF">2013-10-08T07:58:50Z</dcterms:created>
  <dcterms:modified xsi:type="dcterms:W3CDTF">2022-11-23T12:46:14Z</dcterms:modified>
</cp:coreProperties>
</file>