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a:extLst>
              <a:ext uri="{FF2B5EF4-FFF2-40B4-BE49-F238E27FC236}">
                <a16:creationId xmlns:a16="http://schemas.microsoft.com/office/drawing/2014/main" id="{BA07F4FA-5FAE-4313-988E-8BCFB3461A6A}"/>
              </a:ext>
            </a:extLst>
          </p:cNvPr>
          <p:cNvSpPr txBox="1">
            <a:spLocks noChangeArrowheads="1"/>
          </p:cNvSpPr>
          <p:nvPr/>
        </p:nvSpPr>
        <p:spPr bwMode="auto">
          <a:xfrm>
            <a:off x="1305017" y="3027086"/>
            <a:ext cx="6676007" cy="677108"/>
          </a:xfrm>
          <a:prstGeom prst="rect">
            <a:avLst/>
          </a:prstGeom>
          <a:solidFill>
            <a:srgbClr val="9999FF"/>
          </a:solidFill>
          <a:ln w="9525" algn="ctr">
            <a:solidFill>
              <a:srgbClr val="9999FF"/>
            </a:solid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Ziele der Wirtschaftspolitik</a:t>
            </a:r>
          </a:p>
        </p:txBody>
      </p:sp>
      <p:sp>
        <p:nvSpPr>
          <p:cNvPr id="23" name="Pfeil nach unten 23">
            <a:extLst>
              <a:ext uri="{FF2B5EF4-FFF2-40B4-BE49-F238E27FC236}">
                <a16:creationId xmlns:a16="http://schemas.microsoft.com/office/drawing/2014/main" id="{D943F8A2-DB2D-47B5-945A-D57BD7443B15}"/>
              </a:ext>
            </a:extLst>
          </p:cNvPr>
          <p:cNvSpPr>
            <a:spLocks noChangeArrowheads="1"/>
          </p:cNvSpPr>
          <p:nvPr/>
        </p:nvSpPr>
        <p:spPr bwMode="auto">
          <a:xfrm rot="8704031">
            <a:off x="2211762" y="2307791"/>
            <a:ext cx="288925" cy="568325"/>
          </a:xfrm>
          <a:prstGeom prst="downArrow">
            <a:avLst>
              <a:gd name="adj1" fmla="val 50000"/>
              <a:gd name="adj2" fmla="val 49895"/>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C4F5C941-5017-425C-A856-B66823E716BC}"/>
              </a:ext>
            </a:extLst>
          </p:cNvPr>
          <p:cNvSpPr txBox="1">
            <a:spLocks noChangeArrowheads="1"/>
          </p:cNvSpPr>
          <p:nvPr/>
        </p:nvSpPr>
        <p:spPr bwMode="auto">
          <a:xfrm>
            <a:off x="114267" y="1310996"/>
            <a:ext cx="241927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Wirtschafts-wachstum</a:t>
            </a:r>
          </a:p>
        </p:txBody>
      </p:sp>
      <p:sp>
        <p:nvSpPr>
          <p:cNvPr id="26" name="Text Box 10">
            <a:extLst>
              <a:ext uri="{FF2B5EF4-FFF2-40B4-BE49-F238E27FC236}">
                <a16:creationId xmlns:a16="http://schemas.microsoft.com/office/drawing/2014/main" id="{4AE63B1B-DE6A-4073-B9C1-C7591459C8B2}"/>
              </a:ext>
            </a:extLst>
          </p:cNvPr>
          <p:cNvSpPr txBox="1">
            <a:spLocks noChangeArrowheads="1"/>
          </p:cNvSpPr>
          <p:nvPr/>
        </p:nvSpPr>
        <p:spPr bwMode="auto">
          <a:xfrm>
            <a:off x="6708586" y="1315878"/>
            <a:ext cx="216134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sicherer Geldwert</a:t>
            </a:r>
          </a:p>
        </p:txBody>
      </p:sp>
      <p:sp>
        <p:nvSpPr>
          <p:cNvPr id="29" name="Text Box 10">
            <a:extLst>
              <a:ext uri="{FF2B5EF4-FFF2-40B4-BE49-F238E27FC236}">
                <a16:creationId xmlns:a16="http://schemas.microsoft.com/office/drawing/2014/main" id="{CA6FCE0A-CD93-4891-9751-CB07D562C35E}"/>
              </a:ext>
            </a:extLst>
          </p:cNvPr>
          <p:cNvSpPr txBox="1">
            <a:spLocks noChangeArrowheads="1"/>
          </p:cNvSpPr>
          <p:nvPr/>
        </p:nvSpPr>
        <p:spPr bwMode="auto">
          <a:xfrm>
            <a:off x="130897" y="4393223"/>
            <a:ext cx="250647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Lebensqualität, intakte Umwelt </a:t>
            </a:r>
          </a:p>
        </p:txBody>
      </p:sp>
      <p:sp>
        <p:nvSpPr>
          <p:cNvPr id="30" name="Text Box 10">
            <a:extLst>
              <a:ext uri="{FF2B5EF4-FFF2-40B4-BE49-F238E27FC236}">
                <a16:creationId xmlns:a16="http://schemas.microsoft.com/office/drawing/2014/main" id="{EE698242-480E-428D-B51E-CBB22C677072}"/>
              </a:ext>
            </a:extLst>
          </p:cNvPr>
          <p:cNvSpPr txBox="1">
            <a:spLocks noChangeArrowheads="1"/>
          </p:cNvSpPr>
          <p:nvPr/>
        </p:nvSpPr>
        <p:spPr bwMode="auto">
          <a:xfrm>
            <a:off x="6713324" y="4406480"/>
            <a:ext cx="229447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gerechte Einkommens-verteilung</a:t>
            </a:r>
          </a:p>
        </p:txBody>
      </p:sp>
      <p:sp>
        <p:nvSpPr>
          <p:cNvPr id="31" name="Pfeil nach unten 28">
            <a:extLst>
              <a:ext uri="{FF2B5EF4-FFF2-40B4-BE49-F238E27FC236}">
                <a16:creationId xmlns:a16="http://schemas.microsoft.com/office/drawing/2014/main" id="{59BB95B5-BAAC-4FC4-8DB5-618EC5595B3D}"/>
              </a:ext>
            </a:extLst>
          </p:cNvPr>
          <p:cNvSpPr>
            <a:spLocks noChangeArrowheads="1"/>
          </p:cNvSpPr>
          <p:nvPr/>
        </p:nvSpPr>
        <p:spPr bwMode="auto">
          <a:xfrm rot="12895969" flipH="1">
            <a:off x="6722760" y="2307932"/>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Pfeil nach unten 29">
            <a:extLst>
              <a:ext uri="{FF2B5EF4-FFF2-40B4-BE49-F238E27FC236}">
                <a16:creationId xmlns:a16="http://schemas.microsoft.com/office/drawing/2014/main" id="{77E3BE6E-2358-4BC7-89F9-CBCF59DB6792}"/>
              </a:ext>
            </a:extLst>
          </p:cNvPr>
          <p:cNvSpPr>
            <a:spLocks noChangeArrowheads="1"/>
          </p:cNvSpPr>
          <p:nvPr/>
        </p:nvSpPr>
        <p:spPr bwMode="auto">
          <a:xfrm rot="12895969" flipV="1">
            <a:off x="2120929" y="3794819"/>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3" name="Pfeil nach unten 30">
            <a:extLst>
              <a:ext uri="{FF2B5EF4-FFF2-40B4-BE49-F238E27FC236}">
                <a16:creationId xmlns:a16="http://schemas.microsoft.com/office/drawing/2014/main" id="{5E3DCD3F-A61A-4EED-BFF3-AEE060162EF1}"/>
              </a:ext>
            </a:extLst>
          </p:cNvPr>
          <p:cNvSpPr>
            <a:spLocks noChangeArrowheads="1"/>
          </p:cNvSpPr>
          <p:nvPr/>
        </p:nvSpPr>
        <p:spPr bwMode="auto">
          <a:xfrm rot="8704031" flipH="1" flipV="1">
            <a:off x="6864306" y="379482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4" name="Pfeil nach unten 29">
            <a:extLst>
              <a:ext uri="{FF2B5EF4-FFF2-40B4-BE49-F238E27FC236}">
                <a16:creationId xmlns:a16="http://schemas.microsoft.com/office/drawing/2014/main" id="{7D8BF476-A17C-4E51-9EC6-B9C9F2981C7B}"/>
              </a:ext>
            </a:extLst>
          </p:cNvPr>
          <p:cNvSpPr>
            <a:spLocks noChangeArrowheads="1"/>
          </p:cNvSpPr>
          <p:nvPr/>
        </p:nvSpPr>
        <p:spPr bwMode="auto">
          <a:xfrm rot="10800000" flipV="1">
            <a:off x="4365394" y="4066372"/>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E13DA9CB-589E-47DA-A79E-E00953635A22}"/>
              </a:ext>
            </a:extLst>
          </p:cNvPr>
          <p:cNvSpPr txBox="1">
            <a:spLocks noChangeArrowheads="1"/>
          </p:cNvSpPr>
          <p:nvPr/>
        </p:nvSpPr>
        <p:spPr bwMode="auto">
          <a:xfrm>
            <a:off x="3195391" y="4757759"/>
            <a:ext cx="262892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außen-wirtschaftliches Gleichgewicht</a:t>
            </a:r>
          </a:p>
        </p:txBody>
      </p:sp>
      <p:sp>
        <p:nvSpPr>
          <p:cNvPr id="36" name="Pfeil nach unten 29">
            <a:extLst>
              <a:ext uri="{FF2B5EF4-FFF2-40B4-BE49-F238E27FC236}">
                <a16:creationId xmlns:a16="http://schemas.microsoft.com/office/drawing/2014/main" id="{398C4358-1508-44C2-BD47-2C3CD58412C3}"/>
              </a:ext>
            </a:extLst>
          </p:cNvPr>
          <p:cNvSpPr>
            <a:spLocks noChangeArrowheads="1"/>
          </p:cNvSpPr>
          <p:nvPr/>
        </p:nvSpPr>
        <p:spPr bwMode="auto">
          <a:xfrm flipV="1">
            <a:off x="4365394" y="232480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7" name="Text Box 10">
            <a:extLst>
              <a:ext uri="{FF2B5EF4-FFF2-40B4-BE49-F238E27FC236}">
                <a16:creationId xmlns:a16="http://schemas.microsoft.com/office/drawing/2014/main" id="{206D98F1-B02D-4280-8A11-B9F7CDA2FBB1}"/>
              </a:ext>
            </a:extLst>
          </p:cNvPr>
          <p:cNvSpPr txBox="1">
            <a:spLocks noChangeArrowheads="1"/>
          </p:cNvSpPr>
          <p:nvPr/>
        </p:nvSpPr>
        <p:spPr bwMode="auto">
          <a:xfrm>
            <a:off x="3341873" y="1019414"/>
            <a:ext cx="2300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Voll-beschäftigung</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6" grpId="0"/>
      <p:bldP spid="29" grpId="0"/>
      <p:bldP spid="30" grpId="0"/>
      <p:bldP spid="31" grpId="0" animBg="1"/>
      <p:bldP spid="32" grpId="0" animBg="1"/>
      <p:bldP spid="33" grpId="0" animBg="1"/>
      <p:bldP spid="34" grpId="0" animBg="1"/>
      <p:bldP spid="35" grpId="0"/>
      <p:bldP spid="36" grpId="0" animBg="1"/>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„Wirtschaftspolitik – was geschieht da?“ auf den Seiten 84 bis 85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200</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31</cp:revision>
  <dcterms:created xsi:type="dcterms:W3CDTF">2020-01-22T09:57:49Z</dcterms:created>
  <dcterms:modified xsi:type="dcterms:W3CDTF">2020-03-13T14:03:04Z</dcterms:modified>
</cp:coreProperties>
</file>