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114" d="100"/>
          <a:sy n="114" d="100"/>
        </p:scale>
        <p:origin x="133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24.06.2020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24.06.2020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24.06.2020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24.06.2020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24.06.2020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24.06.2020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24.06.2020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24.06.2020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24.06.2020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24.06.2020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24.06.2020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24.06.2020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24.06.2020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21942" y="837266"/>
            <a:ext cx="936594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Bundesregierung</a:t>
            </a:r>
          </a:p>
        </p:txBody>
      </p:sp>
      <p:sp>
        <p:nvSpPr>
          <p:cNvPr id="15" name="Text Box 10">
            <a:extLst>
              <a:ext uri="{FF2B5EF4-FFF2-40B4-BE49-F238E27FC236}">
                <a16:creationId xmlns:a16="http://schemas.microsoft.com/office/drawing/2014/main" id="{E84F7091-0F50-4B69-BA65-84851DBD5AE6}"/>
              </a:ext>
            </a:extLst>
          </p:cNvPr>
          <p:cNvSpPr txBox="1">
            <a:spLocks noChangeArrowheads="1"/>
          </p:cNvSpPr>
          <p:nvPr/>
        </p:nvSpPr>
        <p:spPr bwMode="auto">
          <a:xfrm>
            <a:off x="784432" y="6129169"/>
            <a:ext cx="7353192"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Einbringen und Beschließen von Gesetzesvorschlägen</a:t>
            </a:r>
          </a:p>
        </p:txBody>
      </p:sp>
      <p:sp>
        <p:nvSpPr>
          <p:cNvPr id="16" name="Text Box 10">
            <a:extLst>
              <a:ext uri="{FF2B5EF4-FFF2-40B4-BE49-F238E27FC236}">
                <a16:creationId xmlns:a16="http://schemas.microsoft.com/office/drawing/2014/main" id="{05F4DC74-6CC2-4104-B01A-719A0D4F7FBA}"/>
              </a:ext>
            </a:extLst>
          </p:cNvPr>
          <p:cNvSpPr txBox="1">
            <a:spLocks noChangeArrowheads="1"/>
          </p:cNvSpPr>
          <p:nvPr/>
        </p:nvSpPr>
        <p:spPr bwMode="auto">
          <a:xfrm>
            <a:off x="2056717" y="1819012"/>
            <a:ext cx="5030565"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Bundeskanzlerin/Bundeskanzler</a:t>
            </a:r>
          </a:p>
        </p:txBody>
      </p:sp>
      <p:sp>
        <p:nvSpPr>
          <p:cNvPr id="20" name="Text Box 10">
            <a:extLst>
              <a:ext uri="{FF2B5EF4-FFF2-40B4-BE49-F238E27FC236}">
                <a16:creationId xmlns:a16="http://schemas.microsoft.com/office/drawing/2014/main" id="{942C25B1-1932-4112-9720-1F6EE5D11702}"/>
              </a:ext>
            </a:extLst>
          </p:cNvPr>
          <p:cNvSpPr txBox="1">
            <a:spLocks noChangeArrowheads="1"/>
          </p:cNvSpPr>
          <p:nvPr/>
        </p:nvSpPr>
        <p:spPr bwMode="auto">
          <a:xfrm>
            <a:off x="2056717" y="2185310"/>
            <a:ext cx="5030565"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Vizekanzlerin/Vizekanzler</a:t>
            </a:r>
          </a:p>
        </p:txBody>
      </p:sp>
      <p:sp>
        <p:nvSpPr>
          <p:cNvPr id="2" name="Rechteck 1">
            <a:extLst>
              <a:ext uri="{FF2B5EF4-FFF2-40B4-BE49-F238E27FC236}">
                <a16:creationId xmlns:a16="http://schemas.microsoft.com/office/drawing/2014/main" id="{4FDBF8E6-FCC4-44DF-9D40-98A90539B22A}"/>
              </a:ext>
            </a:extLst>
          </p:cNvPr>
          <p:cNvSpPr/>
          <p:nvPr/>
        </p:nvSpPr>
        <p:spPr>
          <a:xfrm>
            <a:off x="865571" y="1543265"/>
            <a:ext cx="7412855" cy="1521789"/>
          </a:xfrm>
          <a:prstGeom prst="rect">
            <a:avLst/>
          </a:prstGeom>
          <a:no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2" name="Text Box 10">
            <a:extLst>
              <a:ext uri="{FF2B5EF4-FFF2-40B4-BE49-F238E27FC236}">
                <a16:creationId xmlns:a16="http://schemas.microsoft.com/office/drawing/2014/main" id="{BE1E927E-F26C-4967-B3CB-66D316002CB0}"/>
              </a:ext>
            </a:extLst>
          </p:cNvPr>
          <p:cNvSpPr txBox="1">
            <a:spLocks noChangeArrowheads="1"/>
          </p:cNvSpPr>
          <p:nvPr/>
        </p:nvSpPr>
        <p:spPr bwMode="auto">
          <a:xfrm>
            <a:off x="5596419" y="2625182"/>
            <a:ext cx="2783092"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i="1" dirty="0">
                <a:solidFill>
                  <a:srgbClr val="333333"/>
                </a:solidFill>
                <a:latin typeface="Calibri" panose="020F0502020204030204" pitchFamily="34" charset="0"/>
              </a:rPr>
              <a:t>Bundeskanzleramt</a:t>
            </a:r>
          </a:p>
        </p:txBody>
      </p:sp>
      <p:sp>
        <p:nvSpPr>
          <p:cNvPr id="23" name="Rechteck 22">
            <a:extLst>
              <a:ext uri="{FF2B5EF4-FFF2-40B4-BE49-F238E27FC236}">
                <a16:creationId xmlns:a16="http://schemas.microsoft.com/office/drawing/2014/main" id="{7B1388BC-52C5-45E5-9506-EC49E7DFC7B5}"/>
              </a:ext>
            </a:extLst>
          </p:cNvPr>
          <p:cNvSpPr/>
          <p:nvPr/>
        </p:nvSpPr>
        <p:spPr>
          <a:xfrm>
            <a:off x="865570" y="3212360"/>
            <a:ext cx="7412855" cy="1521789"/>
          </a:xfrm>
          <a:prstGeom prst="rect">
            <a:avLst/>
          </a:prstGeom>
          <a:no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4" name="Text Box 10">
            <a:extLst>
              <a:ext uri="{FF2B5EF4-FFF2-40B4-BE49-F238E27FC236}">
                <a16:creationId xmlns:a16="http://schemas.microsoft.com/office/drawing/2014/main" id="{41BE5F08-4E87-415F-A861-C2325C6053E1}"/>
              </a:ext>
            </a:extLst>
          </p:cNvPr>
          <p:cNvSpPr txBox="1">
            <a:spLocks noChangeArrowheads="1"/>
          </p:cNvSpPr>
          <p:nvPr/>
        </p:nvSpPr>
        <p:spPr bwMode="auto">
          <a:xfrm>
            <a:off x="2056717" y="3486070"/>
            <a:ext cx="5030565"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Ministerinnen und Minister</a:t>
            </a:r>
          </a:p>
        </p:txBody>
      </p:sp>
      <p:sp>
        <p:nvSpPr>
          <p:cNvPr id="25" name="Text Box 10">
            <a:extLst>
              <a:ext uri="{FF2B5EF4-FFF2-40B4-BE49-F238E27FC236}">
                <a16:creationId xmlns:a16="http://schemas.microsoft.com/office/drawing/2014/main" id="{3EEC3B68-227C-44D6-AE36-7A2BC742B20D}"/>
              </a:ext>
            </a:extLst>
          </p:cNvPr>
          <p:cNvSpPr txBox="1">
            <a:spLocks noChangeArrowheads="1"/>
          </p:cNvSpPr>
          <p:nvPr/>
        </p:nvSpPr>
        <p:spPr bwMode="auto">
          <a:xfrm>
            <a:off x="2056717" y="3852368"/>
            <a:ext cx="5365015"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Staatssekretärinnen und Staatssekretäre</a:t>
            </a:r>
          </a:p>
        </p:txBody>
      </p:sp>
      <p:sp>
        <p:nvSpPr>
          <p:cNvPr id="26" name="Text Box 10">
            <a:extLst>
              <a:ext uri="{FF2B5EF4-FFF2-40B4-BE49-F238E27FC236}">
                <a16:creationId xmlns:a16="http://schemas.microsoft.com/office/drawing/2014/main" id="{161BC05E-41D6-406A-AF75-94BA862D698F}"/>
              </a:ext>
            </a:extLst>
          </p:cNvPr>
          <p:cNvSpPr txBox="1">
            <a:spLocks noChangeArrowheads="1"/>
          </p:cNvSpPr>
          <p:nvPr/>
        </p:nvSpPr>
        <p:spPr bwMode="auto">
          <a:xfrm>
            <a:off x="5695736" y="4257457"/>
            <a:ext cx="2783092"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i="1" dirty="0">
                <a:solidFill>
                  <a:srgbClr val="333333"/>
                </a:solidFill>
                <a:latin typeface="Calibri" panose="020F0502020204030204" pitchFamily="34" charset="0"/>
              </a:rPr>
              <a:t>Bundesministerien</a:t>
            </a:r>
          </a:p>
        </p:txBody>
      </p:sp>
      <p:sp>
        <p:nvSpPr>
          <p:cNvPr id="27" name="Pfeil nach unten 16">
            <a:extLst>
              <a:ext uri="{FF2B5EF4-FFF2-40B4-BE49-F238E27FC236}">
                <a16:creationId xmlns:a16="http://schemas.microsoft.com/office/drawing/2014/main" id="{20E27EFC-22B2-42B9-BEDC-8FA7B871E57A}"/>
              </a:ext>
            </a:extLst>
          </p:cNvPr>
          <p:cNvSpPr>
            <a:spLocks noChangeArrowheads="1"/>
          </p:cNvSpPr>
          <p:nvPr/>
        </p:nvSpPr>
        <p:spPr bwMode="auto">
          <a:xfrm>
            <a:off x="3131840" y="4826483"/>
            <a:ext cx="2880320" cy="831600"/>
          </a:xfrm>
          <a:prstGeom prst="downArrow">
            <a:avLst>
              <a:gd name="adj1" fmla="val 50233"/>
              <a:gd name="adj2" fmla="val 3866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8" name="Text Box 10">
            <a:extLst>
              <a:ext uri="{FF2B5EF4-FFF2-40B4-BE49-F238E27FC236}">
                <a16:creationId xmlns:a16="http://schemas.microsoft.com/office/drawing/2014/main" id="{E2395080-A7B0-41C3-ABE4-271731854D8C}"/>
              </a:ext>
            </a:extLst>
          </p:cNvPr>
          <p:cNvSpPr txBox="1">
            <a:spLocks noChangeArrowheads="1"/>
          </p:cNvSpPr>
          <p:nvPr/>
        </p:nvSpPr>
        <p:spPr bwMode="auto">
          <a:xfrm>
            <a:off x="3825564" y="4919003"/>
            <a:ext cx="1492871"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Aufgaben</a:t>
            </a:r>
          </a:p>
        </p:txBody>
      </p:sp>
      <p:sp>
        <p:nvSpPr>
          <p:cNvPr id="29" name="Text Box 10">
            <a:extLst>
              <a:ext uri="{FF2B5EF4-FFF2-40B4-BE49-F238E27FC236}">
                <a16:creationId xmlns:a16="http://schemas.microsoft.com/office/drawing/2014/main" id="{2E830FE2-B966-469E-A351-2E3020783FC8}"/>
              </a:ext>
            </a:extLst>
          </p:cNvPr>
          <p:cNvSpPr txBox="1">
            <a:spLocks noChangeArrowheads="1"/>
          </p:cNvSpPr>
          <p:nvPr/>
        </p:nvSpPr>
        <p:spPr bwMode="auto">
          <a:xfrm>
            <a:off x="1934090" y="5670848"/>
            <a:ext cx="5053875"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Verwaltung des Staates</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wipe(up)">
                                      <p:cBhvr>
                                        <p:cTn id="35" dur="500"/>
                                        <p:tgtEl>
                                          <p:spTgt spid="27"/>
                                        </p:tgtEl>
                                      </p:cBhvr>
                                    </p:animEffect>
                                  </p:childTnLst>
                                </p:cTn>
                              </p:par>
                              <p:par>
                                <p:cTn id="36" presetID="22" presetClass="entr" presetSubtype="1" fill="hold" grpId="0"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wipe(up)">
                                      <p:cBhvr>
                                        <p:cTn id="38" dur="500"/>
                                        <p:tgtEl>
                                          <p:spTgt spid="28"/>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20" grpId="0"/>
      <p:bldP spid="2" grpId="0" animBg="1"/>
      <p:bldP spid="22" grpId="0"/>
      <p:bldP spid="23" grpId="0" animBg="1"/>
      <p:bldP spid="24" grpId="0"/>
      <p:bldP spid="25" grpId="0"/>
      <p:bldP spid="26" grpId="0"/>
      <p:bldP spid="27" grpId="0" animBg="1"/>
      <p:bldP spid="28" grpId="0"/>
      <p:bldP spid="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„Welche Aufgaben hat unsere Bundesregierung?“ auf den Seiten 28 bis 29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210</Words>
  <Application>Microsoft Office PowerPoint</Application>
  <PresentationFormat>Bildschirmpräsentation (4:3)</PresentationFormat>
  <Paragraphs>29</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27</cp:revision>
  <dcterms:created xsi:type="dcterms:W3CDTF">2020-01-22T09:57:49Z</dcterms:created>
  <dcterms:modified xsi:type="dcterms:W3CDTF">2020-06-24T09:26:14Z</dcterms:modified>
</cp:coreProperties>
</file>