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0" autoAdjust="0"/>
    <p:restoredTop sz="94660"/>
  </p:normalViewPr>
  <p:slideViewPr>
    <p:cSldViewPr snapToGrid="0">
      <p:cViewPr varScale="1">
        <p:scale>
          <a:sx n="114" d="100"/>
          <a:sy n="114" d="100"/>
        </p:scale>
        <p:origin x="13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24.06.2020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06689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24.06.2020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65688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24.06.2020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35849058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2A1247-B0D5-4841-8982-A53B011B0B4F}"/>
              </a:ext>
            </a:extLst>
          </p:cNvPr>
          <p:cNvSpPr>
            <a:spLocks noGrp="1"/>
          </p:cNvSpPr>
          <p:nvPr>
            <p:ph type="title"/>
          </p:nvPr>
        </p:nvSpPr>
        <p:spPr>
          <a:xfrm>
            <a:off x="628650" y="890420"/>
            <a:ext cx="7886700" cy="1325563"/>
          </a:xfrm>
        </p:spPr>
        <p:txBody>
          <a:bodyPr/>
          <a:lstStyle/>
          <a:p>
            <a:r>
              <a:rPr lang="de-DE" dirty="0"/>
              <a:t>Mastertitelformat bearbeiten</a:t>
            </a:r>
          </a:p>
        </p:txBody>
      </p:sp>
      <p:sp>
        <p:nvSpPr>
          <p:cNvPr id="3" name="Datumsplatzhalter 2">
            <a:extLst>
              <a:ext uri="{FF2B5EF4-FFF2-40B4-BE49-F238E27FC236}">
                <a16:creationId xmlns:a16="http://schemas.microsoft.com/office/drawing/2014/main" id="{B7BECFEC-BB7F-4B58-9C9B-C50896AC779C}"/>
              </a:ext>
            </a:extLst>
          </p:cNvPr>
          <p:cNvSpPr>
            <a:spLocks noGrp="1"/>
          </p:cNvSpPr>
          <p:nvPr>
            <p:ph type="dt" sz="half" idx="10"/>
          </p:nvPr>
        </p:nvSpPr>
        <p:spPr/>
        <p:txBody>
          <a:bodyPr/>
          <a:lstStyle/>
          <a:p>
            <a:fld id="{B0731A03-36E0-481A-AB61-4D20F0B56373}" type="datetimeFigureOut">
              <a:rPr lang="de-DE" smtClean="0"/>
              <a:t>24.06.2020</a:t>
            </a:fld>
            <a:endParaRPr lang="de-DE"/>
          </a:p>
        </p:txBody>
      </p:sp>
      <p:sp>
        <p:nvSpPr>
          <p:cNvPr id="4" name="Fußzeilenplatzhalter 3">
            <a:extLst>
              <a:ext uri="{FF2B5EF4-FFF2-40B4-BE49-F238E27FC236}">
                <a16:creationId xmlns:a16="http://schemas.microsoft.com/office/drawing/2014/main" id="{758CE2E4-2E36-41A6-8422-C79C07F0C67D}"/>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A58572B2-5D03-4751-9BD0-C931752E63D3}"/>
              </a:ext>
            </a:extLst>
          </p:cNvPr>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41635399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B0731A03-36E0-481A-AB61-4D20F0B56373}" type="datetimeFigureOut">
              <a:rPr lang="de-DE" smtClean="0"/>
              <a:t>24.06.2020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302272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B0731A03-36E0-481A-AB61-4D20F0B56373}" type="datetimeFigureOut">
              <a:rPr lang="de-DE" smtClean="0"/>
              <a:t>24.06.2020</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1950754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B0731A03-36E0-481A-AB61-4D20F0B56373}" type="datetimeFigureOut">
              <a:rPr lang="de-DE" smtClean="0"/>
              <a:t>24.06.2020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4775270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B0731A03-36E0-481A-AB61-4D20F0B56373}" type="datetimeFigureOut">
              <a:rPr lang="de-DE" smtClean="0"/>
              <a:t>24.06.2020</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1038343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B0731A03-36E0-481A-AB61-4D20F0B56373}" type="datetimeFigureOut">
              <a:rPr lang="de-DE" smtClean="0"/>
              <a:t>24.06.2020</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1994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731A03-36E0-481A-AB61-4D20F0B56373}" type="datetimeFigureOut">
              <a:rPr lang="de-DE" smtClean="0"/>
              <a:t>24.06.2020</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635742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24.06.2020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6025918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B0731A03-36E0-481A-AB61-4D20F0B56373}" type="datetimeFigureOut">
              <a:rPr lang="de-DE" smtClean="0"/>
              <a:t>24.06.2020</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E7A349DF-6C13-4A2B-82CC-A58F9C08095E}" type="slidenum">
              <a:rPr lang="de-DE" smtClean="0"/>
              <a:t>‹Nr.›</a:t>
            </a:fld>
            <a:endParaRPr lang="de-DE"/>
          </a:p>
        </p:txBody>
      </p:sp>
    </p:spTree>
    <p:extLst>
      <p:ext uri="{BB962C8B-B14F-4D97-AF65-F5344CB8AC3E}">
        <p14:creationId xmlns:p14="http://schemas.microsoft.com/office/powerpoint/2010/main" val="2893358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731A03-36E0-481A-AB61-4D20F0B56373}" type="datetimeFigureOut">
              <a:rPr lang="de-DE" smtClean="0"/>
              <a:t>24.06.2020</a:t>
            </a:fld>
            <a:endParaRPr lang="de-DE"/>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349DF-6C13-4A2B-82CC-A58F9C08095E}" type="slidenum">
              <a:rPr lang="de-DE" smtClean="0"/>
              <a:t>‹Nr.›</a:t>
            </a:fld>
            <a:endParaRPr lang="de-DE"/>
          </a:p>
        </p:txBody>
      </p:sp>
    </p:spTree>
    <p:extLst>
      <p:ext uri="{BB962C8B-B14F-4D97-AF65-F5344CB8AC3E}">
        <p14:creationId xmlns:p14="http://schemas.microsoft.com/office/powerpoint/2010/main" val="189458515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0">
            <a:extLst>
              <a:ext uri="{FF2B5EF4-FFF2-40B4-BE49-F238E27FC236}">
                <a16:creationId xmlns:a16="http://schemas.microsoft.com/office/drawing/2014/main" id="{BA8C49FF-4A4F-4D82-9131-1087055598F8}"/>
              </a:ext>
            </a:extLst>
          </p:cNvPr>
          <p:cNvSpPr txBox="1">
            <a:spLocks noChangeArrowheads="1"/>
          </p:cNvSpPr>
          <p:nvPr/>
        </p:nvSpPr>
        <p:spPr bwMode="auto">
          <a:xfrm>
            <a:off x="-221942" y="837266"/>
            <a:ext cx="9365941"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3800" dirty="0">
                <a:solidFill>
                  <a:srgbClr val="333333"/>
                </a:solidFill>
                <a:latin typeface="Calibri" panose="020F0502020204030204" pitchFamily="34" charset="0"/>
              </a:rPr>
              <a:t>Die Bundesregierung</a:t>
            </a:r>
          </a:p>
        </p:txBody>
      </p:sp>
      <p:sp>
        <p:nvSpPr>
          <p:cNvPr id="15" name="Text Box 10">
            <a:extLst>
              <a:ext uri="{FF2B5EF4-FFF2-40B4-BE49-F238E27FC236}">
                <a16:creationId xmlns:a16="http://schemas.microsoft.com/office/drawing/2014/main" id="{E84F7091-0F50-4B69-BA65-84851DBD5AE6}"/>
              </a:ext>
            </a:extLst>
          </p:cNvPr>
          <p:cNvSpPr txBox="1">
            <a:spLocks noChangeArrowheads="1"/>
          </p:cNvSpPr>
          <p:nvPr/>
        </p:nvSpPr>
        <p:spPr bwMode="auto">
          <a:xfrm>
            <a:off x="784432" y="6129169"/>
            <a:ext cx="735319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Einbringen und Beschließen von Gesetzesvorschlägen</a:t>
            </a:r>
          </a:p>
        </p:txBody>
      </p:sp>
      <p:sp>
        <p:nvSpPr>
          <p:cNvPr id="16" name="Text Box 10">
            <a:extLst>
              <a:ext uri="{FF2B5EF4-FFF2-40B4-BE49-F238E27FC236}">
                <a16:creationId xmlns:a16="http://schemas.microsoft.com/office/drawing/2014/main" id="{05F4DC74-6CC2-4104-B01A-719A0D4F7FBA}"/>
              </a:ext>
            </a:extLst>
          </p:cNvPr>
          <p:cNvSpPr txBox="1">
            <a:spLocks noChangeArrowheads="1"/>
          </p:cNvSpPr>
          <p:nvPr/>
        </p:nvSpPr>
        <p:spPr bwMode="auto">
          <a:xfrm>
            <a:off x="2056717" y="1819012"/>
            <a:ext cx="503056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Bundeskanzlerin/Bundeskanzler</a:t>
            </a:r>
          </a:p>
        </p:txBody>
      </p:sp>
      <p:sp>
        <p:nvSpPr>
          <p:cNvPr id="20" name="Text Box 10">
            <a:extLst>
              <a:ext uri="{FF2B5EF4-FFF2-40B4-BE49-F238E27FC236}">
                <a16:creationId xmlns:a16="http://schemas.microsoft.com/office/drawing/2014/main" id="{942C25B1-1932-4112-9720-1F6EE5D11702}"/>
              </a:ext>
            </a:extLst>
          </p:cNvPr>
          <p:cNvSpPr txBox="1">
            <a:spLocks noChangeArrowheads="1"/>
          </p:cNvSpPr>
          <p:nvPr/>
        </p:nvSpPr>
        <p:spPr bwMode="auto">
          <a:xfrm>
            <a:off x="2056717" y="2185310"/>
            <a:ext cx="503056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Vizekanzlerin/Vizekanzler</a:t>
            </a:r>
          </a:p>
        </p:txBody>
      </p:sp>
      <p:sp>
        <p:nvSpPr>
          <p:cNvPr id="2" name="Rechteck 1">
            <a:extLst>
              <a:ext uri="{FF2B5EF4-FFF2-40B4-BE49-F238E27FC236}">
                <a16:creationId xmlns:a16="http://schemas.microsoft.com/office/drawing/2014/main" id="{4FDBF8E6-FCC4-44DF-9D40-98A90539B22A}"/>
              </a:ext>
            </a:extLst>
          </p:cNvPr>
          <p:cNvSpPr/>
          <p:nvPr/>
        </p:nvSpPr>
        <p:spPr>
          <a:xfrm>
            <a:off x="865571" y="1543265"/>
            <a:ext cx="7412855" cy="1521789"/>
          </a:xfrm>
          <a:prstGeom prst="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2" name="Text Box 10">
            <a:extLst>
              <a:ext uri="{FF2B5EF4-FFF2-40B4-BE49-F238E27FC236}">
                <a16:creationId xmlns:a16="http://schemas.microsoft.com/office/drawing/2014/main" id="{BE1E927E-F26C-4967-B3CB-66D316002CB0}"/>
              </a:ext>
            </a:extLst>
          </p:cNvPr>
          <p:cNvSpPr txBox="1">
            <a:spLocks noChangeArrowheads="1"/>
          </p:cNvSpPr>
          <p:nvPr/>
        </p:nvSpPr>
        <p:spPr bwMode="auto">
          <a:xfrm>
            <a:off x="5596419" y="2625182"/>
            <a:ext cx="278309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i="1" dirty="0">
                <a:solidFill>
                  <a:srgbClr val="333333"/>
                </a:solidFill>
                <a:latin typeface="Calibri" panose="020F0502020204030204" pitchFamily="34" charset="0"/>
              </a:rPr>
              <a:t>Bundeskanzleramt</a:t>
            </a:r>
          </a:p>
        </p:txBody>
      </p:sp>
      <p:sp>
        <p:nvSpPr>
          <p:cNvPr id="23" name="Rechteck 22">
            <a:extLst>
              <a:ext uri="{FF2B5EF4-FFF2-40B4-BE49-F238E27FC236}">
                <a16:creationId xmlns:a16="http://schemas.microsoft.com/office/drawing/2014/main" id="{7B1388BC-52C5-45E5-9506-EC49E7DFC7B5}"/>
              </a:ext>
            </a:extLst>
          </p:cNvPr>
          <p:cNvSpPr/>
          <p:nvPr/>
        </p:nvSpPr>
        <p:spPr>
          <a:xfrm>
            <a:off x="865570" y="3212360"/>
            <a:ext cx="7412855" cy="1521789"/>
          </a:xfrm>
          <a:prstGeom prst="rect">
            <a:avLst/>
          </a:prstGeom>
          <a:noFill/>
          <a:ln>
            <a:solidFill>
              <a:srgbClr val="9999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4" name="Text Box 10">
            <a:extLst>
              <a:ext uri="{FF2B5EF4-FFF2-40B4-BE49-F238E27FC236}">
                <a16:creationId xmlns:a16="http://schemas.microsoft.com/office/drawing/2014/main" id="{41BE5F08-4E87-415F-A861-C2325C6053E1}"/>
              </a:ext>
            </a:extLst>
          </p:cNvPr>
          <p:cNvSpPr txBox="1">
            <a:spLocks noChangeArrowheads="1"/>
          </p:cNvSpPr>
          <p:nvPr/>
        </p:nvSpPr>
        <p:spPr bwMode="auto">
          <a:xfrm>
            <a:off x="2056717" y="3486070"/>
            <a:ext cx="503056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Ministerinnen und Minister</a:t>
            </a:r>
          </a:p>
        </p:txBody>
      </p:sp>
      <p:sp>
        <p:nvSpPr>
          <p:cNvPr id="25" name="Text Box 10">
            <a:extLst>
              <a:ext uri="{FF2B5EF4-FFF2-40B4-BE49-F238E27FC236}">
                <a16:creationId xmlns:a16="http://schemas.microsoft.com/office/drawing/2014/main" id="{3EEC3B68-227C-44D6-AE36-7A2BC742B20D}"/>
              </a:ext>
            </a:extLst>
          </p:cNvPr>
          <p:cNvSpPr txBox="1">
            <a:spLocks noChangeArrowheads="1"/>
          </p:cNvSpPr>
          <p:nvPr/>
        </p:nvSpPr>
        <p:spPr bwMode="auto">
          <a:xfrm>
            <a:off x="2056717" y="3852368"/>
            <a:ext cx="536501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Staatssekretärinnen und Staatssekretäre</a:t>
            </a:r>
          </a:p>
        </p:txBody>
      </p:sp>
      <p:sp>
        <p:nvSpPr>
          <p:cNvPr id="26" name="Text Box 10">
            <a:extLst>
              <a:ext uri="{FF2B5EF4-FFF2-40B4-BE49-F238E27FC236}">
                <a16:creationId xmlns:a16="http://schemas.microsoft.com/office/drawing/2014/main" id="{161BC05E-41D6-406A-AF75-94BA862D698F}"/>
              </a:ext>
            </a:extLst>
          </p:cNvPr>
          <p:cNvSpPr txBox="1">
            <a:spLocks noChangeArrowheads="1"/>
          </p:cNvSpPr>
          <p:nvPr/>
        </p:nvSpPr>
        <p:spPr bwMode="auto">
          <a:xfrm>
            <a:off x="5695736" y="4257457"/>
            <a:ext cx="2783092"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i="1" dirty="0">
                <a:solidFill>
                  <a:srgbClr val="333333"/>
                </a:solidFill>
                <a:latin typeface="Calibri" panose="020F0502020204030204" pitchFamily="34" charset="0"/>
              </a:rPr>
              <a:t>Bundesministerien</a:t>
            </a:r>
          </a:p>
        </p:txBody>
      </p:sp>
      <p:sp>
        <p:nvSpPr>
          <p:cNvPr id="27" name="Pfeil nach unten 16">
            <a:extLst>
              <a:ext uri="{FF2B5EF4-FFF2-40B4-BE49-F238E27FC236}">
                <a16:creationId xmlns:a16="http://schemas.microsoft.com/office/drawing/2014/main" id="{20E27EFC-22B2-42B9-BEDC-8FA7B871E57A}"/>
              </a:ext>
            </a:extLst>
          </p:cNvPr>
          <p:cNvSpPr>
            <a:spLocks noChangeArrowheads="1"/>
          </p:cNvSpPr>
          <p:nvPr/>
        </p:nvSpPr>
        <p:spPr bwMode="auto">
          <a:xfrm>
            <a:off x="3131840" y="4826483"/>
            <a:ext cx="2880320" cy="831600"/>
          </a:xfrm>
          <a:prstGeom prst="downArrow">
            <a:avLst>
              <a:gd name="adj1" fmla="val 50233"/>
              <a:gd name="adj2" fmla="val 38662"/>
            </a:avLst>
          </a:prstGeom>
          <a:solidFill>
            <a:srgbClr val="9999FF"/>
          </a:solidFill>
          <a:ln w="9525" algn="ctr">
            <a:solidFill>
              <a:srgbClr val="9999FF"/>
            </a:solidFill>
            <a:round/>
            <a:headEnd/>
            <a:tailEnd/>
          </a:ln>
        </p:spPr>
        <p:txBody>
          <a:bodyPr anchor="ct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endParaRPr lang="de-AT" altLang="de-DE"/>
          </a:p>
        </p:txBody>
      </p:sp>
      <p:sp>
        <p:nvSpPr>
          <p:cNvPr id="28" name="Text Box 10">
            <a:extLst>
              <a:ext uri="{FF2B5EF4-FFF2-40B4-BE49-F238E27FC236}">
                <a16:creationId xmlns:a16="http://schemas.microsoft.com/office/drawing/2014/main" id="{E2395080-A7B0-41C3-ABE4-271731854D8C}"/>
              </a:ext>
            </a:extLst>
          </p:cNvPr>
          <p:cNvSpPr txBox="1">
            <a:spLocks noChangeArrowheads="1"/>
          </p:cNvSpPr>
          <p:nvPr/>
        </p:nvSpPr>
        <p:spPr bwMode="auto">
          <a:xfrm>
            <a:off x="3825564" y="4919003"/>
            <a:ext cx="1492871"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ct val="50000"/>
              </a:spcBef>
            </a:pPr>
            <a:r>
              <a:rPr lang="de-DE" altLang="de-DE" sz="2400" dirty="0">
                <a:solidFill>
                  <a:srgbClr val="333333"/>
                </a:solidFill>
                <a:latin typeface="Calibri" panose="020F0502020204030204" pitchFamily="34" charset="0"/>
              </a:rPr>
              <a:t>Aufgaben</a:t>
            </a:r>
          </a:p>
        </p:txBody>
      </p:sp>
      <p:sp>
        <p:nvSpPr>
          <p:cNvPr id="29" name="Text Box 10">
            <a:extLst>
              <a:ext uri="{FF2B5EF4-FFF2-40B4-BE49-F238E27FC236}">
                <a16:creationId xmlns:a16="http://schemas.microsoft.com/office/drawing/2014/main" id="{2E830FE2-B966-469E-A351-2E3020783FC8}"/>
              </a:ext>
            </a:extLst>
          </p:cNvPr>
          <p:cNvSpPr txBox="1">
            <a:spLocks noChangeArrowheads="1"/>
          </p:cNvSpPr>
          <p:nvPr/>
        </p:nvSpPr>
        <p:spPr bwMode="auto">
          <a:xfrm>
            <a:off x="1934090" y="5670848"/>
            <a:ext cx="5053875" cy="461665"/>
          </a:xfrm>
          <a:prstGeom prst="rect">
            <a:avLst/>
          </a:prstGeom>
          <a:noFill/>
          <a:ln w="9525" algn="ctr">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algn="ctr" eaLnBrk="1" hangingPunct="1">
              <a:spcBef>
                <a:spcPts val="0"/>
              </a:spcBef>
            </a:pPr>
            <a:r>
              <a:rPr lang="de-DE" altLang="de-DE" sz="2400" dirty="0">
                <a:solidFill>
                  <a:srgbClr val="333333"/>
                </a:solidFill>
                <a:latin typeface="Calibri" panose="020F0502020204030204" pitchFamily="34" charset="0"/>
              </a:rPr>
              <a:t>Verwaltung des Staates</a:t>
            </a:r>
          </a:p>
        </p:txBody>
      </p:sp>
    </p:spTree>
    <p:extLst>
      <p:ext uri="{BB962C8B-B14F-4D97-AF65-F5344CB8AC3E}">
        <p14:creationId xmlns:p14="http://schemas.microsoft.com/office/powerpoint/2010/main" val="971128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wipe(up)">
                                      <p:cBhvr>
                                        <p:cTn id="35" dur="500"/>
                                        <p:tgtEl>
                                          <p:spTgt spid="27"/>
                                        </p:tgtEl>
                                      </p:cBhvr>
                                    </p:animEffect>
                                  </p:childTnLst>
                                </p:cTn>
                              </p:par>
                              <p:par>
                                <p:cTn id="36" presetID="22" presetClass="entr" presetSubtype="1" fill="hold" grpId="0"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wipe(up)">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20" grpId="0"/>
      <p:bldP spid="2" grpId="0" animBg="1"/>
      <p:bldP spid="22" grpId="0"/>
      <p:bldP spid="23" grpId="0" animBg="1"/>
      <p:bldP spid="24" grpId="0"/>
      <p:bldP spid="25" grpId="0"/>
      <p:bldP spid="26" grpId="0"/>
      <p:bldP spid="27" grpId="0" animBg="1"/>
      <p:bldP spid="28" grpId="0"/>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F1F7BB3A-56D4-4E63-9EF7-99C9B122B389}"/>
              </a:ext>
            </a:extLst>
          </p:cNvPr>
          <p:cNvSpPr>
            <a:spLocks noChangeArrowheads="1"/>
          </p:cNvSpPr>
          <p:nvPr/>
        </p:nvSpPr>
        <p:spPr bwMode="auto">
          <a:xfrm>
            <a:off x="468313" y="981075"/>
            <a:ext cx="3744912" cy="4752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ts val="1600"/>
              </a:lnSpc>
              <a:spcBef>
                <a:spcPts val="600"/>
              </a:spcBef>
            </a:pPr>
            <a:br>
              <a:rPr lang="de-DE" altLang="de-DE" sz="1100" dirty="0">
                <a:solidFill>
                  <a:schemeClr val="tx1"/>
                </a:solidFill>
              </a:rPr>
            </a:br>
            <a:r>
              <a:rPr lang="de-DE" altLang="de-DE" sz="1100" dirty="0">
                <a:solidFill>
                  <a:schemeClr val="tx1"/>
                </a:solidFill>
                <a:latin typeface="Arial" charset="0"/>
                <a:cs typeface="Arial" charset="0"/>
              </a:rPr>
              <a:t>Hinweise zum Einsatz</a:t>
            </a:r>
          </a:p>
          <a:p>
            <a:pPr eaLnBrk="1" hangingPunct="1">
              <a:lnSpc>
                <a:spcPts val="1600"/>
              </a:lnSpc>
              <a:spcBef>
                <a:spcPts val="600"/>
              </a:spcBef>
              <a:buClr>
                <a:schemeClr val="tx1"/>
              </a:buClr>
            </a:pPr>
            <a:r>
              <a:rPr lang="de-DE" altLang="de-DE" sz="1100" b="0" dirty="0">
                <a:solidFill>
                  <a:schemeClr val="tx1"/>
                </a:solidFill>
                <a:latin typeface="Arial" charset="0"/>
                <a:cs typeface="Arial" charset="0"/>
              </a:rPr>
              <a:t>Dieses Tafelbild bezieht sich auf das Kapitel „Welche Aufgaben hat unsere Bundesregierung?“ auf den Seiten 28 bis 29 im Schulbuch Bausteine PTS.</a:t>
            </a: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tx1"/>
              </a:buClr>
            </a:pPr>
            <a:br>
              <a:rPr lang="de-DE" altLang="de-DE" sz="1100" b="0" dirty="0">
                <a:solidFill>
                  <a:schemeClr val="tx1"/>
                </a:solidFill>
                <a:latin typeface="Arial" charset="0"/>
                <a:cs typeface="Arial" charset="0"/>
              </a:rPr>
            </a:b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endParaRPr lang="de-DE" altLang="de-DE" sz="1200" b="0" dirty="0">
              <a:solidFill>
                <a:schemeClr val="tx1"/>
              </a:solidFill>
              <a:latin typeface="Arial" charset="0"/>
              <a:cs typeface="Arial" charset="0"/>
            </a:endParaRPr>
          </a:p>
          <a:p>
            <a:pPr eaLnBrk="1" hangingPunct="1">
              <a:lnSpc>
                <a:spcPts val="1600"/>
              </a:lnSpc>
              <a:spcBef>
                <a:spcPts val="600"/>
              </a:spcBef>
              <a:buClr>
                <a:schemeClr val="hlink"/>
              </a:buClr>
            </a:pPr>
            <a:r>
              <a:rPr lang="de-DE" altLang="de-DE" sz="1200" b="0" dirty="0">
                <a:solidFill>
                  <a:schemeClr val="tx1"/>
                </a:solidFill>
                <a:latin typeface="Arial" charset="0"/>
                <a:cs typeface="Arial" charset="0"/>
              </a:rPr>
              <a:t>Wir wünschen Ihnen einen erfolgreichen Unterricht!</a:t>
            </a:r>
          </a:p>
        </p:txBody>
      </p:sp>
      <p:sp>
        <p:nvSpPr>
          <p:cNvPr id="5" name="Rectangle 6">
            <a:extLst>
              <a:ext uri="{FF2B5EF4-FFF2-40B4-BE49-F238E27FC236}">
                <a16:creationId xmlns:a16="http://schemas.microsoft.com/office/drawing/2014/main" id="{AA268569-40F8-469D-99F0-783B9CED719C}"/>
              </a:ext>
            </a:extLst>
          </p:cNvPr>
          <p:cNvSpPr>
            <a:spLocks noChangeArrowheads="1"/>
          </p:cNvSpPr>
          <p:nvPr/>
        </p:nvSpPr>
        <p:spPr bwMode="auto">
          <a:xfrm>
            <a:off x="4284663" y="981075"/>
            <a:ext cx="4465637" cy="5257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sz="4400" b="1">
                <a:solidFill>
                  <a:schemeClr val="bg1"/>
                </a:solidFill>
                <a:latin typeface="Syntax LT Std" pitchFamily="34" charset="0"/>
              </a:defRPr>
            </a:lvl1pPr>
            <a:lvl2pPr marL="742950" indent="-285750" eaLnBrk="0" hangingPunct="0">
              <a:defRPr sz="4400" b="1">
                <a:solidFill>
                  <a:schemeClr val="bg1"/>
                </a:solidFill>
                <a:latin typeface="Syntax LT Std" pitchFamily="34" charset="0"/>
              </a:defRPr>
            </a:lvl2pPr>
            <a:lvl3pPr marL="1143000" indent="-228600" eaLnBrk="0" hangingPunct="0">
              <a:defRPr sz="4400" b="1">
                <a:solidFill>
                  <a:schemeClr val="bg1"/>
                </a:solidFill>
                <a:latin typeface="Syntax LT Std" pitchFamily="34" charset="0"/>
              </a:defRPr>
            </a:lvl3pPr>
            <a:lvl4pPr marL="1600200" indent="-228600" eaLnBrk="0" hangingPunct="0">
              <a:defRPr sz="4400" b="1">
                <a:solidFill>
                  <a:schemeClr val="bg1"/>
                </a:solidFill>
                <a:latin typeface="Syntax LT Std" pitchFamily="34" charset="0"/>
              </a:defRPr>
            </a:lvl4pPr>
            <a:lvl5pPr marL="2057400" indent="-228600" eaLnBrk="0" hangingPunct="0">
              <a:defRPr sz="4400" b="1">
                <a:solidFill>
                  <a:schemeClr val="bg1"/>
                </a:solidFill>
                <a:latin typeface="Syntax LT Std" pitchFamily="34" charset="0"/>
              </a:defRPr>
            </a:lvl5pPr>
            <a:lvl6pPr marL="2514600" indent="-228600" eaLnBrk="0" fontAlgn="base" hangingPunct="0">
              <a:spcBef>
                <a:spcPct val="0"/>
              </a:spcBef>
              <a:spcAft>
                <a:spcPct val="0"/>
              </a:spcAft>
              <a:defRPr sz="4400" b="1">
                <a:solidFill>
                  <a:schemeClr val="bg1"/>
                </a:solidFill>
                <a:latin typeface="Syntax LT Std" pitchFamily="34" charset="0"/>
              </a:defRPr>
            </a:lvl6pPr>
            <a:lvl7pPr marL="2971800" indent="-228600" eaLnBrk="0" fontAlgn="base" hangingPunct="0">
              <a:spcBef>
                <a:spcPct val="0"/>
              </a:spcBef>
              <a:spcAft>
                <a:spcPct val="0"/>
              </a:spcAft>
              <a:defRPr sz="4400" b="1">
                <a:solidFill>
                  <a:schemeClr val="bg1"/>
                </a:solidFill>
                <a:latin typeface="Syntax LT Std" pitchFamily="34" charset="0"/>
              </a:defRPr>
            </a:lvl7pPr>
            <a:lvl8pPr marL="3429000" indent="-228600" eaLnBrk="0" fontAlgn="base" hangingPunct="0">
              <a:spcBef>
                <a:spcPct val="0"/>
              </a:spcBef>
              <a:spcAft>
                <a:spcPct val="0"/>
              </a:spcAft>
              <a:defRPr sz="4400" b="1">
                <a:solidFill>
                  <a:schemeClr val="bg1"/>
                </a:solidFill>
                <a:latin typeface="Syntax LT Std" pitchFamily="34" charset="0"/>
              </a:defRPr>
            </a:lvl8pPr>
            <a:lvl9pPr marL="3886200" indent="-228600" eaLnBrk="0" fontAlgn="base" hangingPunct="0">
              <a:spcBef>
                <a:spcPct val="0"/>
              </a:spcBef>
              <a:spcAft>
                <a:spcPct val="0"/>
              </a:spcAft>
              <a:defRPr sz="4400" b="1">
                <a:solidFill>
                  <a:schemeClr val="bg1"/>
                </a:solidFill>
                <a:latin typeface="Syntax LT Std" pitchFamily="34" charset="0"/>
              </a:defRPr>
            </a:lvl9pPr>
          </a:lstStyle>
          <a:p>
            <a:pPr eaLnBrk="1" hangingPunct="1">
              <a:lnSpc>
                <a:spcPct val="80000"/>
              </a:lnSpc>
              <a:spcBef>
                <a:spcPct val="20000"/>
              </a:spcBef>
              <a:buClr>
                <a:schemeClr val="hlink"/>
              </a:buClr>
              <a:buFont typeface="Wingdings" pitchFamily="2" charset="2"/>
              <a:buNone/>
            </a:pPr>
            <a:r>
              <a:rPr lang="de-DE" altLang="de-DE" sz="1200" dirty="0"/>
              <a:t> </a:t>
            </a:r>
          </a:p>
          <a:p>
            <a:pPr eaLnBrk="1" hangingPunct="1"/>
            <a:r>
              <a:rPr lang="de-DE" altLang="de-DE" sz="1200" dirty="0">
                <a:solidFill>
                  <a:schemeClr val="tx1"/>
                </a:solidFill>
              </a:rPr>
              <a:t>Impressum</a:t>
            </a:r>
          </a:p>
          <a:p>
            <a:pPr eaLnBrk="1" fontAlgn="auto" hangingPunct="1">
              <a:spcBef>
                <a:spcPts val="0"/>
              </a:spcBef>
              <a:spcAft>
                <a:spcPts val="0"/>
              </a:spcAft>
              <a:defRPr/>
            </a:pPr>
            <a:r>
              <a:rPr lang="de-DE" altLang="de-DE" sz="1200" b="0" dirty="0">
                <a:solidFill>
                  <a:schemeClr val="tx1"/>
                </a:solidFill>
                <a:cs typeface="Arial" charset="0"/>
              </a:rPr>
              <a:t>© Österreichischer Bundesverlag Schulbuch GmbH &amp; Co. KG, Wien 2020</a:t>
            </a:r>
            <a:br>
              <a:rPr lang="de-DE" altLang="de-DE" sz="1200" b="0" dirty="0">
                <a:solidFill>
                  <a:schemeClr val="tx1"/>
                </a:solidFill>
                <a:cs typeface="Arial" charset="0"/>
              </a:rPr>
            </a:br>
            <a:br>
              <a:rPr lang="de-DE" altLang="de-DE" sz="1200" b="0" dirty="0">
                <a:solidFill>
                  <a:schemeClr val="tx1"/>
                </a:solidFill>
                <a:cs typeface="Arial" charset="0"/>
              </a:rPr>
            </a:br>
            <a:r>
              <a:rPr lang="de-DE" altLang="de-DE" sz="1200" b="0" dirty="0">
                <a:solidFill>
                  <a:schemeClr val="tx1"/>
                </a:solidFill>
                <a:cs typeface="Arial" charset="0"/>
              </a:rPr>
              <a:t>Autorinnen und Autoren: Franz Graf, Rudolf </a:t>
            </a:r>
            <a:r>
              <a:rPr lang="de-DE" altLang="de-DE" sz="1200" b="0" dirty="0" err="1">
                <a:solidFill>
                  <a:schemeClr val="tx1"/>
                </a:solidFill>
                <a:cs typeface="Arial" charset="0"/>
              </a:rPr>
              <a:t>Streihammer</a:t>
            </a:r>
            <a:r>
              <a:rPr lang="de-DE" altLang="de-DE" sz="1200" b="0" dirty="0">
                <a:solidFill>
                  <a:schemeClr val="tx1"/>
                </a:solidFill>
                <a:cs typeface="Arial" charset="0"/>
              </a:rPr>
              <a:t>, </a:t>
            </a:r>
          </a:p>
          <a:p>
            <a:pPr eaLnBrk="1" fontAlgn="auto" hangingPunct="1">
              <a:spcBef>
                <a:spcPts val="0"/>
              </a:spcBef>
              <a:spcAft>
                <a:spcPts val="0"/>
              </a:spcAft>
              <a:defRPr/>
            </a:pPr>
            <a:r>
              <a:rPr lang="de-DE" altLang="de-DE" sz="1200" b="0" dirty="0">
                <a:solidFill>
                  <a:schemeClr val="tx1"/>
                </a:solidFill>
                <a:cs typeface="Arial" charset="0"/>
              </a:rPr>
              <a:t>Lisa Steigenberger</a:t>
            </a:r>
          </a:p>
          <a:p>
            <a:pPr eaLnBrk="1" fontAlgn="auto" hangingPunct="1">
              <a:spcBef>
                <a:spcPts val="0"/>
              </a:spcBef>
              <a:spcAft>
                <a:spcPts val="0"/>
              </a:spcAft>
              <a:defRPr/>
            </a:pPr>
            <a:endParaRPr lang="de-DE" altLang="de-DE" sz="1200" b="0" dirty="0">
              <a:solidFill>
                <a:schemeClr val="tx1"/>
              </a:solidFill>
              <a:cs typeface="Arial" charset="0"/>
            </a:endParaRPr>
          </a:p>
          <a:p>
            <a:pPr eaLnBrk="1" fontAlgn="auto" hangingPunct="1">
              <a:spcBef>
                <a:spcPts val="0"/>
              </a:spcBef>
              <a:spcAft>
                <a:spcPts val="0"/>
              </a:spcAft>
              <a:defRPr/>
            </a:pPr>
            <a:r>
              <a:rPr lang="de-DE" altLang="de-DE" sz="1200" b="0" dirty="0">
                <a:solidFill>
                  <a:schemeClr val="tx1"/>
                </a:solidFill>
                <a:cs typeface="Arial" charset="0"/>
              </a:rPr>
              <a:t>Gestaltung: Carina </a:t>
            </a:r>
            <a:r>
              <a:rPr lang="de-DE" altLang="de-DE" sz="1200" b="0" dirty="0" err="1">
                <a:solidFill>
                  <a:schemeClr val="tx1"/>
                </a:solidFill>
                <a:cs typeface="Arial" charset="0"/>
              </a:rPr>
              <a:t>Sattlberger</a:t>
            </a:r>
            <a:r>
              <a:rPr lang="de-DE" altLang="de-DE" sz="1200" b="0">
                <a:solidFill>
                  <a:schemeClr val="tx1"/>
                </a:solidFill>
                <a:cs typeface="Arial" charset="0"/>
              </a:rPr>
              <a:t>, Wien, Johannes Fuchsberger, Salzburg</a:t>
            </a:r>
          </a:p>
          <a:p>
            <a:pPr eaLnBrk="1" hangingPunct="1"/>
            <a:endParaRPr lang="de-DE" altLang="de-DE" sz="1200" b="0" dirty="0">
              <a:solidFill>
                <a:schemeClr val="tx1"/>
              </a:solidFill>
              <a:cs typeface="Arial" charset="0"/>
            </a:endParaRPr>
          </a:p>
          <a:p>
            <a:pPr eaLnBrk="1" hangingPunct="1"/>
            <a:r>
              <a:rPr lang="de-DE" altLang="de-DE" sz="1200" b="0" dirty="0">
                <a:solidFill>
                  <a:schemeClr val="tx1"/>
                </a:solidFill>
                <a:cs typeface="Arial" charset="0"/>
              </a:rPr>
              <a:t>Alle Rechte vorbehalten.</a:t>
            </a:r>
          </a:p>
          <a:p>
            <a:pPr eaLnBrk="1" hangingPunct="1"/>
            <a:endParaRPr lang="de-DE" altLang="de-DE" sz="1200" b="0" dirty="0">
              <a:solidFill>
                <a:schemeClr val="tx1"/>
              </a:solidFill>
            </a:endParaRPr>
          </a:p>
          <a:p>
            <a:pPr eaLnBrk="1" hangingPunct="1"/>
            <a:r>
              <a:rPr lang="de-DE" altLang="de-DE" sz="1200" b="0" dirty="0">
                <a:solidFill>
                  <a:schemeClr val="tx1"/>
                </a:solidFill>
              </a:rPr>
              <a:t>www.oebv.at</a:t>
            </a:r>
          </a:p>
          <a:p>
            <a:pPr eaLnBrk="1" hangingPunct="1"/>
            <a:endParaRPr lang="de-DE" altLang="de-DE" sz="1200" b="0" dirty="0">
              <a:solidFill>
                <a:schemeClr val="tx1"/>
              </a:solidFill>
            </a:endParaRPr>
          </a:p>
          <a:p>
            <a:pPr eaLnBrk="1" hangingPunct="1"/>
            <a:r>
              <a:rPr lang="de-DE" altLang="de-DE" sz="1200" b="0" dirty="0">
                <a:solidFill>
                  <a:schemeClr val="tx1"/>
                </a:solidFill>
              </a:rPr>
              <a:t>Das Werk und seine Teile sind urheberrechtlich geschützt. Der Verlag gewährt das Recht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hangingPunct="1"/>
            <a:endParaRPr lang="de-DE" altLang="de-DE" sz="1200" b="0" dirty="0">
              <a:solidFill>
                <a:schemeClr val="tx1"/>
              </a:solidFill>
            </a:endParaRPr>
          </a:p>
          <a:p>
            <a:pPr eaLnBrk="1" hangingPunct="1"/>
            <a:r>
              <a:rPr lang="de-DE" altLang="de-DE" sz="1200" b="0" dirty="0">
                <a:solidFill>
                  <a:schemeClr val="tx1"/>
                </a:solidFill>
              </a:rPr>
              <a:t>Jede Nutzung in anderen als den genannten Fällen bedarf der vorherigen schriftlichen Einwilligung des Verlages.</a:t>
            </a:r>
          </a:p>
        </p:txBody>
      </p:sp>
    </p:spTree>
    <p:extLst>
      <p:ext uri="{BB962C8B-B14F-4D97-AF65-F5344CB8AC3E}">
        <p14:creationId xmlns:p14="http://schemas.microsoft.com/office/powerpoint/2010/main" val="346842863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210</Words>
  <Application>Microsoft Office PowerPoint</Application>
  <PresentationFormat>Bildschirmpräsentation (4:3)</PresentationFormat>
  <Paragraphs>29</Paragraphs>
  <Slides>2</Slides>
  <Notes>0</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vt:i4>
      </vt:variant>
    </vt:vector>
  </HeadingPairs>
  <TitlesOfParts>
    <vt:vector size="8" baseType="lpstr">
      <vt:lpstr>Arial</vt:lpstr>
      <vt:lpstr>Calibri</vt:lpstr>
      <vt:lpstr>Calibri Light</vt:lpstr>
      <vt:lpstr>Syntax LT Std</vt:lpstr>
      <vt:lpstr>Wingdings</vt:lpstr>
      <vt:lpstr>Office</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Stolz, Oliver</dc:creator>
  <cp:lastModifiedBy>Peintinger MAS, Mag. Barbara</cp:lastModifiedBy>
  <cp:revision>27</cp:revision>
  <dcterms:created xsi:type="dcterms:W3CDTF">2020-01-22T09:57:49Z</dcterms:created>
  <dcterms:modified xsi:type="dcterms:W3CDTF">2020-06-24T09:26:14Z</dcterms:modified>
</cp:coreProperties>
</file>