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94" r:id="rId2"/>
    <p:sldId id="293" r:id="rId3"/>
    <p:sldId id="292" r:id="rId4"/>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3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909F65C-3438-1EA6-C695-B55618005B5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37DC5D49-1601-1B74-52ED-6917EBED550F}"/>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9FF6840-7CB6-409A-9558-BA9F762EAD7B}" type="datetimeFigureOut">
              <a:rPr lang="de-AT"/>
              <a:pPr>
                <a:defRPr/>
              </a:pPr>
              <a:t>15.01.2025</a:t>
            </a:fld>
            <a:endParaRPr lang="de-AT"/>
          </a:p>
        </p:txBody>
      </p:sp>
      <p:sp>
        <p:nvSpPr>
          <p:cNvPr id="4" name="Fußzeilenplatzhalter 3">
            <a:extLst>
              <a:ext uri="{FF2B5EF4-FFF2-40B4-BE49-F238E27FC236}">
                <a16:creationId xmlns:a16="http://schemas.microsoft.com/office/drawing/2014/main" id="{47B1C993-64E6-0C8F-DA13-38B58F200CE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7C68D286-CD6E-A750-A2C6-87619542C5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19C0396-2A82-48BF-A939-6DBDCBB89DCF}"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38396E7-6B46-14E3-088E-1E309E70CBA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6F6F1469-0AAD-5C2E-4104-AA0D9FCC1D4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5E891D6-D878-4160-93CC-6D20AAFEA87D}" type="datetimeFigureOut">
              <a:rPr lang="de-AT"/>
              <a:pPr>
                <a:defRPr/>
              </a:pPr>
              <a:t>15.01.2025</a:t>
            </a:fld>
            <a:endParaRPr lang="de-AT"/>
          </a:p>
        </p:txBody>
      </p:sp>
      <p:sp>
        <p:nvSpPr>
          <p:cNvPr id="4" name="Folienbildplatzhalter 3">
            <a:extLst>
              <a:ext uri="{FF2B5EF4-FFF2-40B4-BE49-F238E27FC236}">
                <a16:creationId xmlns:a16="http://schemas.microsoft.com/office/drawing/2014/main" id="{52775273-2364-7CCA-8B57-0E555BE7262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146D1FB9-FFA3-6FDC-3C5F-F7EE929F171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2E3528D9-0913-F920-26E6-A758C0FE65F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D3F61B59-1CC4-4629-955B-6CB675EF0A1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3A0C492-4DFB-424E-86FE-D4FE4062F13E}"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158226968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3672D75-1CF7-9037-4FA7-DC8D23E0BCDF}"/>
              </a:ext>
            </a:extLst>
          </p:cNvPr>
          <p:cNvSpPr>
            <a:spLocks noGrp="1"/>
          </p:cNvSpPr>
          <p:nvPr>
            <p:ph type="dt" sz="half" idx="10"/>
          </p:nvPr>
        </p:nvSpPr>
        <p:spPr/>
        <p:txBody>
          <a:bodyPr/>
          <a:lstStyle>
            <a:lvl1pPr>
              <a:defRPr/>
            </a:lvl1pPr>
          </a:lstStyle>
          <a:p>
            <a:pPr>
              <a:defRPr/>
            </a:pPr>
            <a:fld id="{0D9B56F4-5534-4496-8966-563C0AB6A024}" type="datetimeFigureOut">
              <a:rPr lang="de-AT"/>
              <a:pPr>
                <a:defRPr/>
              </a:pPr>
              <a:t>15.01.2025</a:t>
            </a:fld>
            <a:endParaRPr lang="de-AT"/>
          </a:p>
        </p:txBody>
      </p:sp>
      <p:sp>
        <p:nvSpPr>
          <p:cNvPr id="5" name="Fußzeilenplatzhalter 4">
            <a:extLst>
              <a:ext uri="{FF2B5EF4-FFF2-40B4-BE49-F238E27FC236}">
                <a16:creationId xmlns:a16="http://schemas.microsoft.com/office/drawing/2014/main" id="{52B03601-2E7D-86C8-A13A-EB17FA13E934}"/>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BE04D554-2CCD-6147-0FAD-99D46EDB3360}"/>
              </a:ext>
            </a:extLst>
          </p:cNvPr>
          <p:cNvSpPr>
            <a:spLocks noGrp="1"/>
          </p:cNvSpPr>
          <p:nvPr>
            <p:ph type="sldNum" sz="quarter" idx="12"/>
          </p:nvPr>
        </p:nvSpPr>
        <p:spPr/>
        <p:txBody>
          <a:bodyPr/>
          <a:lstStyle>
            <a:lvl1pPr>
              <a:defRPr/>
            </a:lvl1pPr>
          </a:lstStyle>
          <a:p>
            <a:pPr>
              <a:defRPr/>
            </a:pPr>
            <a:fld id="{3B026912-D7E3-44CD-8322-5E7F70D09DFD}" type="slidenum">
              <a:rPr lang="de-AT" altLang="de-DE"/>
              <a:pPr>
                <a:defRPr/>
              </a:pPr>
              <a:t>‹Nr.›</a:t>
            </a:fld>
            <a:endParaRPr lang="de-AT" altLang="de-DE"/>
          </a:p>
        </p:txBody>
      </p:sp>
    </p:spTree>
    <p:extLst>
      <p:ext uri="{BB962C8B-B14F-4D97-AF65-F5344CB8AC3E}">
        <p14:creationId xmlns:p14="http://schemas.microsoft.com/office/powerpoint/2010/main" val="166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7DF467C-4122-2EA2-2DF0-38E4DFAECE74}"/>
              </a:ext>
            </a:extLst>
          </p:cNvPr>
          <p:cNvSpPr>
            <a:spLocks noGrp="1"/>
          </p:cNvSpPr>
          <p:nvPr>
            <p:ph type="dt" sz="half" idx="10"/>
          </p:nvPr>
        </p:nvSpPr>
        <p:spPr/>
        <p:txBody>
          <a:bodyPr/>
          <a:lstStyle>
            <a:lvl1pPr>
              <a:defRPr/>
            </a:lvl1pPr>
          </a:lstStyle>
          <a:p>
            <a:pPr>
              <a:defRPr/>
            </a:pPr>
            <a:fld id="{76C11DC5-233A-442F-A4B4-91A6A18BC84B}" type="datetimeFigureOut">
              <a:rPr lang="de-AT"/>
              <a:pPr>
                <a:defRPr/>
              </a:pPr>
              <a:t>15.01.2025</a:t>
            </a:fld>
            <a:endParaRPr lang="de-AT"/>
          </a:p>
        </p:txBody>
      </p:sp>
      <p:sp>
        <p:nvSpPr>
          <p:cNvPr id="5" name="Fußzeilenplatzhalter 4">
            <a:extLst>
              <a:ext uri="{FF2B5EF4-FFF2-40B4-BE49-F238E27FC236}">
                <a16:creationId xmlns:a16="http://schemas.microsoft.com/office/drawing/2014/main" id="{69B97DBA-3128-3FE2-D3FD-9DB4CF8D9804}"/>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79173906-FEF4-7A43-A8DF-374F73B7B6F4}"/>
              </a:ext>
            </a:extLst>
          </p:cNvPr>
          <p:cNvSpPr>
            <a:spLocks noGrp="1"/>
          </p:cNvSpPr>
          <p:nvPr>
            <p:ph type="sldNum" sz="quarter" idx="12"/>
          </p:nvPr>
        </p:nvSpPr>
        <p:spPr/>
        <p:txBody>
          <a:bodyPr/>
          <a:lstStyle>
            <a:lvl1pPr>
              <a:defRPr/>
            </a:lvl1pPr>
          </a:lstStyle>
          <a:p>
            <a:pPr>
              <a:defRPr/>
            </a:pPr>
            <a:fld id="{6D753BB1-AB79-431A-85EE-E841A7808A0F}" type="slidenum">
              <a:rPr lang="de-AT" altLang="de-DE"/>
              <a:pPr>
                <a:defRPr/>
              </a:pPr>
              <a:t>‹Nr.›</a:t>
            </a:fld>
            <a:endParaRPr lang="de-AT" altLang="de-DE"/>
          </a:p>
        </p:txBody>
      </p:sp>
    </p:spTree>
    <p:extLst>
      <p:ext uri="{BB962C8B-B14F-4D97-AF65-F5344CB8AC3E}">
        <p14:creationId xmlns:p14="http://schemas.microsoft.com/office/powerpoint/2010/main" val="186737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BB6949D8-F300-B087-7818-81E000322768}"/>
              </a:ext>
            </a:extLst>
          </p:cNvPr>
          <p:cNvSpPr>
            <a:spLocks noGrp="1"/>
          </p:cNvSpPr>
          <p:nvPr>
            <p:ph type="dt" sz="half" idx="10"/>
          </p:nvPr>
        </p:nvSpPr>
        <p:spPr/>
        <p:txBody>
          <a:bodyPr/>
          <a:lstStyle>
            <a:lvl1pPr>
              <a:defRPr/>
            </a:lvl1pPr>
          </a:lstStyle>
          <a:p>
            <a:pPr>
              <a:defRPr/>
            </a:pPr>
            <a:fld id="{CF1CC019-ABB8-43DD-9C95-B6F79B7C7C3B}" type="datetimeFigureOut">
              <a:rPr lang="de-AT"/>
              <a:pPr>
                <a:defRPr/>
              </a:pPr>
              <a:t>15.01.2025</a:t>
            </a:fld>
            <a:endParaRPr lang="de-AT"/>
          </a:p>
        </p:txBody>
      </p:sp>
      <p:sp>
        <p:nvSpPr>
          <p:cNvPr id="5" name="Fußzeilenplatzhalter 4">
            <a:extLst>
              <a:ext uri="{FF2B5EF4-FFF2-40B4-BE49-F238E27FC236}">
                <a16:creationId xmlns:a16="http://schemas.microsoft.com/office/drawing/2014/main" id="{7D36C259-9883-F7B1-1F5E-0BDB0843CCC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B467396A-4BF4-9DAE-5F69-36C6C3972BDE}"/>
              </a:ext>
            </a:extLst>
          </p:cNvPr>
          <p:cNvSpPr>
            <a:spLocks noGrp="1"/>
          </p:cNvSpPr>
          <p:nvPr>
            <p:ph type="sldNum" sz="quarter" idx="12"/>
          </p:nvPr>
        </p:nvSpPr>
        <p:spPr/>
        <p:txBody>
          <a:bodyPr/>
          <a:lstStyle>
            <a:lvl1pPr>
              <a:defRPr/>
            </a:lvl1pPr>
          </a:lstStyle>
          <a:p>
            <a:pPr>
              <a:defRPr/>
            </a:pPr>
            <a:fld id="{C40D9D89-0B5D-4C1B-A807-385275208BF2}" type="slidenum">
              <a:rPr lang="de-AT" altLang="de-DE"/>
              <a:pPr>
                <a:defRPr/>
              </a:pPr>
              <a:t>‹Nr.›</a:t>
            </a:fld>
            <a:endParaRPr lang="de-AT" altLang="de-DE"/>
          </a:p>
        </p:txBody>
      </p:sp>
    </p:spTree>
    <p:extLst>
      <p:ext uri="{BB962C8B-B14F-4D97-AF65-F5344CB8AC3E}">
        <p14:creationId xmlns:p14="http://schemas.microsoft.com/office/powerpoint/2010/main" val="240852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4FCFFE62-3B29-F33F-7EA6-B24C9D15903E}"/>
              </a:ext>
            </a:extLst>
          </p:cNvPr>
          <p:cNvSpPr>
            <a:spLocks noGrp="1"/>
          </p:cNvSpPr>
          <p:nvPr>
            <p:ph type="dt" sz="half" idx="10"/>
          </p:nvPr>
        </p:nvSpPr>
        <p:spPr/>
        <p:txBody>
          <a:bodyPr/>
          <a:lstStyle>
            <a:lvl1pPr>
              <a:defRPr/>
            </a:lvl1pPr>
          </a:lstStyle>
          <a:p>
            <a:pPr>
              <a:defRPr/>
            </a:pPr>
            <a:fld id="{8A446CFD-E930-4B25-996F-8312905DA725}" type="datetimeFigureOut">
              <a:rPr lang="de-AT"/>
              <a:pPr>
                <a:defRPr/>
              </a:pPr>
              <a:t>15.01.2025</a:t>
            </a:fld>
            <a:endParaRPr lang="de-AT"/>
          </a:p>
        </p:txBody>
      </p:sp>
      <p:sp>
        <p:nvSpPr>
          <p:cNvPr id="5" name="Fußzeilenplatzhalter 4">
            <a:extLst>
              <a:ext uri="{FF2B5EF4-FFF2-40B4-BE49-F238E27FC236}">
                <a16:creationId xmlns:a16="http://schemas.microsoft.com/office/drawing/2014/main" id="{B4835F05-C8DD-47A0-0B4E-92D8A6CFF5DB}"/>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CC04432-1F49-3EE7-A7D2-5D2E85582786}"/>
              </a:ext>
            </a:extLst>
          </p:cNvPr>
          <p:cNvSpPr>
            <a:spLocks noGrp="1"/>
          </p:cNvSpPr>
          <p:nvPr>
            <p:ph type="sldNum" sz="quarter" idx="12"/>
          </p:nvPr>
        </p:nvSpPr>
        <p:spPr/>
        <p:txBody>
          <a:bodyPr/>
          <a:lstStyle>
            <a:lvl1pPr>
              <a:defRPr/>
            </a:lvl1pPr>
          </a:lstStyle>
          <a:p>
            <a:pPr>
              <a:defRPr/>
            </a:pPr>
            <a:fld id="{BFF36445-EF20-4D2E-BF27-86AF32A467F5}" type="slidenum">
              <a:rPr lang="de-AT" altLang="de-DE"/>
              <a:pPr>
                <a:defRPr/>
              </a:pPr>
              <a:t>‹Nr.›</a:t>
            </a:fld>
            <a:endParaRPr lang="de-AT" altLang="de-DE"/>
          </a:p>
        </p:txBody>
      </p:sp>
    </p:spTree>
    <p:extLst>
      <p:ext uri="{BB962C8B-B14F-4D97-AF65-F5344CB8AC3E}">
        <p14:creationId xmlns:p14="http://schemas.microsoft.com/office/powerpoint/2010/main" val="61029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1BA32BC-8E81-A2A2-E281-F827F635DBA0}"/>
              </a:ext>
            </a:extLst>
          </p:cNvPr>
          <p:cNvSpPr>
            <a:spLocks noGrp="1"/>
          </p:cNvSpPr>
          <p:nvPr>
            <p:ph type="dt" sz="half" idx="10"/>
          </p:nvPr>
        </p:nvSpPr>
        <p:spPr/>
        <p:txBody>
          <a:bodyPr/>
          <a:lstStyle>
            <a:lvl1pPr>
              <a:defRPr/>
            </a:lvl1pPr>
          </a:lstStyle>
          <a:p>
            <a:pPr>
              <a:defRPr/>
            </a:pPr>
            <a:fld id="{D5EF7D03-F155-4A1E-B498-CC83D56ADEF7}" type="datetimeFigureOut">
              <a:rPr lang="de-AT"/>
              <a:pPr>
                <a:defRPr/>
              </a:pPr>
              <a:t>15.01.2025</a:t>
            </a:fld>
            <a:endParaRPr lang="de-AT"/>
          </a:p>
        </p:txBody>
      </p:sp>
      <p:sp>
        <p:nvSpPr>
          <p:cNvPr id="6" name="Fußzeilenplatzhalter 4">
            <a:extLst>
              <a:ext uri="{FF2B5EF4-FFF2-40B4-BE49-F238E27FC236}">
                <a16:creationId xmlns:a16="http://schemas.microsoft.com/office/drawing/2014/main" id="{BDD24E6D-1C87-EC78-530C-65CFB1C74004}"/>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019B163-88A7-1B04-1DC1-1CA8C05117AE}"/>
              </a:ext>
            </a:extLst>
          </p:cNvPr>
          <p:cNvSpPr>
            <a:spLocks noGrp="1"/>
          </p:cNvSpPr>
          <p:nvPr>
            <p:ph type="sldNum" sz="quarter" idx="12"/>
          </p:nvPr>
        </p:nvSpPr>
        <p:spPr/>
        <p:txBody>
          <a:bodyPr/>
          <a:lstStyle>
            <a:lvl1pPr>
              <a:defRPr/>
            </a:lvl1pPr>
          </a:lstStyle>
          <a:p>
            <a:pPr>
              <a:defRPr/>
            </a:pPr>
            <a:fld id="{45C17F68-E44C-48C6-B405-1D011948C6C6}" type="slidenum">
              <a:rPr lang="de-AT" altLang="de-DE"/>
              <a:pPr>
                <a:defRPr/>
              </a:pPr>
              <a:t>‹Nr.›</a:t>
            </a:fld>
            <a:endParaRPr lang="de-AT" altLang="de-DE"/>
          </a:p>
        </p:txBody>
      </p:sp>
    </p:spTree>
    <p:extLst>
      <p:ext uri="{BB962C8B-B14F-4D97-AF65-F5344CB8AC3E}">
        <p14:creationId xmlns:p14="http://schemas.microsoft.com/office/powerpoint/2010/main" val="4798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515B8670-0387-A904-8269-61040BEDA4EB}"/>
              </a:ext>
            </a:extLst>
          </p:cNvPr>
          <p:cNvSpPr>
            <a:spLocks noGrp="1"/>
          </p:cNvSpPr>
          <p:nvPr>
            <p:ph type="dt" sz="half" idx="10"/>
          </p:nvPr>
        </p:nvSpPr>
        <p:spPr/>
        <p:txBody>
          <a:bodyPr/>
          <a:lstStyle>
            <a:lvl1pPr>
              <a:defRPr/>
            </a:lvl1pPr>
          </a:lstStyle>
          <a:p>
            <a:pPr>
              <a:defRPr/>
            </a:pPr>
            <a:fld id="{516008A0-2B83-4AB5-9944-227ED7428D21}" type="datetimeFigureOut">
              <a:rPr lang="de-AT"/>
              <a:pPr>
                <a:defRPr/>
              </a:pPr>
              <a:t>15.01.2025</a:t>
            </a:fld>
            <a:endParaRPr lang="de-AT"/>
          </a:p>
        </p:txBody>
      </p:sp>
      <p:sp>
        <p:nvSpPr>
          <p:cNvPr id="8" name="Fußzeilenplatzhalter 4">
            <a:extLst>
              <a:ext uri="{FF2B5EF4-FFF2-40B4-BE49-F238E27FC236}">
                <a16:creationId xmlns:a16="http://schemas.microsoft.com/office/drawing/2014/main" id="{983D408C-17B9-C5D3-CB70-9ADFC0CE086F}"/>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A71251A0-9C3B-C0DB-5A25-437618AF769F}"/>
              </a:ext>
            </a:extLst>
          </p:cNvPr>
          <p:cNvSpPr>
            <a:spLocks noGrp="1"/>
          </p:cNvSpPr>
          <p:nvPr>
            <p:ph type="sldNum" sz="quarter" idx="12"/>
          </p:nvPr>
        </p:nvSpPr>
        <p:spPr/>
        <p:txBody>
          <a:bodyPr/>
          <a:lstStyle>
            <a:lvl1pPr>
              <a:defRPr/>
            </a:lvl1pPr>
          </a:lstStyle>
          <a:p>
            <a:pPr>
              <a:defRPr/>
            </a:pPr>
            <a:fld id="{16D35BF8-BA5C-402E-B862-018C77BD548D}" type="slidenum">
              <a:rPr lang="de-AT" altLang="de-DE"/>
              <a:pPr>
                <a:defRPr/>
              </a:pPr>
              <a:t>‹Nr.›</a:t>
            </a:fld>
            <a:endParaRPr lang="de-AT" altLang="de-DE"/>
          </a:p>
        </p:txBody>
      </p:sp>
    </p:spTree>
    <p:extLst>
      <p:ext uri="{BB962C8B-B14F-4D97-AF65-F5344CB8AC3E}">
        <p14:creationId xmlns:p14="http://schemas.microsoft.com/office/powerpoint/2010/main" val="186092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893DF6C-E9F9-771F-E7AA-C757DEEB5797}"/>
              </a:ext>
            </a:extLst>
          </p:cNvPr>
          <p:cNvSpPr>
            <a:spLocks noGrp="1"/>
          </p:cNvSpPr>
          <p:nvPr>
            <p:ph type="dt" sz="half" idx="10"/>
          </p:nvPr>
        </p:nvSpPr>
        <p:spPr/>
        <p:txBody>
          <a:bodyPr/>
          <a:lstStyle>
            <a:lvl1pPr>
              <a:defRPr/>
            </a:lvl1pPr>
          </a:lstStyle>
          <a:p>
            <a:pPr>
              <a:defRPr/>
            </a:pPr>
            <a:fld id="{F41AB7C2-9AEB-4513-AF45-4CCCF070CDF8}" type="datetimeFigureOut">
              <a:rPr lang="de-AT"/>
              <a:pPr>
                <a:defRPr/>
              </a:pPr>
              <a:t>15.01.2025</a:t>
            </a:fld>
            <a:endParaRPr lang="de-AT"/>
          </a:p>
        </p:txBody>
      </p:sp>
      <p:sp>
        <p:nvSpPr>
          <p:cNvPr id="4" name="Fußzeilenplatzhalter 4">
            <a:extLst>
              <a:ext uri="{FF2B5EF4-FFF2-40B4-BE49-F238E27FC236}">
                <a16:creationId xmlns:a16="http://schemas.microsoft.com/office/drawing/2014/main" id="{12E20F38-E1FB-9532-D72B-52E1B493CD7B}"/>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0940B90A-735D-724C-961A-5036509FF6EC}"/>
              </a:ext>
            </a:extLst>
          </p:cNvPr>
          <p:cNvSpPr>
            <a:spLocks noGrp="1"/>
          </p:cNvSpPr>
          <p:nvPr>
            <p:ph type="sldNum" sz="quarter" idx="12"/>
          </p:nvPr>
        </p:nvSpPr>
        <p:spPr/>
        <p:txBody>
          <a:bodyPr/>
          <a:lstStyle>
            <a:lvl1pPr>
              <a:defRPr/>
            </a:lvl1pPr>
          </a:lstStyle>
          <a:p>
            <a:pPr>
              <a:defRPr/>
            </a:pPr>
            <a:fld id="{8F7E4772-066B-48B4-BEC1-39AE881EC3FB}" type="slidenum">
              <a:rPr lang="de-AT" altLang="de-DE"/>
              <a:pPr>
                <a:defRPr/>
              </a:pPr>
              <a:t>‹Nr.›</a:t>
            </a:fld>
            <a:endParaRPr lang="de-AT" altLang="de-DE"/>
          </a:p>
        </p:txBody>
      </p:sp>
    </p:spTree>
    <p:extLst>
      <p:ext uri="{BB962C8B-B14F-4D97-AF65-F5344CB8AC3E}">
        <p14:creationId xmlns:p14="http://schemas.microsoft.com/office/powerpoint/2010/main" val="339608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DD2D46E9-E1D5-3D8F-DBD9-2138BCACFC23}"/>
              </a:ext>
            </a:extLst>
          </p:cNvPr>
          <p:cNvSpPr>
            <a:spLocks noGrp="1"/>
          </p:cNvSpPr>
          <p:nvPr>
            <p:ph type="dt" sz="half" idx="10"/>
          </p:nvPr>
        </p:nvSpPr>
        <p:spPr/>
        <p:txBody>
          <a:bodyPr/>
          <a:lstStyle>
            <a:lvl1pPr>
              <a:defRPr/>
            </a:lvl1pPr>
          </a:lstStyle>
          <a:p>
            <a:pPr>
              <a:defRPr/>
            </a:pPr>
            <a:fld id="{EF7D7B97-59E3-4D3C-B9D7-5F071372D3F2}" type="datetimeFigureOut">
              <a:rPr lang="de-AT"/>
              <a:pPr>
                <a:defRPr/>
              </a:pPr>
              <a:t>15.01.2025</a:t>
            </a:fld>
            <a:endParaRPr lang="de-AT"/>
          </a:p>
        </p:txBody>
      </p:sp>
      <p:sp>
        <p:nvSpPr>
          <p:cNvPr id="3" name="Fußzeilenplatzhalter 4">
            <a:extLst>
              <a:ext uri="{FF2B5EF4-FFF2-40B4-BE49-F238E27FC236}">
                <a16:creationId xmlns:a16="http://schemas.microsoft.com/office/drawing/2014/main" id="{2AD2CCF9-9DBB-B535-0B6A-3CF2C9F0050A}"/>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19E776C5-DE40-BEC1-EEF4-9527FB90551B}"/>
              </a:ext>
            </a:extLst>
          </p:cNvPr>
          <p:cNvSpPr>
            <a:spLocks noGrp="1"/>
          </p:cNvSpPr>
          <p:nvPr>
            <p:ph type="sldNum" sz="quarter" idx="12"/>
          </p:nvPr>
        </p:nvSpPr>
        <p:spPr/>
        <p:txBody>
          <a:bodyPr/>
          <a:lstStyle>
            <a:lvl1pPr>
              <a:defRPr/>
            </a:lvl1pPr>
          </a:lstStyle>
          <a:p>
            <a:pPr>
              <a:defRPr/>
            </a:pPr>
            <a:fld id="{4F0BE5E5-CE0B-43D2-8C80-DA758B215FB0}" type="slidenum">
              <a:rPr lang="de-AT" altLang="de-DE"/>
              <a:pPr>
                <a:defRPr/>
              </a:pPr>
              <a:t>‹Nr.›</a:t>
            </a:fld>
            <a:endParaRPr lang="de-AT" altLang="de-DE"/>
          </a:p>
        </p:txBody>
      </p:sp>
    </p:spTree>
    <p:extLst>
      <p:ext uri="{BB962C8B-B14F-4D97-AF65-F5344CB8AC3E}">
        <p14:creationId xmlns:p14="http://schemas.microsoft.com/office/powerpoint/2010/main" val="406399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369E7AA3-32E1-7970-4FE9-65FF9962AE25}"/>
              </a:ext>
            </a:extLst>
          </p:cNvPr>
          <p:cNvSpPr>
            <a:spLocks noGrp="1"/>
          </p:cNvSpPr>
          <p:nvPr>
            <p:ph type="dt" sz="half" idx="10"/>
          </p:nvPr>
        </p:nvSpPr>
        <p:spPr/>
        <p:txBody>
          <a:bodyPr/>
          <a:lstStyle>
            <a:lvl1pPr>
              <a:defRPr/>
            </a:lvl1pPr>
          </a:lstStyle>
          <a:p>
            <a:pPr>
              <a:defRPr/>
            </a:pPr>
            <a:fld id="{67D4EE5F-18D0-45F7-9C5A-834878231801}" type="datetimeFigureOut">
              <a:rPr lang="de-AT"/>
              <a:pPr>
                <a:defRPr/>
              </a:pPr>
              <a:t>15.01.2025</a:t>
            </a:fld>
            <a:endParaRPr lang="de-AT"/>
          </a:p>
        </p:txBody>
      </p:sp>
      <p:sp>
        <p:nvSpPr>
          <p:cNvPr id="6" name="Fußzeilenplatzhalter 4">
            <a:extLst>
              <a:ext uri="{FF2B5EF4-FFF2-40B4-BE49-F238E27FC236}">
                <a16:creationId xmlns:a16="http://schemas.microsoft.com/office/drawing/2014/main" id="{DB2C35B9-12B7-3B59-F84D-29D110A1488D}"/>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51D4FC4C-BEB8-A182-C3FC-80220996AE6D}"/>
              </a:ext>
            </a:extLst>
          </p:cNvPr>
          <p:cNvSpPr>
            <a:spLocks noGrp="1"/>
          </p:cNvSpPr>
          <p:nvPr>
            <p:ph type="sldNum" sz="quarter" idx="12"/>
          </p:nvPr>
        </p:nvSpPr>
        <p:spPr/>
        <p:txBody>
          <a:bodyPr/>
          <a:lstStyle>
            <a:lvl1pPr>
              <a:defRPr/>
            </a:lvl1pPr>
          </a:lstStyle>
          <a:p>
            <a:pPr>
              <a:defRPr/>
            </a:pPr>
            <a:fld id="{0A2E3D79-1D54-47FC-A669-1A7F6BFD0E71}" type="slidenum">
              <a:rPr lang="de-AT" altLang="de-DE"/>
              <a:pPr>
                <a:defRPr/>
              </a:pPr>
              <a:t>‹Nr.›</a:t>
            </a:fld>
            <a:endParaRPr lang="de-AT" altLang="de-DE"/>
          </a:p>
        </p:txBody>
      </p:sp>
    </p:spTree>
    <p:extLst>
      <p:ext uri="{BB962C8B-B14F-4D97-AF65-F5344CB8AC3E}">
        <p14:creationId xmlns:p14="http://schemas.microsoft.com/office/powerpoint/2010/main" val="399137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C1558255-D905-8E3B-FD11-43C9F912A474}"/>
              </a:ext>
            </a:extLst>
          </p:cNvPr>
          <p:cNvSpPr>
            <a:spLocks noGrp="1"/>
          </p:cNvSpPr>
          <p:nvPr>
            <p:ph type="dt" sz="half" idx="10"/>
          </p:nvPr>
        </p:nvSpPr>
        <p:spPr/>
        <p:txBody>
          <a:bodyPr/>
          <a:lstStyle>
            <a:lvl1pPr>
              <a:defRPr/>
            </a:lvl1pPr>
          </a:lstStyle>
          <a:p>
            <a:pPr>
              <a:defRPr/>
            </a:pPr>
            <a:fld id="{5DB4A2A4-89D5-41F0-8BB8-25D5F8777AC0}" type="datetimeFigureOut">
              <a:rPr lang="de-AT"/>
              <a:pPr>
                <a:defRPr/>
              </a:pPr>
              <a:t>15.01.2025</a:t>
            </a:fld>
            <a:endParaRPr lang="de-AT"/>
          </a:p>
        </p:txBody>
      </p:sp>
      <p:sp>
        <p:nvSpPr>
          <p:cNvPr id="6" name="Fußzeilenplatzhalter 4">
            <a:extLst>
              <a:ext uri="{FF2B5EF4-FFF2-40B4-BE49-F238E27FC236}">
                <a16:creationId xmlns:a16="http://schemas.microsoft.com/office/drawing/2014/main" id="{B9825A18-1411-C988-3C3B-9477F82168EA}"/>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84EDDFC-2391-79DF-A8FF-2E5F28C758E3}"/>
              </a:ext>
            </a:extLst>
          </p:cNvPr>
          <p:cNvSpPr>
            <a:spLocks noGrp="1"/>
          </p:cNvSpPr>
          <p:nvPr>
            <p:ph type="sldNum" sz="quarter" idx="12"/>
          </p:nvPr>
        </p:nvSpPr>
        <p:spPr/>
        <p:txBody>
          <a:bodyPr/>
          <a:lstStyle>
            <a:lvl1pPr>
              <a:defRPr/>
            </a:lvl1pPr>
          </a:lstStyle>
          <a:p>
            <a:pPr>
              <a:defRPr/>
            </a:pPr>
            <a:fld id="{D300056F-DB47-4B84-96FC-E63ECF79DE80}" type="slidenum">
              <a:rPr lang="de-AT" altLang="de-DE"/>
              <a:pPr>
                <a:defRPr/>
              </a:pPr>
              <a:t>‹Nr.›</a:t>
            </a:fld>
            <a:endParaRPr lang="de-AT" altLang="de-DE"/>
          </a:p>
        </p:txBody>
      </p:sp>
    </p:spTree>
    <p:extLst>
      <p:ext uri="{BB962C8B-B14F-4D97-AF65-F5344CB8AC3E}">
        <p14:creationId xmlns:p14="http://schemas.microsoft.com/office/powerpoint/2010/main" val="249714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4623BD88-69D8-DE73-D490-588DFFF316F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5" y="0"/>
            <a:ext cx="91598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607F43BF-8F36-0267-B633-918FD660E141}"/>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7DE1A43B-1E37-5F4A-BF29-D3DBB0AD9747}"/>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7EED82B-F846-3A2D-8D3F-074D74CDB0E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8DA72EF-B36B-4B0E-A395-206493DB8ADE}" type="datetimeFigureOut">
              <a:rPr lang="de-AT"/>
              <a:pPr>
                <a:defRPr/>
              </a:pPr>
              <a:t>15.01.2025</a:t>
            </a:fld>
            <a:endParaRPr lang="de-AT"/>
          </a:p>
        </p:txBody>
      </p:sp>
      <p:sp>
        <p:nvSpPr>
          <p:cNvPr id="5" name="Fußzeilenplatzhalter 4">
            <a:extLst>
              <a:ext uri="{FF2B5EF4-FFF2-40B4-BE49-F238E27FC236}">
                <a16:creationId xmlns:a16="http://schemas.microsoft.com/office/drawing/2014/main" id="{3DD605CC-CCDF-B913-F6D9-74E087550B2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00BEB802-9AFB-6A90-7F1E-F71EE5C821F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74922E7-9712-4A5B-98D6-8E7856EFF605}" type="slidenum">
              <a:rPr lang="de-AT" altLang="de-DE"/>
              <a:pPr>
                <a:defRPr/>
              </a:pPr>
              <a:t>‹Nr.›</a:t>
            </a:fld>
            <a:endParaRPr lang="de-AT" altLang="de-DE"/>
          </a:p>
        </p:txBody>
      </p:sp>
      <p:pic>
        <p:nvPicPr>
          <p:cNvPr id="1032" name="Picture 19">
            <a:extLst>
              <a:ext uri="{FF2B5EF4-FFF2-40B4-BE49-F238E27FC236}">
                <a16:creationId xmlns:a16="http://schemas.microsoft.com/office/drawing/2014/main" id="{940606E1-4DAD-93A2-9CAD-F26E7253DD3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718796B2-064D-6782-93E9-5BF0534E0E2D}"/>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5" y="566738"/>
            <a:ext cx="9159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B24FF2D4-7C69-6E02-E70B-3BD434A29FE3}"/>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EB02DFA6-8AB0-1B65-163D-17E65857A5F2}"/>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2025</a:t>
            </a:r>
          </a:p>
        </p:txBody>
      </p:sp>
      <p:pic>
        <p:nvPicPr>
          <p:cNvPr id="1036" name="Picture 13" descr="I:\500-vs_hs\Aushilfen\___Carina\Unterwegs\uw1_schriftzug_weiss.gif">
            <a:extLst>
              <a:ext uri="{FF2B5EF4-FFF2-40B4-BE49-F238E27FC236}">
                <a16:creationId xmlns:a16="http://schemas.microsoft.com/office/drawing/2014/main" id="{5A10C6DB-9DF8-C2F8-EF27-DC86FB206EE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BB420C90-ED0B-9F5D-7AB9-96A000F36853}"/>
              </a:ext>
            </a:extLst>
          </p:cNvPr>
          <p:cNvSpPr txBox="1">
            <a:spLocks noChangeArrowheads="1"/>
          </p:cNvSpPr>
          <p:nvPr userDrawn="1"/>
        </p:nvSpPr>
        <p:spPr bwMode="auto">
          <a:xfrm>
            <a:off x="1835150" y="-128588"/>
            <a:ext cx="496888" cy="830263"/>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a:solidFill>
                  <a:schemeClr val="bg1"/>
                </a:solidFill>
                <a:latin typeface="+mj-lt"/>
              </a:rPr>
              <a:t>3</a:t>
            </a:r>
          </a:p>
        </p:txBody>
      </p:sp>
    </p:spTree>
  </p:cSld>
  <p:clrMap bg1="lt1" tx1="dk1" bg2="lt2" tx2="dk2" accent1="accent1" accent2="accent2" accent3="accent3" accent4="accent4" accent5="accent5" accent6="accent6" hlink="hlink" folHlink="folHlink"/>
  <p:sldLayoutIdLst>
    <p:sldLayoutId id="2147484079"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platzhalter 1">
            <a:extLst>
              <a:ext uri="{FF2B5EF4-FFF2-40B4-BE49-F238E27FC236}">
                <a16:creationId xmlns:a16="http://schemas.microsoft.com/office/drawing/2014/main" id="{AA3CA5D3-704E-0A92-095F-F6AC3C9AF1F5}"/>
              </a:ext>
            </a:extLst>
          </p:cNvPr>
          <p:cNvSpPr>
            <a:spLocks noGrp="1"/>
          </p:cNvSpPr>
          <p:nvPr>
            <p:ph type="body" idx="1"/>
          </p:nvPr>
        </p:nvSpPr>
        <p:spPr>
          <a:xfrm>
            <a:off x="1763713" y="2636838"/>
            <a:ext cx="5472112" cy="1944687"/>
          </a:xfrm>
        </p:spPr>
        <p:txBody>
          <a:bodyPr/>
          <a:lstStyle/>
          <a:p>
            <a:pPr algn="ctr"/>
            <a:r>
              <a:rPr altLang="de-DE" sz="3800" dirty="0">
                <a:latin typeface="Syntax LT Std"/>
              </a:rPr>
              <a:t>Abgaben in Österreich</a:t>
            </a:r>
          </a:p>
          <a:p>
            <a:pPr algn="ctr"/>
            <a:endParaRPr altLang="de-DE" sz="3800" dirty="0">
              <a:latin typeface="Syntax LT St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3F9786E7-F97C-7B75-D4E0-ACA3A3DE83AA}"/>
              </a:ext>
            </a:extLst>
          </p:cNvPr>
          <p:cNvSpPr>
            <a:spLocks noGrp="1"/>
          </p:cNvSpPr>
          <p:nvPr>
            <p:ph type="title"/>
          </p:nvPr>
        </p:nvSpPr>
        <p:spPr>
          <a:xfrm>
            <a:off x="539750" y="908050"/>
            <a:ext cx="7920038" cy="677863"/>
          </a:xfrm>
        </p:spPr>
        <p:txBody>
          <a:bodyPr/>
          <a:lstStyle/>
          <a:p>
            <a:pPr>
              <a:defRPr/>
            </a:pPr>
            <a:r>
              <a:rPr lang="de-AT" altLang="de-DE" dirty="0">
                <a:latin typeface="+mj-lt"/>
              </a:rPr>
              <a:t>Abgaben in Österreich</a:t>
            </a:r>
          </a:p>
        </p:txBody>
      </p:sp>
      <p:sp>
        <p:nvSpPr>
          <p:cNvPr id="3075" name="Inhaltsplatzhalter 2">
            <a:extLst>
              <a:ext uri="{FF2B5EF4-FFF2-40B4-BE49-F238E27FC236}">
                <a16:creationId xmlns:a16="http://schemas.microsoft.com/office/drawing/2014/main" id="{FB6D6ED1-9CDD-B8C1-6400-B4B1EC81B3B4}"/>
              </a:ext>
            </a:extLst>
          </p:cNvPr>
          <p:cNvSpPr>
            <a:spLocks noGrp="1"/>
          </p:cNvSpPr>
          <p:nvPr>
            <p:ph idx="1"/>
          </p:nvPr>
        </p:nvSpPr>
        <p:spPr>
          <a:xfrm>
            <a:off x="900113" y="1557338"/>
            <a:ext cx="7848351" cy="3887787"/>
          </a:xfrm>
        </p:spPr>
        <p:txBody>
          <a:bodyPr/>
          <a:lstStyle/>
          <a:p>
            <a:pPr marL="0" indent="0">
              <a:spcBef>
                <a:spcPts val="300"/>
              </a:spcBef>
              <a:buFont typeface="Arial" charset="0"/>
              <a:buNone/>
              <a:defRPr/>
            </a:pPr>
            <a:r>
              <a:rPr altLang="de-DE" sz="1600" b="0" dirty="0">
                <a:latin typeface="+mj-lt"/>
              </a:rPr>
              <a:t>Mehrwertsteuer	wird beim Verkauf von Waren und Dienstleistungen eingehoben</a:t>
            </a:r>
          </a:p>
          <a:p>
            <a:pPr marL="0" indent="0">
              <a:spcBef>
                <a:spcPts val="300"/>
              </a:spcBef>
              <a:buFont typeface="Arial" charset="0"/>
              <a:buNone/>
              <a:defRPr/>
            </a:pPr>
            <a:endParaRPr altLang="de-DE" sz="1600" b="0" dirty="0">
              <a:latin typeface="+mj-lt"/>
            </a:endParaRPr>
          </a:p>
          <a:p>
            <a:pPr marL="0" indent="0">
              <a:spcBef>
                <a:spcPts val="300"/>
              </a:spcBef>
              <a:buFont typeface="Arial" charset="0"/>
              <a:buNone/>
              <a:defRPr/>
            </a:pPr>
            <a:r>
              <a:rPr altLang="de-DE" sz="1600" b="0" dirty="0">
                <a:latin typeface="+mj-lt"/>
              </a:rPr>
              <a:t>Einkommenssteuer	bezahlen Menschen mit Einkommen</a:t>
            </a:r>
          </a:p>
          <a:p>
            <a:pPr marL="0" indent="0">
              <a:spcBef>
                <a:spcPts val="300"/>
              </a:spcBef>
              <a:buFont typeface="Arial" charset="0"/>
              <a:buNone/>
              <a:defRPr/>
            </a:pPr>
            <a:endParaRPr altLang="de-DE" sz="1600" b="0" dirty="0">
              <a:latin typeface="+mj-lt"/>
            </a:endParaRPr>
          </a:p>
          <a:p>
            <a:pPr marL="0" indent="0">
              <a:spcBef>
                <a:spcPts val="300"/>
              </a:spcBef>
              <a:buFont typeface="Arial" charset="0"/>
              <a:buNone/>
              <a:defRPr/>
            </a:pPr>
            <a:r>
              <a:rPr altLang="de-DE" sz="1600" b="0" dirty="0">
                <a:latin typeface="+mj-lt"/>
              </a:rPr>
              <a:t>Grunderwerbssteuer 	fällt an, wenn Grundstücke gekauft werden</a:t>
            </a:r>
          </a:p>
          <a:p>
            <a:pPr marL="0" indent="0">
              <a:spcBef>
                <a:spcPts val="300"/>
              </a:spcBef>
              <a:buFont typeface="Arial" charset="0"/>
              <a:buNone/>
              <a:defRPr/>
            </a:pPr>
            <a:endParaRPr altLang="de-DE" sz="1600" b="0" dirty="0">
              <a:latin typeface="+mj-lt"/>
            </a:endParaRPr>
          </a:p>
          <a:p>
            <a:pPr marL="0" indent="0">
              <a:spcBef>
                <a:spcPts val="300"/>
              </a:spcBef>
              <a:buFont typeface="Arial" charset="0"/>
              <a:buNone/>
              <a:defRPr/>
            </a:pPr>
            <a:r>
              <a:rPr altLang="de-DE" sz="1600" b="0" dirty="0">
                <a:latin typeface="+mj-lt"/>
              </a:rPr>
              <a:t>Kirchenbeitrag	das sind Abgaben an die katholische und evangelische Kirche, 			Personen, die nicht bei der Kirche sind, sind nicht beitragsverpflichtet</a:t>
            </a:r>
          </a:p>
          <a:p>
            <a:pPr marL="0" indent="0">
              <a:spcBef>
                <a:spcPts val="300"/>
              </a:spcBef>
              <a:buFont typeface="Arial" charset="0"/>
              <a:buNone/>
              <a:defRPr/>
            </a:pPr>
            <a:endParaRPr altLang="de-DE" sz="1600" b="0" dirty="0">
              <a:latin typeface="+mj-lt"/>
            </a:endParaRPr>
          </a:p>
          <a:p>
            <a:pPr marL="0" indent="0">
              <a:spcBef>
                <a:spcPts val="300"/>
              </a:spcBef>
              <a:buFont typeface="Arial" charset="0"/>
              <a:buNone/>
              <a:defRPr/>
            </a:pPr>
            <a:r>
              <a:rPr altLang="de-DE" sz="1600" b="0" dirty="0">
                <a:latin typeface="+mj-lt"/>
              </a:rPr>
              <a:t>Kraftfahrzeugsteuer	ist beim Erwerb und Betrieb von 	Fahrzeugen fällig</a:t>
            </a:r>
          </a:p>
          <a:p>
            <a:pPr marL="0" indent="0">
              <a:spcBef>
                <a:spcPts val="300"/>
              </a:spcBef>
              <a:buFont typeface="Arial" charset="0"/>
              <a:buNone/>
              <a:defRPr/>
            </a:pPr>
            <a:endParaRPr altLang="de-DE" sz="1600" b="0" dirty="0">
              <a:latin typeface="+mj-lt"/>
            </a:endParaRPr>
          </a:p>
          <a:p>
            <a:pPr marL="0" indent="0">
              <a:spcBef>
                <a:spcPts val="300"/>
              </a:spcBef>
              <a:buFont typeface="Arial" charset="0"/>
              <a:buNone/>
              <a:defRPr/>
            </a:pPr>
            <a:r>
              <a:rPr altLang="de-DE" sz="1600" b="0" dirty="0">
                <a:latin typeface="+mj-lt"/>
              </a:rPr>
              <a:t>Mineralölsteuer	ist im Treibstoffpreis enthalten und wird beim Tanken mitbezahlt</a:t>
            </a:r>
          </a:p>
        </p:txBody>
      </p:sp>
      <p:pic>
        <p:nvPicPr>
          <p:cNvPr id="1026" name="Picture 2">
            <a:extLst>
              <a:ext uri="{FF2B5EF4-FFF2-40B4-BE49-F238E27FC236}">
                <a16:creationId xmlns:a16="http://schemas.microsoft.com/office/drawing/2014/main" id="{DD8B0E59-A7A5-E176-A3F4-FE41753D6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59" t="23972" r="24123" b="45674"/>
          <a:stretch>
            <a:fillRect/>
          </a:stretch>
        </p:blipFill>
        <p:spPr bwMode="auto">
          <a:xfrm>
            <a:off x="4460875" y="5584825"/>
            <a:ext cx="2703513" cy="86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extLst>
              <a:ext uri="{FF2B5EF4-FFF2-40B4-BE49-F238E27FC236}">
                <a16:creationId xmlns:a16="http://schemas.microsoft.com/office/drawing/2014/main" id="{1CD55F68-F6BF-1AB6-89D1-733F22C56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43" t="63472" r="51563" b="6071"/>
          <a:stretch>
            <a:fillRect/>
          </a:stretch>
        </p:blipFill>
        <p:spPr bwMode="auto">
          <a:xfrm>
            <a:off x="7235825" y="5584825"/>
            <a:ext cx="1296988"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a:extLst>
              <a:ext uri="{FF2B5EF4-FFF2-40B4-BE49-F238E27FC236}">
                <a16:creationId xmlns:a16="http://schemas.microsoft.com/office/drawing/2014/main" id="{AE9AC2DD-3300-1CF5-4612-5C38DA146D10}"/>
              </a:ext>
            </a:extLst>
          </p:cNvPr>
          <p:cNvSpPr txBox="1">
            <a:spLocks noChangeArrowheads="1"/>
          </p:cNvSpPr>
          <p:nvPr/>
        </p:nvSpPr>
        <p:spPr bwMode="auto">
          <a:xfrm>
            <a:off x="684213" y="5516563"/>
            <a:ext cx="4289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000">
                <a:solidFill>
                  <a:schemeClr val="tx1"/>
                </a:solidFill>
                <a:latin typeface="Calibri" panose="020F0502020204030204" pitchFamily="34" charset="0"/>
              </a:rPr>
              <a:t>Ein moderner Staat sorgt mit den Steuern für die Bevölkerung und fördert die Wirtschaft.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calcmode="lin" valueType="num">
                                      <p:cBhvr additive="base">
                                        <p:cTn id="17"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 calcmode="lin" valueType="num">
                                      <p:cBhvr additive="base">
                                        <p:cTn id="23"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3075">
                                            <p:txEl>
                                              <p:pRg st="6" end="6"/>
                                            </p:txEl>
                                          </p:spTgt>
                                        </p:tgtEl>
                                        <p:attrNameLst>
                                          <p:attrName>style.visibility</p:attrName>
                                        </p:attrNameLst>
                                      </p:cBhvr>
                                      <p:to>
                                        <p:strVal val="visible"/>
                                      </p:to>
                                    </p:set>
                                    <p:anim calcmode="lin" valueType="num">
                                      <p:cBhvr additive="base">
                                        <p:cTn id="29" dur="500" fill="hold"/>
                                        <p:tgtEl>
                                          <p:spTgt spid="3075">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 calcmode="lin" valueType="num">
                                      <p:cBhvr additive="base">
                                        <p:cTn id="35" dur="500" fill="hold"/>
                                        <p:tgtEl>
                                          <p:spTgt spid="3075">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7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3075">
                                            <p:txEl>
                                              <p:pRg st="10" end="10"/>
                                            </p:txEl>
                                          </p:spTgt>
                                        </p:tgtEl>
                                        <p:attrNameLst>
                                          <p:attrName>style.visibility</p:attrName>
                                        </p:attrNameLst>
                                      </p:cBhvr>
                                      <p:to>
                                        <p:strVal val="visible"/>
                                      </p:to>
                                    </p:set>
                                    <p:anim calcmode="lin" valueType="num">
                                      <p:cBhvr additive="base">
                                        <p:cTn id="41" dur="500" fill="hold"/>
                                        <p:tgtEl>
                                          <p:spTgt spid="3075">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07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1+#ppt_w/2"/>
                                          </p:val>
                                        </p:tav>
                                        <p:tav tm="100000">
                                          <p:val>
                                            <p:strVal val="#ppt_x"/>
                                          </p:val>
                                        </p:tav>
                                      </p:tavLst>
                                    </p:anim>
                                    <p:anim calcmode="lin" valueType="num">
                                      <p:cBhvr additive="base">
                                        <p:cTn id="54" dur="500" fill="hold"/>
                                        <p:tgtEl>
                                          <p:spTgt spid="102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027"/>
                                        </p:tgtEl>
                                        <p:attrNameLst>
                                          <p:attrName>style.visibility</p:attrName>
                                        </p:attrNameLst>
                                      </p:cBhvr>
                                      <p:to>
                                        <p:strVal val="visible"/>
                                      </p:to>
                                    </p:set>
                                    <p:anim calcmode="lin" valueType="num">
                                      <p:cBhvr additive="base">
                                        <p:cTn id="57" dur="500" fill="hold"/>
                                        <p:tgtEl>
                                          <p:spTgt spid="1027"/>
                                        </p:tgtEl>
                                        <p:attrNameLst>
                                          <p:attrName>ppt_x</p:attrName>
                                        </p:attrNameLst>
                                      </p:cBhvr>
                                      <p:tavLst>
                                        <p:tav tm="0">
                                          <p:val>
                                            <p:strVal val="1+#ppt_w/2"/>
                                          </p:val>
                                        </p:tav>
                                        <p:tav tm="100000">
                                          <p:val>
                                            <p:strVal val="#ppt_x"/>
                                          </p:val>
                                        </p:tav>
                                      </p:tavLst>
                                    </p:anim>
                                    <p:anim calcmode="lin" valueType="num">
                                      <p:cBhvr additive="base">
                                        <p:cTn id="5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B046552-5EE7-3F4A-CBD5-48B897549D7D}"/>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2025</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Illustrationen: Thomas </a:t>
            </a:r>
            <a:r>
              <a:rPr lang="de-DE" altLang="de-DE" sz="1200" kern="0" dirty="0" err="1"/>
              <a:t>Przygodda</a:t>
            </a:r>
            <a:r>
              <a:rPr lang="de-DE" altLang="de-DE" sz="1200" kern="0" dirty="0"/>
              <a:t>, Langenhagen</a:t>
            </a:r>
          </a:p>
          <a:p>
            <a:pPr eaLnBrk="1" fontAlgn="auto" hangingPunct="1">
              <a:spcBef>
                <a:spcPts val="0"/>
              </a:spcBef>
              <a:spcAft>
                <a:spcPts val="0"/>
              </a:spcAft>
              <a:defRPr/>
            </a:pPr>
            <a:r>
              <a:rPr lang="de-DE" altLang="de-DE" sz="1200" kern="0" dirty="0"/>
              <a:t>Gestaltung: Julian Wildauer</a:t>
            </a:r>
            <a:br>
              <a:rPr lang="de-DE" altLang="de-DE" sz="1200" kern="0" dirty="0"/>
            </a:br>
            <a:br>
              <a:rPr lang="de-DE" altLang="de-DE" sz="1200" kern="0" dirty="0"/>
            </a:b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FFB77CE4-496D-B3DD-FF3E-40690363C6FA}"/>
              </a:ext>
            </a:extLst>
          </p:cNvPr>
          <p:cNvSpPr>
            <a:spLocks noChangeArrowheads="1"/>
          </p:cNvSpPr>
          <p:nvPr/>
        </p:nvSpPr>
        <p:spPr bwMode="auto">
          <a:xfrm>
            <a:off x="468313" y="981075"/>
            <a:ext cx="3744912" cy="4752975"/>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„Unsere Steuern – das geschieht ihnen“ auf den Seiten 76 und 77 im Schulbuch </a:t>
            </a:r>
            <a:r>
              <a:rPr lang="de-DE" altLang="de-DE" sz="1200" i="1" kern="0" dirty="0">
                <a:solidFill>
                  <a:srgbClr val="000000"/>
                </a:solidFill>
                <a:latin typeface="Arial" pitchFamily="34" charset="0"/>
              </a:rPr>
              <a:t>unterwegs 3</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Words>
  <Application>Microsoft Office PowerPoint</Application>
  <PresentationFormat>Bildschirmpräsentation (4:3)</PresentationFormat>
  <Paragraphs>32</Paragraphs>
  <Slides>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Arial</vt:lpstr>
      <vt:lpstr>Calibri</vt:lpstr>
      <vt:lpstr>Syntax LT Std</vt:lpstr>
      <vt:lpstr>Wingdings</vt:lpstr>
      <vt:lpstr>Larissa</vt:lpstr>
      <vt:lpstr>PowerPoint-Präsentation</vt:lpstr>
      <vt:lpstr>Abgaben in Österreich</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221</cp:revision>
  <dcterms:created xsi:type="dcterms:W3CDTF">2013-10-08T07:58:50Z</dcterms:created>
  <dcterms:modified xsi:type="dcterms:W3CDTF">2025-01-15T16:54:47Z</dcterms:modified>
</cp:coreProperties>
</file>