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5" r:id="rId1"/>
    <p:sldMasterId id="2147483677" r:id="rId2"/>
  </p:sldMasterIdLst>
  <p:notesMasterIdLst>
    <p:notesMasterId r:id="rId9"/>
  </p:notesMasterIdLst>
  <p:sldIdLst>
    <p:sldId id="260" r:id="rId3"/>
    <p:sldId id="305" r:id="rId4"/>
    <p:sldId id="313" r:id="rId5"/>
    <p:sldId id="314" r:id="rId6"/>
    <p:sldId id="311" r:id="rId7"/>
    <p:sldId id="312" r:id="rId8"/>
  </p:sldIdLst>
  <p:sldSz cx="9144000" cy="6858000" type="screen4x3"/>
  <p:notesSz cx="6810375" cy="9942513"/>
  <p:defaultTextStyle>
    <a:defPPr>
      <a:defRPr lang="de-DE"/>
    </a:defPPr>
    <a:lvl1pPr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1pPr>
    <a:lvl2pPr marL="457200"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2pPr>
    <a:lvl3pPr marL="914400"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3pPr>
    <a:lvl4pPr marL="1371600"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4pPr>
    <a:lvl5pPr marL="1828800"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5pPr>
    <a:lvl6pPr marL="2286000" algn="l" defTabSz="914400" rtl="0" eaLnBrk="1" latinLnBrk="0" hangingPunct="1">
      <a:defRPr sz="4200" kern="1200">
        <a:solidFill>
          <a:srgbClr val="000000"/>
        </a:solidFill>
        <a:latin typeface="Arial" panose="020B0604020202020204" pitchFamily="34" charset="0"/>
        <a:ea typeface="+mn-ea"/>
        <a:cs typeface="+mn-cs"/>
      </a:defRPr>
    </a:lvl6pPr>
    <a:lvl7pPr marL="2743200" algn="l" defTabSz="914400" rtl="0" eaLnBrk="1" latinLnBrk="0" hangingPunct="1">
      <a:defRPr sz="4200" kern="1200">
        <a:solidFill>
          <a:srgbClr val="000000"/>
        </a:solidFill>
        <a:latin typeface="Arial" panose="020B0604020202020204" pitchFamily="34" charset="0"/>
        <a:ea typeface="+mn-ea"/>
        <a:cs typeface="+mn-cs"/>
      </a:defRPr>
    </a:lvl7pPr>
    <a:lvl8pPr marL="3200400" algn="l" defTabSz="914400" rtl="0" eaLnBrk="1" latinLnBrk="0" hangingPunct="1">
      <a:defRPr sz="4200" kern="1200">
        <a:solidFill>
          <a:srgbClr val="000000"/>
        </a:solidFill>
        <a:latin typeface="Arial" panose="020B0604020202020204" pitchFamily="34" charset="0"/>
        <a:ea typeface="+mn-ea"/>
        <a:cs typeface="+mn-cs"/>
      </a:defRPr>
    </a:lvl8pPr>
    <a:lvl9pPr marL="3657600" algn="l" defTabSz="914400" rtl="0" eaLnBrk="1" latinLnBrk="0" hangingPunct="1">
      <a:defRPr sz="4200" kern="1200">
        <a:solidFill>
          <a:srgbClr val="000000"/>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3521">
          <p15:clr>
            <a:srgbClr val="A4A3A4"/>
          </p15:clr>
        </p15:guide>
        <p15:guide id="2" pos="4422">
          <p15:clr>
            <a:srgbClr val="A4A3A4"/>
          </p15:clr>
        </p15:guide>
      </p15:sldGuideLst>
    </p:ext>
    <p:ext uri="{2D200454-40CA-4A62-9FC3-DE9A4176ACB9}">
      <p15:notesGuideLst xmlns:p15="http://schemas.microsoft.com/office/powerpoint/2012/main">
        <p15:guide id="1" orient="horz" pos="3132">
          <p15:clr>
            <a:srgbClr val="A4A3A4"/>
          </p15:clr>
        </p15:guide>
        <p15:guide id="2" pos="214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FF"/>
    <a:srgbClr val="E36C0A"/>
    <a:srgbClr val="FBC69B"/>
    <a:srgbClr val="A8CCD9"/>
    <a:srgbClr val="549BB5"/>
    <a:srgbClr val="FEFBB8"/>
    <a:srgbClr val="FFF1B3"/>
    <a:srgbClr val="FFD72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85" autoAdjust="0"/>
  </p:normalViewPr>
  <p:slideViewPr>
    <p:cSldViewPr>
      <p:cViewPr>
        <p:scale>
          <a:sx n="150" d="100"/>
          <a:sy n="150" d="100"/>
        </p:scale>
        <p:origin x="-1075" y="-1085"/>
      </p:cViewPr>
      <p:guideLst>
        <p:guide orient="horz" pos="3521"/>
        <p:guide pos="442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1914" y="-90"/>
      </p:cViewPr>
      <p:guideLst>
        <p:guide orient="horz" pos="3132"/>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7EC45DD4-9829-8ECE-9E58-5506ADFECD04}"/>
              </a:ext>
            </a:extLst>
          </p:cNvPr>
          <p:cNvSpPr>
            <a:spLocks noGrp="1" noChangeArrowheads="1"/>
          </p:cNvSpPr>
          <p:nvPr>
            <p:ph type="hdr" sz="quarter"/>
          </p:nvPr>
        </p:nvSpPr>
        <p:spPr bwMode="auto">
          <a:xfrm>
            <a:off x="0" y="0"/>
            <a:ext cx="29511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spcBef>
                <a:spcPct val="0"/>
              </a:spcBef>
              <a:buClrTx/>
              <a:buFontTx/>
              <a:buNone/>
              <a:defRPr sz="1200">
                <a:solidFill>
                  <a:schemeClr val="tx1"/>
                </a:solidFill>
                <a:latin typeface="Arial" charset="0"/>
              </a:defRPr>
            </a:lvl1pPr>
          </a:lstStyle>
          <a:p>
            <a:pPr>
              <a:defRPr/>
            </a:pPr>
            <a:endParaRPr lang="de-DE"/>
          </a:p>
        </p:txBody>
      </p:sp>
      <p:sp>
        <p:nvSpPr>
          <p:cNvPr id="3075" name="Rectangle 3">
            <a:extLst>
              <a:ext uri="{FF2B5EF4-FFF2-40B4-BE49-F238E27FC236}">
                <a16:creationId xmlns:a16="http://schemas.microsoft.com/office/drawing/2014/main" id="{DF2FC3AA-E25F-5DE2-9246-B05A47AAECED}"/>
              </a:ext>
            </a:extLst>
          </p:cNvPr>
          <p:cNvSpPr>
            <a:spLocks noGrp="1" noChangeArrowheads="1"/>
          </p:cNvSpPr>
          <p:nvPr>
            <p:ph type="dt" idx="1"/>
          </p:nvPr>
        </p:nvSpPr>
        <p:spPr bwMode="auto">
          <a:xfrm>
            <a:off x="3857625" y="0"/>
            <a:ext cx="29511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spcBef>
                <a:spcPct val="0"/>
              </a:spcBef>
              <a:buClrTx/>
              <a:buFontTx/>
              <a:buNone/>
              <a:defRPr sz="1200">
                <a:solidFill>
                  <a:schemeClr val="tx1"/>
                </a:solidFill>
                <a:latin typeface="Arial" charset="0"/>
              </a:defRPr>
            </a:lvl1pPr>
          </a:lstStyle>
          <a:p>
            <a:pPr>
              <a:defRPr/>
            </a:pPr>
            <a:endParaRPr lang="de-DE"/>
          </a:p>
        </p:txBody>
      </p:sp>
      <p:sp>
        <p:nvSpPr>
          <p:cNvPr id="4100" name="Rectangle 4">
            <a:extLst>
              <a:ext uri="{FF2B5EF4-FFF2-40B4-BE49-F238E27FC236}">
                <a16:creationId xmlns:a16="http://schemas.microsoft.com/office/drawing/2014/main" id="{2EF478D8-AA6D-FBEB-8900-F8BE4FEA8A3A}"/>
              </a:ext>
            </a:extLst>
          </p:cNvPr>
          <p:cNvSpPr>
            <a:spLocks noGrp="1" noRot="1" noChangeAspect="1" noChangeArrowheads="1" noTextEdit="1"/>
          </p:cNvSpPr>
          <p:nvPr>
            <p:ph type="sldImg" idx="2"/>
          </p:nvPr>
        </p:nvSpPr>
        <p:spPr bwMode="auto">
          <a:xfrm>
            <a:off x="920750" y="746125"/>
            <a:ext cx="4970463" cy="3727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a16="http://schemas.microsoft.com/office/drawing/2014/main" id="{C2EF3055-5214-C15E-4630-35F51CD92E0D}"/>
              </a:ext>
            </a:extLst>
          </p:cNvPr>
          <p:cNvSpPr>
            <a:spLocks noGrp="1" noChangeArrowheads="1"/>
          </p:cNvSpPr>
          <p:nvPr>
            <p:ph type="body" sz="quarter" idx="3"/>
          </p:nvPr>
        </p:nvSpPr>
        <p:spPr bwMode="auto">
          <a:xfrm>
            <a:off x="681038" y="4722813"/>
            <a:ext cx="5448300" cy="44735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3078" name="Rectangle 6">
            <a:extLst>
              <a:ext uri="{FF2B5EF4-FFF2-40B4-BE49-F238E27FC236}">
                <a16:creationId xmlns:a16="http://schemas.microsoft.com/office/drawing/2014/main" id="{991C0B99-6A74-8366-C085-9316B7789B8C}"/>
              </a:ext>
            </a:extLst>
          </p:cNvPr>
          <p:cNvSpPr>
            <a:spLocks noGrp="1" noChangeArrowheads="1"/>
          </p:cNvSpPr>
          <p:nvPr>
            <p:ph type="ftr" sz="quarter" idx="4"/>
          </p:nvPr>
        </p:nvSpPr>
        <p:spPr bwMode="auto">
          <a:xfrm>
            <a:off x="0" y="9444038"/>
            <a:ext cx="29511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spcBef>
                <a:spcPct val="0"/>
              </a:spcBef>
              <a:buClrTx/>
              <a:buFontTx/>
              <a:buNone/>
              <a:defRPr sz="1200">
                <a:solidFill>
                  <a:schemeClr val="tx1"/>
                </a:solidFill>
                <a:latin typeface="Arial" charset="0"/>
              </a:defRPr>
            </a:lvl1pPr>
          </a:lstStyle>
          <a:p>
            <a:pPr>
              <a:defRPr/>
            </a:pPr>
            <a:endParaRPr lang="de-DE"/>
          </a:p>
        </p:txBody>
      </p:sp>
      <p:sp>
        <p:nvSpPr>
          <p:cNvPr id="3079" name="Rectangle 7">
            <a:extLst>
              <a:ext uri="{FF2B5EF4-FFF2-40B4-BE49-F238E27FC236}">
                <a16:creationId xmlns:a16="http://schemas.microsoft.com/office/drawing/2014/main" id="{ADC61767-60D1-5722-B7B0-704917468B59}"/>
              </a:ext>
            </a:extLst>
          </p:cNvPr>
          <p:cNvSpPr>
            <a:spLocks noGrp="1" noChangeArrowheads="1"/>
          </p:cNvSpPr>
          <p:nvPr>
            <p:ph type="sldNum" sz="quarter" idx="5"/>
          </p:nvPr>
        </p:nvSpPr>
        <p:spPr bwMode="auto">
          <a:xfrm>
            <a:off x="3857625" y="9444038"/>
            <a:ext cx="29511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solidFill>
                  <a:schemeClr val="tx1"/>
                </a:solidFill>
              </a:defRPr>
            </a:lvl1pPr>
          </a:lstStyle>
          <a:p>
            <a:pPr>
              <a:defRPr/>
            </a:pPr>
            <a:fld id="{2CFDCC11-5A21-4AB1-98F1-56B7C0E35761}" type="slidenum">
              <a:rPr lang="de-DE" altLang="de-DE"/>
              <a:pPr>
                <a:defRPr/>
              </a:pPr>
              <a:t>‹Nr.›</a:t>
            </a:fld>
            <a:endParaRPr lang="de-DE"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3A65DA43-8CE8-053E-1791-8E0C45DA23F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1887ADF-7412-4A4F-AC28-FC1C35F89D69}" type="slidenum">
              <a:rPr lang="de-DE" altLang="de-DE" smtClean="0"/>
              <a:pPr>
                <a:spcBef>
                  <a:spcPct val="0"/>
                </a:spcBef>
              </a:pPr>
              <a:t>1</a:t>
            </a:fld>
            <a:endParaRPr lang="de-DE" altLang="de-DE"/>
          </a:p>
        </p:txBody>
      </p:sp>
      <p:sp>
        <p:nvSpPr>
          <p:cNvPr id="6147" name="Rectangle 2">
            <a:extLst>
              <a:ext uri="{FF2B5EF4-FFF2-40B4-BE49-F238E27FC236}">
                <a16:creationId xmlns:a16="http://schemas.microsoft.com/office/drawing/2014/main" id="{897CF3CA-EF0D-5453-CC13-20F570BD1BEB}"/>
              </a:ext>
            </a:extLst>
          </p:cNvPr>
          <p:cNvSpPr>
            <a:spLocks noGrp="1" noRot="1" noChangeAspect="1" noChangeArrowheads="1" noTextEdit="1"/>
          </p:cNvSpPr>
          <p:nvPr>
            <p:ph type="sldImg"/>
          </p:nvPr>
        </p:nvSpPr>
        <p:spPr>
          <a:ln/>
        </p:spPr>
      </p:sp>
      <p:sp>
        <p:nvSpPr>
          <p:cNvPr id="6148" name="Rectangle 3">
            <a:extLst>
              <a:ext uri="{FF2B5EF4-FFF2-40B4-BE49-F238E27FC236}">
                <a16:creationId xmlns:a16="http://schemas.microsoft.com/office/drawing/2014/main" id="{E580BEA5-6DCA-0073-6716-3971A4326BF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F713C397-71D1-BC61-1C72-CEE0EAE19D78}"/>
              </a:ext>
            </a:extLst>
          </p:cNvPr>
          <p:cNvSpPr>
            <a:spLocks noChangeArrowheads="1"/>
          </p:cNvSpPr>
          <p:nvPr userDrawn="1"/>
        </p:nvSpPr>
        <p:spPr bwMode="auto">
          <a:xfrm>
            <a:off x="0" y="1412875"/>
            <a:ext cx="9144000" cy="5445125"/>
          </a:xfrm>
          <a:prstGeom prst="rect">
            <a:avLst/>
          </a:prstGeom>
          <a:noFill/>
          <a:ln>
            <a:noFill/>
          </a:ln>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20000"/>
              </a:spcBef>
              <a:buClr>
                <a:schemeClr val="hlink"/>
              </a:buClr>
              <a:buFont typeface="Wingdings" pitchFamily="2" charset="2"/>
              <a:buNone/>
              <a:defRPr/>
            </a:pPr>
            <a:endParaRPr lang="de-DE" altLang="de-DE" sz="3800"/>
          </a:p>
        </p:txBody>
      </p:sp>
      <p:sp>
        <p:nvSpPr>
          <p:cNvPr id="3" name="Rectangle 5">
            <a:extLst>
              <a:ext uri="{FF2B5EF4-FFF2-40B4-BE49-F238E27FC236}">
                <a16:creationId xmlns:a16="http://schemas.microsoft.com/office/drawing/2014/main" id="{1C7B8E41-4C33-84A8-0B1D-8AC6C8C345B2}"/>
              </a:ext>
            </a:extLst>
          </p:cNvPr>
          <p:cNvSpPr>
            <a:spLocks noChangeArrowheads="1"/>
          </p:cNvSpPr>
          <p:nvPr userDrawn="1"/>
        </p:nvSpPr>
        <p:spPr bwMode="auto">
          <a:xfrm>
            <a:off x="0" y="0"/>
            <a:ext cx="9144000" cy="2060575"/>
          </a:xfrm>
          <a:prstGeom prst="rect">
            <a:avLst/>
          </a:prstGeom>
          <a:solidFill>
            <a:srgbClr val="E36C0A"/>
          </a:solidFill>
          <a:ln>
            <a:noFill/>
          </a:ln>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20000"/>
              </a:spcBef>
              <a:buClr>
                <a:schemeClr val="hlink"/>
              </a:buClr>
              <a:buFont typeface="Wingdings" pitchFamily="2" charset="2"/>
              <a:buNone/>
              <a:defRPr/>
            </a:pPr>
            <a:endParaRPr lang="de-DE" altLang="de-DE" sz="3800"/>
          </a:p>
        </p:txBody>
      </p:sp>
      <p:sp>
        <p:nvSpPr>
          <p:cNvPr id="4" name="Text Box 10">
            <a:extLst>
              <a:ext uri="{FF2B5EF4-FFF2-40B4-BE49-F238E27FC236}">
                <a16:creationId xmlns:a16="http://schemas.microsoft.com/office/drawing/2014/main" id="{CA4C4BAC-2355-35A6-EFD8-C43D040D9889}"/>
              </a:ext>
            </a:extLst>
          </p:cNvPr>
          <p:cNvSpPr txBox="1">
            <a:spLocks noChangeArrowheads="1"/>
          </p:cNvSpPr>
          <p:nvPr userDrawn="1"/>
        </p:nvSpPr>
        <p:spPr bwMode="auto">
          <a:xfrm>
            <a:off x="6156325" y="115888"/>
            <a:ext cx="2592388" cy="731837"/>
          </a:xfrm>
          <a:prstGeom prst="rect">
            <a:avLst/>
          </a:prstGeom>
          <a:noFill/>
          <a:ln>
            <a:noFill/>
          </a:ln>
          <a:effectLst/>
        </p:spPr>
        <p:txBody>
          <a:bodyPr>
            <a:spAutoFit/>
          </a:bodyP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50000"/>
              </a:spcBef>
              <a:defRPr/>
            </a:pPr>
            <a:r>
              <a:rPr lang="de-DE" altLang="de-DE">
                <a:solidFill>
                  <a:srgbClr val="FFFFFF"/>
                </a:solidFill>
              </a:rPr>
              <a:t>BioTOP 2</a:t>
            </a:r>
          </a:p>
        </p:txBody>
      </p:sp>
      <p:pic>
        <p:nvPicPr>
          <p:cNvPr id="5" name="Picture 2">
            <a:extLst>
              <a:ext uri="{FF2B5EF4-FFF2-40B4-BE49-F238E27FC236}">
                <a16:creationId xmlns:a16="http://schemas.microsoft.com/office/drawing/2014/main" id="{B8473B3B-265B-64C5-BD1A-C258D50BE2D3}"/>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956550" y="57324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6802" name="Rectangle 2"/>
          <p:cNvSpPr>
            <a:spLocks noGrp="1" noChangeArrowheads="1"/>
          </p:cNvSpPr>
          <p:nvPr>
            <p:ph type="ctrTitle" sz="quarter"/>
          </p:nvPr>
        </p:nvSpPr>
        <p:spPr>
          <a:xfrm>
            <a:off x="685800" y="2130425"/>
            <a:ext cx="7772400" cy="1470025"/>
          </a:xfrm>
        </p:spPr>
        <p:txBody>
          <a:bodyPr anchor="ctr"/>
          <a:lstStyle>
            <a:lvl1pPr>
              <a:defRPr sz="3000"/>
            </a:lvl1pPr>
          </a:lstStyle>
          <a:p>
            <a:r>
              <a:rPr lang="de-DE"/>
              <a:t>Klett Präsentation Titel</a:t>
            </a:r>
          </a:p>
        </p:txBody>
      </p:sp>
    </p:spTree>
    <p:extLst>
      <p:ext uri="{BB962C8B-B14F-4D97-AF65-F5344CB8AC3E}">
        <p14:creationId xmlns:p14="http://schemas.microsoft.com/office/powerpoint/2010/main" val="3420865078"/>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7757108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44450"/>
            <a:ext cx="2057400" cy="591978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44450"/>
            <a:ext cx="6019800" cy="5919788"/>
          </a:xfr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0809523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el und Diagramm">
    <p:spTree>
      <p:nvGrpSpPr>
        <p:cNvPr id="1" name=""/>
        <p:cNvGrpSpPr/>
        <p:nvPr/>
      </p:nvGrpSpPr>
      <p:grpSpPr>
        <a:xfrm>
          <a:off x="0" y="0"/>
          <a:ext cx="0" cy="0"/>
          <a:chOff x="0" y="0"/>
          <a:chExt cx="0" cy="0"/>
        </a:xfrm>
      </p:grpSpPr>
      <p:sp>
        <p:nvSpPr>
          <p:cNvPr id="2" name="Titel 1"/>
          <p:cNvSpPr>
            <a:spLocks noGrp="1"/>
          </p:cNvSpPr>
          <p:nvPr>
            <p:ph type="title"/>
          </p:nvPr>
        </p:nvSpPr>
        <p:spPr>
          <a:xfrm>
            <a:off x="457200" y="44450"/>
            <a:ext cx="8229600" cy="527050"/>
          </a:xfrm>
        </p:spPr>
        <p:txBody>
          <a:bodyPr/>
          <a:lstStyle/>
          <a:p>
            <a:r>
              <a:rPr lang="en-US"/>
              <a:t>Titelmasterformat durch Klicken bearbeiten</a:t>
            </a:r>
            <a:endParaRPr lang="de-DE"/>
          </a:p>
        </p:txBody>
      </p:sp>
      <p:sp>
        <p:nvSpPr>
          <p:cNvPr id="3" name="Diagrammplatzhalter 2"/>
          <p:cNvSpPr>
            <a:spLocks noGrp="1"/>
          </p:cNvSpPr>
          <p:nvPr>
            <p:ph type="chart" idx="1"/>
          </p:nvPr>
        </p:nvSpPr>
        <p:spPr>
          <a:xfrm>
            <a:off x="457200" y="1438275"/>
            <a:ext cx="8229600" cy="4525963"/>
          </a:xfrm>
        </p:spPr>
        <p:txBody>
          <a:bodyPr/>
          <a:lstStyle/>
          <a:p>
            <a:pPr lvl="0"/>
            <a:endParaRPr lang="de-DE" noProof="0"/>
          </a:p>
        </p:txBody>
      </p:sp>
    </p:spTree>
    <p:extLst>
      <p:ext uri="{BB962C8B-B14F-4D97-AF65-F5344CB8AC3E}">
        <p14:creationId xmlns:p14="http://schemas.microsoft.com/office/powerpoint/2010/main" val="1459818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en-US"/>
              <a:t>Titelmasterformat durch Klicken bearbeiten</a:t>
            </a:r>
            <a:endParaRPr lang="de-DE"/>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Formatvorlage des Untertitelmasters durch Klicken bearbeiten</a:t>
            </a:r>
            <a:endParaRPr lang="de-DE"/>
          </a:p>
        </p:txBody>
      </p:sp>
    </p:spTree>
    <p:extLst>
      <p:ext uri="{BB962C8B-B14F-4D97-AF65-F5344CB8AC3E}">
        <p14:creationId xmlns:p14="http://schemas.microsoft.com/office/powerpoint/2010/main" val="35956624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3481275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34551343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02843944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7558064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112576693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9483107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55259400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415763097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61376616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44794057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161925"/>
            <a:ext cx="2057400" cy="596423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1925"/>
            <a:ext cx="6019800" cy="5964238"/>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4279134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12938288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3315126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5542417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18132424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4199251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23490331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33416527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1026" name="Rectangle 7">
            <a:extLst>
              <a:ext uri="{FF2B5EF4-FFF2-40B4-BE49-F238E27FC236}">
                <a16:creationId xmlns:a16="http://schemas.microsoft.com/office/drawing/2014/main" id="{BCD7D659-5D1C-54B9-EE55-E3C6F91B6AC7}"/>
              </a:ext>
            </a:extLst>
          </p:cNvPr>
          <p:cNvSpPr>
            <a:spLocks noChangeArrowheads="1"/>
          </p:cNvSpPr>
          <p:nvPr userDrawn="1"/>
        </p:nvSpPr>
        <p:spPr bwMode="auto">
          <a:xfrm>
            <a:off x="0" y="0"/>
            <a:ext cx="9144000" cy="476250"/>
          </a:xfrm>
          <a:prstGeom prst="rect">
            <a:avLst/>
          </a:prstGeom>
          <a:solidFill>
            <a:srgbClr val="E36C0A"/>
          </a:solidFill>
          <a:ln>
            <a:noFill/>
          </a:ln>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20000"/>
              </a:spcBef>
              <a:buClr>
                <a:schemeClr val="hlink"/>
              </a:buClr>
              <a:buFont typeface="Wingdings" pitchFamily="2" charset="2"/>
              <a:buNone/>
              <a:defRPr/>
            </a:pPr>
            <a:endParaRPr lang="de-DE" altLang="de-DE" sz="3800"/>
          </a:p>
        </p:txBody>
      </p:sp>
      <p:sp>
        <p:nvSpPr>
          <p:cNvPr id="1027" name="Rectangle 3">
            <a:extLst>
              <a:ext uri="{FF2B5EF4-FFF2-40B4-BE49-F238E27FC236}">
                <a16:creationId xmlns:a16="http://schemas.microsoft.com/office/drawing/2014/main" id="{835A6508-DE0B-2010-E13E-1090693D5648}"/>
              </a:ext>
            </a:extLst>
          </p:cNvPr>
          <p:cNvSpPr>
            <a:spLocks noGrp="1" noChangeArrowheads="1"/>
          </p:cNvSpPr>
          <p:nvPr>
            <p:ph type="title"/>
          </p:nvPr>
        </p:nvSpPr>
        <p:spPr bwMode="auto">
          <a:xfrm>
            <a:off x="457200" y="44450"/>
            <a:ext cx="6275388" cy="52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Titel des Tafelbildes</a:t>
            </a:r>
          </a:p>
        </p:txBody>
      </p:sp>
      <p:sp>
        <p:nvSpPr>
          <p:cNvPr id="1028" name="Rectangle 4">
            <a:extLst>
              <a:ext uri="{FF2B5EF4-FFF2-40B4-BE49-F238E27FC236}">
                <a16:creationId xmlns:a16="http://schemas.microsoft.com/office/drawing/2014/main" id="{28EA5496-2556-6C0D-CFFD-D8F77692CB8B}"/>
              </a:ext>
            </a:extLst>
          </p:cNvPr>
          <p:cNvSpPr>
            <a:spLocks noGrp="1" noChangeArrowheads="1"/>
          </p:cNvSpPr>
          <p:nvPr>
            <p:ph type="body" idx="1"/>
          </p:nvPr>
        </p:nvSpPr>
        <p:spPr bwMode="auto">
          <a:xfrm>
            <a:off x="457200" y="1438275"/>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Textmasterformate durch Klicken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75785" name="Rectangle 9">
            <a:extLst>
              <a:ext uri="{FF2B5EF4-FFF2-40B4-BE49-F238E27FC236}">
                <a16:creationId xmlns:a16="http://schemas.microsoft.com/office/drawing/2014/main" id="{1A54CA72-C03A-5D61-0611-D569BD77AA4D}"/>
              </a:ext>
            </a:extLst>
          </p:cNvPr>
          <p:cNvSpPr>
            <a:spLocks noChangeArrowheads="1"/>
          </p:cNvSpPr>
          <p:nvPr userDrawn="1"/>
        </p:nvSpPr>
        <p:spPr bwMode="auto">
          <a:xfrm>
            <a:off x="1187450" y="6640513"/>
            <a:ext cx="7488238" cy="214312"/>
          </a:xfrm>
          <a:prstGeom prst="rect">
            <a:avLst/>
          </a:prstGeom>
          <a:noFill/>
          <a:ln w="9525">
            <a:noFill/>
            <a:miter lim="800000"/>
            <a:headEnd/>
            <a:tailEnd/>
          </a:ln>
          <a:effectLst/>
        </p:spPr>
        <p:txBody>
          <a:bodyPr>
            <a:spAutoFit/>
          </a:bodyPr>
          <a:lstStyle>
            <a:lvl1pPr>
              <a:defRPr sz="4200">
                <a:solidFill>
                  <a:srgbClr val="000000"/>
                </a:solidFill>
                <a:latin typeface="Arial" charset="0"/>
              </a:defRPr>
            </a:lvl1pPr>
            <a:lvl2pPr marL="742950" indent="-285750">
              <a:defRPr sz="4200">
                <a:solidFill>
                  <a:srgbClr val="000000"/>
                </a:solidFill>
                <a:latin typeface="Arial" charset="0"/>
              </a:defRPr>
            </a:lvl2pPr>
            <a:lvl3pPr marL="1143000" indent="-228600">
              <a:defRPr sz="4200">
                <a:solidFill>
                  <a:srgbClr val="000000"/>
                </a:solidFill>
                <a:latin typeface="Arial" charset="0"/>
              </a:defRPr>
            </a:lvl3pPr>
            <a:lvl4pPr marL="1600200" indent="-228600">
              <a:defRPr sz="4200">
                <a:solidFill>
                  <a:srgbClr val="000000"/>
                </a:solidFill>
                <a:latin typeface="Arial" charset="0"/>
              </a:defRPr>
            </a:lvl4pPr>
            <a:lvl5pPr marL="2057400" indent="-228600">
              <a:defRPr sz="4200">
                <a:solidFill>
                  <a:srgbClr val="000000"/>
                </a:solidFill>
                <a:latin typeface="Arial" charset="0"/>
              </a:defRPr>
            </a:lvl5pPr>
            <a:lvl6pPr marL="2514600" indent="-228600" fontAlgn="base">
              <a:spcBef>
                <a:spcPct val="0"/>
              </a:spcBef>
              <a:spcAft>
                <a:spcPct val="0"/>
              </a:spcAft>
              <a:defRPr sz="4200">
                <a:solidFill>
                  <a:srgbClr val="000000"/>
                </a:solidFill>
                <a:latin typeface="Arial" charset="0"/>
              </a:defRPr>
            </a:lvl6pPr>
            <a:lvl7pPr marL="2971800" indent="-228600" fontAlgn="base">
              <a:spcBef>
                <a:spcPct val="0"/>
              </a:spcBef>
              <a:spcAft>
                <a:spcPct val="0"/>
              </a:spcAft>
              <a:defRPr sz="4200">
                <a:solidFill>
                  <a:srgbClr val="000000"/>
                </a:solidFill>
                <a:latin typeface="Arial" charset="0"/>
              </a:defRPr>
            </a:lvl7pPr>
            <a:lvl8pPr marL="3429000" indent="-228600" fontAlgn="base">
              <a:spcBef>
                <a:spcPct val="0"/>
              </a:spcBef>
              <a:spcAft>
                <a:spcPct val="0"/>
              </a:spcAft>
              <a:defRPr sz="4200">
                <a:solidFill>
                  <a:srgbClr val="000000"/>
                </a:solidFill>
                <a:latin typeface="Arial" charset="0"/>
              </a:defRPr>
            </a:lvl8pPr>
            <a:lvl9pPr marL="3886200" indent="-228600" fontAlgn="base">
              <a:spcBef>
                <a:spcPct val="0"/>
              </a:spcBef>
              <a:spcAft>
                <a:spcPct val="0"/>
              </a:spcAft>
              <a:defRPr sz="4200">
                <a:solidFill>
                  <a:srgbClr val="000000"/>
                </a:solidFill>
                <a:latin typeface="Arial" charset="0"/>
              </a:defRPr>
            </a:lvl9pPr>
          </a:lstStyle>
          <a:p>
            <a:pPr eaLnBrk="1" hangingPunct="1">
              <a:defRPr/>
            </a:pPr>
            <a:r>
              <a:rPr lang="de-DE" altLang="de-DE" sz="800"/>
              <a:t>© Österreichischer Bundesverlag Schulbuch GmbH &amp; Co KG | www.oebv.at </a:t>
            </a:r>
          </a:p>
        </p:txBody>
      </p:sp>
      <p:sp>
        <p:nvSpPr>
          <p:cNvPr id="1030" name="AutoShape 7">
            <a:hlinkClick r:id="" action="ppaction://hlinkshowjump?jump=lastslide" highlightClick="1"/>
            <a:extLst>
              <a:ext uri="{FF2B5EF4-FFF2-40B4-BE49-F238E27FC236}">
                <a16:creationId xmlns:a16="http://schemas.microsoft.com/office/drawing/2014/main" id="{32E53487-75EF-F6E2-7209-515048F4B54C}"/>
              </a:ext>
            </a:extLst>
          </p:cNvPr>
          <p:cNvSpPr>
            <a:spLocks noChangeArrowheads="1"/>
          </p:cNvSpPr>
          <p:nvPr userDrawn="1"/>
        </p:nvSpPr>
        <p:spPr bwMode="auto">
          <a:xfrm>
            <a:off x="8388350" y="6237288"/>
            <a:ext cx="287338" cy="287337"/>
          </a:xfrm>
          <a:prstGeom prst="actionButtonInformation">
            <a:avLst/>
          </a:prstGeom>
          <a:solidFill>
            <a:srgbClr val="FBC69B"/>
          </a:solidFill>
          <a:ln>
            <a:noFill/>
          </a:ln>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defRPr/>
            </a:pPr>
            <a:endParaRPr lang="de-AT" altLang="de-DE"/>
          </a:p>
        </p:txBody>
      </p:sp>
      <p:sp>
        <p:nvSpPr>
          <p:cNvPr id="1031" name="AutoShape 10">
            <a:hlinkClick r:id="" action="ppaction://hlinkshowjump?jump=firstslide" highlightClick="1"/>
            <a:extLst>
              <a:ext uri="{FF2B5EF4-FFF2-40B4-BE49-F238E27FC236}">
                <a16:creationId xmlns:a16="http://schemas.microsoft.com/office/drawing/2014/main" id="{CCEE8A59-C81D-C842-95B5-C44D2FEF22B0}"/>
              </a:ext>
            </a:extLst>
          </p:cNvPr>
          <p:cNvSpPr>
            <a:spLocks noChangeArrowheads="1"/>
          </p:cNvSpPr>
          <p:nvPr userDrawn="1"/>
        </p:nvSpPr>
        <p:spPr bwMode="auto">
          <a:xfrm>
            <a:off x="7956550" y="6237288"/>
            <a:ext cx="287338" cy="287337"/>
          </a:xfrm>
          <a:prstGeom prst="actionButtonBeginning">
            <a:avLst/>
          </a:prstGeom>
          <a:solidFill>
            <a:srgbClr val="FBC69B"/>
          </a:solidFill>
          <a:ln>
            <a:noFill/>
          </a:ln>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defRPr/>
            </a:pPr>
            <a:endParaRPr lang="de-AT" altLang="de-DE"/>
          </a:p>
        </p:txBody>
      </p:sp>
      <p:sp>
        <p:nvSpPr>
          <p:cNvPr id="1032" name="Text Box 14">
            <a:extLst>
              <a:ext uri="{FF2B5EF4-FFF2-40B4-BE49-F238E27FC236}">
                <a16:creationId xmlns:a16="http://schemas.microsoft.com/office/drawing/2014/main" id="{19F97F92-4DEC-D450-EFB4-94D3B029D221}"/>
              </a:ext>
            </a:extLst>
          </p:cNvPr>
          <p:cNvSpPr txBox="1">
            <a:spLocks noChangeArrowheads="1"/>
          </p:cNvSpPr>
          <p:nvPr userDrawn="1"/>
        </p:nvSpPr>
        <p:spPr bwMode="auto">
          <a:xfrm>
            <a:off x="7235825" y="0"/>
            <a:ext cx="1584325" cy="457200"/>
          </a:xfrm>
          <a:prstGeom prst="rect">
            <a:avLst/>
          </a:prstGeom>
          <a:noFill/>
          <a:ln>
            <a:noFill/>
          </a:ln>
          <a:effectLst/>
        </p:spPr>
        <p:txBody>
          <a:bodyPr>
            <a:spAutoFit/>
          </a:bodyP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50000"/>
              </a:spcBef>
              <a:defRPr/>
            </a:pPr>
            <a:r>
              <a:rPr lang="de-DE" altLang="de-DE" sz="2400">
                <a:solidFill>
                  <a:srgbClr val="FFFFFF"/>
                </a:solidFill>
              </a:rPr>
              <a:t>BioTOP 2</a:t>
            </a:r>
          </a:p>
        </p:txBody>
      </p:sp>
    </p:spTree>
  </p:cSld>
  <p:clrMap bg1="lt1" tx1="dk1" bg2="lt2" tx2="dk2" accent1="accent1" accent2="accent2" accent3="accent3" accent4="accent4" accent5="accent5" accent6="accent6" hlink="hlink" folHlink="folHlink"/>
  <p:sldLayoutIdLst>
    <p:sldLayoutId id="2147483797" r:id="rId1"/>
    <p:sldLayoutId id="2147483775" r:id="rId2"/>
    <p:sldLayoutId id="2147483776" r:id="rId3"/>
    <p:sldLayoutId id="2147483777" r:id="rId4"/>
    <p:sldLayoutId id="2147483778" r:id="rId5"/>
    <p:sldLayoutId id="2147483779" r:id="rId6"/>
    <p:sldLayoutId id="2147483780" r:id="rId7"/>
    <p:sldLayoutId id="2147483781" r:id="rId8"/>
    <p:sldLayoutId id="2147483782" r:id="rId9"/>
    <p:sldLayoutId id="2147483783" r:id="rId10"/>
    <p:sldLayoutId id="2147483784" r:id="rId11"/>
    <p:sldLayoutId id="2147483785" r:id="rId12"/>
  </p:sldLayoutIdLst>
  <p:txStyles>
    <p:titleStyle>
      <a:lvl1pPr algn="l" rtl="0" eaLnBrk="0" fontAlgn="base" hangingPunct="0">
        <a:spcBef>
          <a:spcPct val="0"/>
        </a:spcBef>
        <a:spcAft>
          <a:spcPct val="0"/>
        </a:spcAft>
        <a:defRPr sz="2000" b="1">
          <a:solidFill>
            <a:srgbClr val="FFFFFF"/>
          </a:solidFill>
          <a:latin typeface="+mj-lt"/>
          <a:ea typeface="+mj-ea"/>
          <a:cs typeface="+mj-cs"/>
        </a:defRPr>
      </a:lvl1pPr>
      <a:lvl2pPr algn="l" rtl="0" eaLnBrk="0" fontAlgn="base" hangingPunct="0">
        <a:spcBef>
          <a:spcPct val="0"/>
        </a:spcBef>
        <a:spcAft>
          <a:spcPct val="0"/>
        </a:spcAft>
        <a:defRPr sz="2000" b="1">
          <a:solidFill>
            <a:srgbClr val="FFFFFF"/>
          </a:solidFill>
          <a:latin typeface="Arial" charset="0"/>
        </a:defRPr>
      </a:lvl2pPr>
      <a:lvl3pPr algn="l" rtl="0" eaLnBrk="0" fontAlgn="base" hangingPunct="0">
        <a:spcBef>
          <a:spcPct val="0"/>
        </a:spcBef>
        <a:spcAft>
          <a:spcPct val="0"/>
        </a:spcAft>
        <a:defRPr sz="2000" b="1">
          <a:solidFill>
            <a:srgbClr val="FFFFFF"/>
          </a:solidFill>
          <a:latin typeface="Arial" charset="0"/>
        </a:defRPr>
      </a:lvl3pPr>
      <a:lvl4pPr algn="l" rtl="0" eaLnBrk="0" fontAlgn="base" hangingPunct="0">
        <a:spcBef>
          <a:spcPct val="0"/>
        </a:spcBef>
        <a:spcAft>
          <a:spcPct val="0"/>
        </a:spcAft>
        <a:defRPr sz="2000" b="1">
          <a:solidFill>
            <a:srgbClr val="FFFFFF"/>
          </a:solidFill>
          <a:latin typeface="Arial" charset="0"/>
        </a:defRPr>
      </a:lvl4pPr>
      <a:lvl5pPr algn="l" rtl="0" eaLnBrk="0" fontAlgn="base" hangingPunct="0">
        <a:spcBef>
          <a:spcPct val="0"/>
        </a:spcBef>
        <a:spcAft>
          <a:spcPct val="0"/>
        </a:spcAft>
        <a:defRPr sz="2000" b="1">
          <a:solidFill>
            <a:srgbClr val="FFFFFF"/>
          </a:solidFill>
          <a:latin typeface="Arial" charset="0"/>
        </a:defRPr>
      </a:lvl5pPr>
      <a:lvl6pPr marL="457200" algn="l" rtl="0" fontAlgn="base">
        <a:spcBef>
          <a:spcPct val="0"/>
        </a:spcBef>
        <a:spcAft>
          <a:spcPct val="0"/>
        </a:spcAft>
        <a:defRPr sz="2000" b="1">
          <a:solidFill>
            <a:srgbClr val="FFFFFF"/>
          </a:solidFill>
          <a:latin typeface="Arial" charset="0"/>
        </a:defRPr>
      </a:lvl6pPr>
      <a:lvl7pPr marL="914400" algn="l" rtl="0" fontAlgn="base">
        <a:spcBef>
          <a:spcPct val="0"/>
        </a:spcBef>
        <a:spcAft>
          <a:spcPct val="0"/>
        </a:spcAft>
        <a:defRPr sz="2000" b="1">
          <a:solidFill>
            <a:srgbClr val="FFFFFF"/>
          </a:solidFill>
          <a:latin typeface="Arial" charset="0"/>
        </a:defRPr>
      </a:lvl7pPr>
      <a:lvl8pPr marL="1371600" algn="l" rtl="0" fontAlgn="base">
        <a:spcBef>
          <a:spcPct val="0"/>
        </a:spcBef>
        <a:spcAft>
          <a:spcPct val="0"/>
        </a:spcAft>
        <a:defRPr sz="2000" b="1">
          <a:solidFill>
            <a:srgbClr val="FFFFFF"/>
          </a:solidFill>
          <a:latin typeface="Arial" charset="0"/>
        </a:defRPr>
      </a:lvl8pPr>
      <a:lvl9pPr marL="1828800" algn="l" rtl="0" fontAlgn="base">
        <a:spcBef>
          <a:spcPct val="0"/>
        </a:spcBef>
        <a:spcAft>
          <a:spcPct val="0"/>
        </a:spcAft>
        <a:defRPr sz="2000" b="1">
          <a:solidFill>
            <a:srgbClr val="FFFFFF"/>
          </a:solidFill>
          <a:latin typeface="Arial"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defRPr sz="3000">
          <a:solidFill>
            <a:srgbClr val="000000"/>
          </a:solidFill>
          <a:latin typeface="+mn-lt"/>
          <a:ea typeface="+mn-ea"/>
          <a:cs typeface="+mn-cs"/>
        </a:defRPr>
      </a:lvl1pPr>
      <a:lvl2pPr marL="742950" indent="-285750" algn="l" rtl="0" eaLnBrk="0" fontAlgn="base" hangingPunct="0">
        <a:spcBef>
          <a:spcPct val="20000"/>
        </a:spcBef>
        <a:spcAft>
          <a:spcPct val="0"/>
        </a:spcAft>
        <a:defRPr sz="2800">
          <a:solidFill>
            <a:srgbClr val="000000"/>
          </a:solidFill>
          <a:latin typeface="+mn-lt"/>
        </a:defRPr>
      </a:lvl2pPr>
      <a:lvl3pPr marL="1143000" indent="-228600" algn="l" rtl="0" eaLnBrk="0" fontAlgn="base" hangingPunct="0">
        <a:spcBef>
          <a:spcPct val="20000"/>
        </a:spcBef>
        <a:spcAft>
          <a:spcPct val="0"/>
        </a:spcAft>
        <a:buClr>
          <a:schemeClr val="hlink"/>
        </a:buClr>
        <a:buFont typeface="Wingdings" panose="05000000000000000000" pitchFamily="2" charset="2"/>
        <a:defRPr sz="2400">
          <a:solidFill>
            <a:srgbClr val="000000"/>
          </a:solidFill>
          <a:latin typeface="+mn-lt"/>
        </a:defRPr>
      </a:lvl3pPr>
      <a:lvl4pPr marL="1600200" indent="-228600" algn="l" rtl="0" eaLnBrk="0" fontAlgn="base" hangingPunct="0">
        <a:spcBef>
          <a:spcPct val="20000"/>
        </a:spcBef>
        <a:spcAft>
          <a:spcPct val="0"/>
        </a:spcAft>
        <a:defRPr sz="2000">
          <a:solidFill>
            <a:srgbClr val="000000"/>
          </a:solidFill>
          <a:latin typeface="+mn-lt"/>
        </a:defRPr>
      </a:lvl4pPr>
      <a:lvl5pPr marL="2057400" indent="-228600" algn="l" rtl="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mn-lt"/>
        </a:defRPr>
      </a:lvl5pPr>
      <a:lvl6pPr marL="2514600" indent="-228600" algn="l" rtl="0" fontAlgn="base">
        <a:spcBef>
          <a:spcPct val="20000"/>
        </a:spcBef>
        <a:spcAft>
          <a:spcPct val="0"/>
        </a:spcAft>
        <a:buClr>
          <a:schemeClr val="hlink"/>
        </a:buClr>
        <a:buFont typeface="Wingdings" pitchFamily="2" charset="2"/>
        <a:defRPr sz="2000">
          <a:solidFill>
            <a:srgbClr val="000000"/>
          </a:solidFill>
          <a:latin typeface="+mn-lt"/>
        </a:defRPr>
      </a:lvl6pPr>
      <a:lvl7pPr marL="2971800" indent="-228600" algn="l" rtl="0" fontAlgn="base">
        <a:spcBef>
          <a:spcPct val="20000"/>
        </a:spcBef>
        <a:spcAft>
          <a:spcPct val="0"/>
        </a:spcAft>
        <a:buClr>
          <a:schemeClr val="hlink"/>
        </a:buClr>
        <a:buFont typeface="Wingdings" pitchFamily="2" charset="2"/>
        <a:defRPr sz="2000">
          <a:solidFill>
            <a:srgbClr val="000000"/>
          </a:solidFill>
          <a:latin typeface="+mn-lt"/>
        </a:defRPr>
      </a:lvl7pPr>
      <a:lvl8pPr marL="3429000" indent="-228600" algn="l" rtl="0" fontAlgn="base">
        <a:spcBef>
          <a:spcPct val="20000"/>
        </a:spcBef>
        <a:spcAft>
          <a:spcPct val="0"/>
        </a:spcAft>
        <a:buClr>
          <a:schemeClr val="hlink"/>
        </a:buClr>
        <a:buFont typeface="Wingdings" pitchFamily="2" charset="2"/>
        <a:defRPr sz="2000">
          <a:solidFill>
            <a:srgbClr val="000000"/>
          </a:solidFill>
          <a:latin typeface="+mn-lt"/>
        </a:defRPr>
      </a:lvl8pPr>
      <a:lvl9pPr marL="3886200" indent="-228600" algn="l" rtl="0" fontAlgn="base">
        <a:spcBef>
          <a:spcPct val="20000"/>
        </a:spcBef>
        <a:spcAft>
          <a:spcPct val="0"/>
        </a:spcAft>
        <a:buClr>
          <a:schemeClr val="hlink"/>
        </a:buClr>
        <a:buFont typeface="Wingdings" pitchFamily="2" charset="2"/>
        <a:defRPr sz="2000">
          <a:solidFill>
            <a:srgbClr val="000000"/>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2A300CE9-88DE-FA9A-1B70-606C9797F525}"/>
              </a:ext>
            </a:extLst>
          </p:cNvPr>
          <p:cNvSpPr>
            <a:spLocks noGrp="1" noChangeArrowheads="1"/>
          </p:cNvSpPr>
          <p:nvPr>
            <p:ph type="title"/>
          </p:nvPr>
        </p:nvSpPr>
        <p:spPr bwMode="auto">
          <a:xfrm>
            <a:off x="457200" y="161925"/>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de-DE"/>
              <a:t>Mögliche Ausprägung des Covers zur Buchreihe:</a:t>
            </a:r>
            <a:br>
              <a:rPr lang="de-DE" altLang="de-DE"/>
            </a:br>
            <a:r>
              <a:rPr lang="de-DE" altLang="de-DE"/>
              <a:t>Einblicke</a:t>
            </a:r>
          </a:p>
        </p:txBody>
      </p:sp>
    </p:spTree>
  </p:cSld>
  <p:clrMap bg1="lt1" tx1="dk1" bg2="lt2" tx2="dk2" accent1="accent1" accent2="accent2" accent3="accent3" accent4="accent4" accent5="accent5" accent6="accent6" hlink="hlink" folHlink="folHlink"/>
  <p:sldLayoutIdLst>
    <p:sldLayoutId id="2147483786" r:id="rId1"/>
    <p:sldLayoutId id="2147483787" r:id="rId2"/>
    <p:sldLayoutId id="2147483788" r:id="rId3"/>
    <p:sldLayoutId id="2147483789" r:id="rId4"/>
    <p:sldLayoutId id="2147483790" r:id="rId5"/>
    <p:sldLayoutId id="2147483791" r:id="rId6"/>
    <p:sldLayoutId id="2147483792" r:id="rId7"/>
    <p:sldLayoutId id="2147483793" r:id="rId8"/>
    <p:sldLayoutId id="2147483794" r:id="rId9"/>
    <p:sldLayoutId id="2147483795" r:id="rId10"/>
    <p:sldLayoutId id="2147483796" r:id="rId11"/>
  </p:sldLayoutIdLst>
  <p:txStyles>
    <p:titleStyle>
      <a:lvl1pPr algn="l" rtl="0" eaLnBrk="0" fontAlgn="base" hangingPunct="0">
        <a:spcBef>
          <a:spcPct val="0"/>
        </a:spcBef>
        <a:spcAft>
          <a:spcPct val="0"/>
        </a:spcAft>
        <a:defRPr sz="3000" b="1">
          <a:solidFill>
            <a:schemeClr val="tx1"/>
          </a:solidFill>
          <a:latin typeface="+mj-lt"/>
          <a:ea typeface="+mj-ea"/>
          <a:cs typeface="+mj-cs"/>
        </a:defRPr>
      </a:lvl1pPr>
      <a:lvl2pPr algn="l" rtl="0" eaLnBrk="0" fontAlgn="base" hangingPunct="0">
        <a:spcBef>
          <a:spcPct val="0"/>
        </a:spcBef>
        <a:spcAft>
          <a:spcPct val="0"/>
        </a:spcAft>
        <a:defRPr sz="3000" b="1">
          <a:solidFill>
            <a:schemeClr val="tx1"/>
          </a:solidFill>
          <a:latin typeface="PoloST11KLeicht" pitchFamily="2" charset="0"/>
        </a:defRPr>
      </a:lvl2pPr>
      <a:lvl3pPr algn="l" rtl="0" eaLnBrk="0" fontAlgn="base" hangingPunct="0">
        <a:spcBef>
          <a:spcPct val="0"/>
        </a:spcBef>
        <a:spcAft>
          <a:spcPct val="0"/>
        </a:spcAft>
        <a:defRPr sz="3000" b="1">
          <a:solidFill>
            <a:schemeClr val="tx1"/>
          </a:solidFill>
          <a:latin typeface="PoloST11KLeicht" pitchFamily="2" charset="0"/>
        </a:defRPr>
      </a:lvl3pPr>
      <a:lvl4pPr algn="l" rtl="0" eaLnBrk="0" fontAlgn="base" hangingPunct="0">
        <a:spcBef>
          <a:spcPct val="0"/>
        </a:spcBef>
        <a:spcAft>
          <a:spcPct val="0"/>
        </a:spcAft>
        <a:defRPr sz="3000" b="1">
          <a:solidFill>
            <a:schemeClr val="tx1"/>
          </a:solidFill>
          <a:latin typeface="PoloST11KLeicht" pitchFamily="2" charset="0"/>
        </a:defRPr>
      </a:lvl4pPr>
      <a:lvl5pPr algn="l" rtl="0" eaLnBrk="0" fontAlgn="base" hangingPunct="0">
        <a:spcBef>
          <a:spcPct val="0"/>
        </a:spcBef>
        <a:spcAft>
          <a:spcPct val="0"/>
        </a:spcAft>
        <a:defRPr sz="3000" b="1">
          <a:solidFill>
            <a:schemeClr val="tx1"/>
          </a:solidFill>
          <a:latin typeface="PoloST11KLeicht" pitchFamily="2" charset="0"/>
        </a:defRPr>
      </a:lvl5pPr>
      <a:lvl6pPr marL="457200" algn="l" rtl="0" fontAlgn="base">
        <a:spcBef>
          <a:spcPct val="0"/>
        </a:spcBef>
        <a:spcAft>
          <a:spcPct val="0"/>
        </a:spcAft>
        <a:defRPr sz="3000" b="1">
          <a:solidFill>
            <a:schemeClr val="tx1"/>
          </a:solidFill>
          <a:latin typeface="PoloST11KLeicht" pitchFamily="2" charset="0"/>
        </a:defRPr>
      </a:lvl6pPr>
      <a:lvl7pPr marL="914400" algn="l" rtl="0" fontAlgn="base">
        <a:spcBef>
          <a:spcPct val="0"/>
        </a:spcBef>
        <a:spcAft>
          <a:spcPct val="0"/>
        </a:spcAft>
        <a:defRPr sz="3000" b="1">
          <a:solidFill>
            <a:schemeClr val="tx1"/>
          </a:solidFill>
          <a:latin typeface="PoloST11KLeicht" pitchFamily="2" charset="0"/>
        </a:defRPr>
      </a:lvl7pPr>
      <a:lvl8pPr marL="1371600" algn="l" rtl="0" fontAlgn="base">
        <a:spcBef>
          <a:spcPct val="0"/>
        </a:spcBef>
        <a:spcAft>
          <a:spcPct val="0"/>
        </a:spcAft>
        <a:defRPr sz="3000" b="1">
          <a:solidFill>
            <a:schemeClr val="tx1"/>
          </a:solidFill>
          <a:latin typeface="PoloST11KLeicht" pitchFamily="2" charset="0"/>
        </a:defRPr>
      </a:lvl8pPr>
      <a:lvl9pPr marL="1828800" algn="l" rtl="0" fontAlgn="base">
        <a:spcBef>
          <a:spcPct val="0"/>
        </a:spcBef>
        <a:spcAft>
          <a:spcPct val="0"/>
        </a:spcAft>
        <a:defRPr sz="3000" b="1">
          <a:solidFill>
            <a:schemeClr val="tx1"/>
          </a:solidFill>
          <a:latin typeface="PoloST11KLeicht" pitchFamily="2"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slide" Target="slide5.xml"/><Relationship Id="rId5" Type="http://schemas.openxmlformats.org/officeDocument/2006/relationships/slide" Target="slide4.xml"/><Relationship Id="rId4" Type="http://schemas.openxmlformats.org/officeDocument/2006/relationships/slide" Target="slide3.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a:extLst>
              <a:ext uri="{FF2B5EF4-FFF2-40B4-BE49-F238E27FC236}">
                <a16:creationId xmlns:a16="http://schemas.microsoft.com/office/drawing/2014/main" id="{1A16D660-4D63-DAB5-C878-30ECED42647C}"/>
              </a:ext>
            </a:extLst>
          </p:cNvPr>
          <p:cNvSpPr>
            <a:spLocks noGrp="1" noChangeArrowheads="1"/>
          </p:cNvSpPr>
          <p:nvPr>
            <p:ph type="ctrTitle"/>
          </p:nvPr>
        </p:nvSpPr>
        <p:spPr>
          <a:xfrm>
            <a:off x="468313" y="836613"/>
            <a:ext cx="7772400" cy="792162"/>
          </a:xfrm>
        </p:spPr>
        <p:txBody>
          <a:bodyPr/>
          <a:lstStyle/>
          <a:p>
            <a:pPr eaLnBrk="1" hangingPunct="1"/>
            <a:r>
              <a:rPr lang="de-DE" altLang="de-DE" sz="2600"/>
              <a:t>Der Körperbau der Ameise</a:t>
            </a:r>
          </a:p>
        </p:txBody>
      </p:sp>
      <p:sp>
        <p:nvSpPr>
          <p:cNvPr id="5123" name="Text Box 17">
            <a:extLst>
              <a:ext uri="{FF2B5EF4-FFF2-40B4-BE49-F238E27FC236}">
                <a16:creationId xmlns:a16="http://schemas.microsoft.com/office/drawing/2014/main" id="{0A200D4E-95BF-2F77-8E18-7225EDDA3AD9}"/>
              </a:ext>
            </a:extLst>
          </p:cNvPr>
          <p:cNvSpPr txBox="1">
            <a:spLocks noChangeArrowheads="1"/>
          </p:cNvSpPr>
          <p:nvPr/>
        </p:nvSpPr>
        <p:spPr bwMode="auto">
          <a:xfrm>
            <a:off x="466725" y="2708275"/>
            <a:ext cx="5257800" cy="176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
                <a:schemeClr val="tx1"/>
              </a:buClr>
              <a:buFont typeface="Wingdings" panose="05000000000000000000" pitchFamily="2" charset="2"/>
              <a:buChar char="§"/>
            </a:pPr>
            <a:r>
              <a:rPr lang="de-DE" altLang="de-DE" sz="2000" dirty="0">
                <a:solidFill>
                  <a:schemeClr val="tx1"/>
                </a:solidFill>
                <a:latin typeface="Arial" panose="020B0604020202020204" pitchFamily="34" charset="0"/>
              </a:rPr>
              <a:t> </a:t>
            </a:r>
            <a:r>
              <a:rPr lang="de-DE" altLang="de-DE" sz="2000" dirty="0">
                <a:solidFill>
                  <a:schemeClr val="tx1"/>
                </a:solidFill>
                <a:latin typeface="Arial" panose="020B0604020202020204" pitchFamily="34" charset="0"/>
                <a:hlinkClick r:id="rId3" action="ppaction://hlinksldjump"/>
              </a:rPr>
              <a:t>schrittweiser Aufbau des Tafelbildes</a:t>
            </a:r>
            <a:endParaRPr lang="de-DE" altLang="de-DE" sz="2000" dirty="0">
              <a:solidFill>
                <a:schemeClr val="tx1"/>
              </a:solidFill>
              <a:latin typeface="Arial" panose="020B0604020202020204" pitchFamily="34" charset="0"/>
            </a:endParaRPr>
          </a:p>
          <a:p>
            <a:pPr eaLnBrk="1" hangingPunct="1">
              <a:spcBef>
                <a:spcPct val="50000"/>
              </a:spcBef>
              <a:buClr>
                <a:schemeClr val="tx1"/>
              </a:buClr>
              <a:buFont typeface="Wingdings" panose="05000000000000000000" pitchFamily="2" charset="2"/>
              <a:buChar char="§"/>
            </a:pPr>
            <a:r>
              <a:rPr lang="de-DE" altLang="de-DE" sz="2000" dirty="0">
                <a:solidFill>
                  <a:schemeClr val="tx1"/>
                </a:solidFill>
                <a:latin typeface="Arial" panose="020B0604020202020204" pitchFamily="34" charset="0"/>
              </a:rPr>
              <a:t> </a:t>
            </a:r>
            <a:r>
              <a:rPr lang="de-DE" altLang="de-DE" sz="2000" dirty="0">
                <a:solidFill>
                  <a:schemeClr val="tx1"/>
                </a:solidFill>
                <a:latin typeface="Arial" panose="020B0604020202020204" pitchFamily="34" charset="0"/>
                <a:hlinkClick r:id="rId4" action="ppaction://hlinksldjump"/>
              </a:rPr>
              <a:t>vollständige Ansicht</a:t>
            </a:r>
            <a:endParaRPr lang="de-DE" altLang="de-DE" sz="2000" dirty="0">
              <a:solidFill>
                <a:schemeClr val="tx1"/>
              </a:solidFill>
              <a:latin typeface="Arial" panose="020B0604020202020204" pitchFamily="34" charset="0"/>
            </a:endParaRPr>
          </a:p>
          <a:p>
            <a:pPr eaLnBrk="1" hangingPunct="1">
              <a:spcBef>
                <a:spcPct val="50000"/>
              </a:spcBef>
              <a:buClr>
                <a:schemeClr val="tx1"/>
              </a:buClr>
              <a:buFont typeface="Wingdings" panose="05000000000000000000" pitchFamily="2" charset="2"/>
              <a:buChar char="§"/>
            </a:pPr>
            <a:r>
              <a:rPr lang="de-DE" altLang="de-DE" sz="2000" dirty="0">
                <a:solidFill>
                  <a:schemeClr val="tx1"/>
                </a:solidFill>
                <a:latin typeface="Arial" panose="020B0604020202020204" pitchFamily="34" charset="0"/>
              </a:rPr>
              <a:t> </a:t>
            </a:r>
            <a:r>
              <a:rPr lang="de-DE" altLang="de-DE" sz="2000" dirty="0">
                <a:solidFill>
                  <a:schemeClr val="tx1"/>
                </a:solidFill>
                <a:latin typeface="Arial" panose="020B0604020202020204" pitchFamily="34" charset="0"/>
                <a:hlinkClick r:id="rId5" action="ppaction://hlinksldjump"/>
              </a:rPr>
              <a:t>zum Ausfüllen</a:t>
            </a:r>
            <a:endParaRPr lang="de-DE" altLang="de-DE" sz="2000" dirty="0">
              <a:solidFill>
                <a:schemeClr val="tx1"/>
              </a:solidFill>
              <a:latin typeface="Arial" panose="020B0604020202020204" pitchFamily="34" charset="0"/>
            </a:endParaRPr>
          </a:p>
          <a:p>
            <a:pPr eaLnBrk="1" hangingPunct="1">
              <a:spcBef>
                <a:spcPct val="50000"/>
              </a:spcBef>
              <a:buClr>
                <a:schemeClr val="tx1"/>
              </a:buClr>
              <a:buFont typeface="Wingdings" panose="05000000000000000000" pitchFamily="2" charset="2"/>
              <a:buChar char="§"/>
            </a:pPr>
            <a:r>
              <a:rPr lang="de-DE" altLang="de-DE" sz="2000" dirty="0">
                <a:solidFill>
                  <a:schemeClr val="tx1"/>
                </a:solidFill>
                <a:latin typeface="Arial" panose="020B0604020202020204" pitchFamily="34" charset="0"/>
              </a:rPr>
              <a:t> </a:t>
            </a:r>
            <a:r>
              <a:rPr lang="de-DE" altLang="de-DE" sz="2000" dirty="0">
                <a:solidFill>
                  <a:schemeClr val="tx1"/>
                </a:solidFill>
                <a:latin typeface="Arial" panose="020B0604020202020204" pitchFamily="34" charset="0"/>
                <a:hlinkClick r:id="rId6" action="ppaction://hlinksldjump"/>
              </a:rPr>
              <a:t>vollständige Ansicht mit Beschriftung</a:t>
            </a:r>
            <a:endParaRPr lang="de-DE" altLang="de-DE" sz="2000" dirty="0">
              <a:solidFill>
                <a:schemeClr val="tx1"/>
              </a:solidFill>
              <a:latin typeface="Arial" panose="020B0604020202020204" pitchFamily="34" charset="0"/>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2FE84864-8636-426F-3C9F-6F98D9931396}"/>
              </a:ext>
            </a:extLst>
          </p:cNvPr>
          <p:cNvSpPr>
            <a:spLocks noGrp="1" noChangeArrowheads="1"/>
          </p:cNvSpPr>
          <p:nvPr>
            <p:ph type="title"/>
          </p:nvPr>
        </p:nvSpPr>
        <p:spPr/>
        <p:txBody>
          <a:bodyPr/>
          <a:lstStyle/>
          <a:p>
            <a:r>
              <a:rPr lang="de-DE" altLang="de-DE"/>
              <a:t>Der Körperbau der Ameise</a:t>
            </a:r>
          </a:p>
        </p:txBody>
      </p:sp>
      <p:grpSp>
        <p:nvGrpSpPr>
          <p:cNvPr id="7171" name="Group 146">
            <a:extLst>
              <a:ext uri="{FF2B5EF4-FFF2-40B4-BE49-F238E27FC236}">
                <a16:creationId xmlns:a16="http://schemas.microsoft.com/office/drawing/2014/main" id="{A791E08B-B3FE-5604-67A4-98B487E7C7F3}"/>
              </a:ext>
            </a:extLst>
          </p:cNvPr>
          <p:cNvGrpSpPr>
            <a:grpSpLocks/>
          </p:cNvGrpSpPr>
          <p:nvPr/>
        </p:nvGrpSpPr>
        <p:grpSpPr bwMode="auto">
          <a:xfrm>
            <a:off x="250825" y="3861048"/>
            <a:ext cx="2520950" cy="366713"/>
            <a:chOff x="204" y="2704"/>
            <a:chExt cx="1588" cy="231"/>
          </a:xfrm>
        </p:grpSpPr>
        <p:sp>
          <p:nvSpPr>
            <p:cNvPr id="7268" name="Rectangle 147">
              <a:extLst>
                <a:ext uri="{FF2B5EF4-FFF2-40B4-BE49-F238E27FC236}">
                  <a16:creationId xmlns:a16="http://schemas.microsoft.com/office/drawing/2014/main" id="{4B340C96-1D21-9F06-F81C-662A3D93CBE5}"/>
                </a:ext>
              </a:extLst>
            </p:cNvPr>
            <p:cNvSpPr>
              <a:spLocks noChangeArrowheads="1"/>
            </p:cNvSpPr>
            <p:nvPr/>
          </p:nvSpPr>
          <p:spPr bwMode="auto">
            <a:xfrm>
              <a:off x="521" y="2704"/>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69" name="Group 148">
              <a:extLst>
                <a:ext uri="{FF2B5EF4-FFF2-40B4-BE49-F238E27FC236}">
                  <a16:creationId xmlns:a16="http://schemas.microsoft.com/office/drawing/2014/main" id="{049B2CBA-BA1E-EC72-ED41-C60B7D4870CE}"/>
                </a:ext>
              </a:extLst>
            </p:cNvPr>
            <p:cNvGrpSpPr>
              <a:grpSpLocks/>
            </p:cNvGrpSpPr>
            <p:nvPr/>
          </p:nvGrpSpPr>
          <p:grpSpPr bwMode="auto">
            <a:xfrm>
              <a:off x="204" y="2704"/>
              <a:ext cx="227" cy="231"/>
              <a:chOff x="204" y="2704"/>
              <a:chExt cx="227" cy="231"/>
            </a:xfrm>
          </p:grpSpPr>
          <p:sp>
            <p:nvSpPr>
              <p:cNvPr id="7270" name="Oval 149">
                <a:extLst>
                  <a:ext uri="{FF2B5EF4-FFF2-40B4-BE49-F238E27FC236}">
                    <a16:creationId xmlns:a16="http://schemas.microsoft.com/office/drawing/2014/main" id="{4DF61C68-BCF0-53D8-ABC1-643D163D9E0B}"/>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71" name="Text Box 150">
                <a:extLst>
                  <a:ext uri="{FF2B5EF4-FFF2-40B4-BE49-F238E27FC236}">
                    <a16:creationId xmlns:a16="http://schemas.microsoft.com/office/drawing/2014/main" id="{853BBDB5-3162-7E01-D5D3-51552EDDB851}"/>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grpSp>
      </p:grpSp>
      <p:grpSp>
        <p:nvGrpSpPr>
          <p:cNvPr id="7172" name="Group 151">
            <a:extLst>
              <a:ext uri="{FF2B5EF4-FFF2-40B4-BE49-F238E27FC236}">
                <a16:creationId xmlns:a16="http://schemas.microsoft.com/office/drawing/2014/main" id="{BDFD7415-10A4-8313-FA7D-24EA2B306DBD}"/>
              </a:ext>
            </a:extLst>
          </p:cNvPr>
          <p:cNvGrpSpPr>
            <a:grpSpLocks/>
          </p:cNvGrpSpPr>
          <p:nvPr/>
        </p:nvGrpSpPr>
        <p:grpSpPr bwMode="auto">
          <a:xfrm>
            <a:off x="250825" y="4365873"/>
            <a:ext cx="2520950" cy="366713"/>
            <a:chOff x="204" y="3022"/>
            <a:chExt cx="1588" cy="231"/>
          </a:xfrm>
        </p:grpSpPr>
        <p:sp>
          <p:nvSpPr>
            <p:cNvPr id="7264" name="Rectangle 152">
              <a:extLst>
                <a:ext uri="{FF2B5EF4-FFF2-40B4-BE49-F238E27FC236}">
                  <a16:creationId xmlns:a16="http://schemas.microsoft.com/office/drawing/2014/main" id="{1B80E4BE-560C-D23D-37FE-A17A80D40448}"/>
                </a:ext>
              </a:extLst>
            </p:cNvPr>
            <p:cNvSpPr>
              <a:spLocks noChangeArrowheads="1"/>
            </p:cNvSpPr>
            <p:nvPr/>
          </p:nvSpPr>
          <p:spPr bwMode="auto">
            <a:xfrm>
              <a:off x="521" y="3022"/>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65" name="Group 153">
              <a:extLst>
                <a:ext uri="{FF2B5EF4-FFF2-40B4-BE49-F238E27FC236}">
                  <a16:creationId xmlns:a16="http://schemas.microsoft.com/office/drawing/2014/main" id="{1E99B5CB-76FC-C0C7-54CD-8F561A4F49F8}"/>
                </a:ext>
              </a:extLst>
            </p:cNvPr>
            <p:cNvGrpSpPr>
              <a:grpSpLocks/>
            </p:cNvGrpSpPr>
            <p:nvPr/>
          </p:nvGrpSpPr>
          <p:grpSpPr bwMode="auto">
            <a:xfrm>
              <a:off x="204" y="3022"/>
              <a:ext cx="227" cy="231"/>
              <a:chOff x="204" y="3022"/>
              <a:chExt cx="227" cy="231"/>
            </a:xfrm>
          </p:grpSpPr>
          <p:sp>
            <p:nvSpPr>
              <p:cNvPr id="7266" name="Oval 154">
                <a:extLst>
                  <a:ext uri="{FF2B5EF4-FFF2-40B4-BE49-F238E27FC236}">
                    <a16:creationId xmlns:a16="http://schemas.microsoft.com/office/drawing/2014/main" id="{5EB82E66-9E64-956A-A4E3-7453D0E04AF4}"/>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67" name="Text Box 155">
                <a:extLst>
                  <a:ext uri="{FF2B5EF4-FFF2-40B4-BE49-F238E27FC236}">
                    <a16:creationId xmlns:a16="http://schemas.microsoft.com/office/drawing/2014/main" id="{A436A5CC-42A2-AA3B-6379-5CEBCFDA5F88}"/>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grpSp>
      <p:grpSp>
        <p:nvGrpSpPr>
          <p:cNvPr id="7173" name="Group 156">
            <a:extLst>
              <a:ext uri="{FF2B5EF4-FFF2-40B4-BE49-F238E27FC236}">
                <a16:creationId xmlns:a16="http://schemas.microsoft.com/office/drawing/2014/main" id="{AAADF315-27E1-1D1B-2BAA-0A642732D990}"/>
              </a:ext>
            </a:extLst>
          </p:cNvPr>
          <p:cNvGrpSpPr>
            <a:grpSpLocks/>
          </p:cNvGrpSpPr>
          <p:nvPr/>
        </p:nvGrpSpPr>
        <p:grpSpPr bwMode="auto">
          <a:xfrm>
            <a:off x="250825" y="4869111"/>
            <a:ext cx="2520950" cy="366712"/>
            <a:chOff x="204" y="3339"/>
            <a:chExt cx="1588" cy="231"/>
          </a:xfrm>
        </p:grpSpPr>
        <p:sp>
          <p:nvSpPr>
            <p:cNvPr id="7260" name="Rectangle 157">
              <a:extLst>
                <a:ext uri="{FF2B5EF4-FFF2-40B4-BE49-F238E27FC236}">
                  <a16:creationId xmlns:a16="http://schemas.microsoft.com/office/drawing/2014/main" id="{05C961ED-946D-503B-86AF-5A005A1E5BDC}"/>
                </a:ext>
              </a:extLst>
            </p:cNvPr>
            <p:cNvSpPr>
              <a:spLocks noChangeArrowheads="1"/>
            </p:cNvSpPr>
            <p:nvPr/>
          </p:nvSpPr>
          <p:spPr bwMode="auto">
            <a:xfrm>
              <a:off x="521" y="3339"/>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61" name="Group 158">
              <a:extLst>
                <a:ext uri="{FF2B5EF4-FFF2-40B4-BE49-F238E27FC236}">
                  <a16:creationId xmlns:a16="http://schemas.microsoft.com/office/drawing/2014/main" id="{8199A1B2-2F22-DDB5-EAFE-64F08F7FC1A5}"/>
                </a:ext>
              </a:extLst>
            </p:cNvPr>
            <p:cNvGrpSpPr>
              <a:grpSpLocks/>
            </p:cNvGrpSpPr>
            <p:nvPr/>
          </p:nvGrpSpPr>
          <p:grpSpPr bwMode="auto">
            <a:xfrm>
              <a:off x="204" y="3339"/>
              <a:ext cx="227" cy="231"/>
              <a:chOff x="204" y="3339"/>
              <a:chExt cx="227" cy="231"/>
            </a:xfrm>
          </p:grpSpPr>
          <p:sp>
            <p:nvSpPr>
              <p:cNvPr id="7262" name="Oval 159">
                <a:extLst>
                  <a:ext uri="{FF2B5EF4-FFF2-40B4-BE49-F238E27FC236}">
                    <a16:creationId xmlns:a16="http://schemas.microsoft.com/office/drawing/2014/main" id="{289CF1A5-A5C5-26BE-FA66-FFB54E92A2A0}"/>
                  </a:ext>
                </a:extLst>
              </p:cNvPr>
              <p:cNvSpPr>
                <a:spLocks noChangeArrowheads="1"/>
              </p:cNvSpPr>
              <p:nvPr/>
            </p:nvSpPr>
            <p:spPr bwMode="auto">
              <a:xfrm>
                <a:off x="204"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63" name="Text Box 160">
                <a:extLst>
                  <a:ext uri="{FF2B5EF4-FFF2-40B4-BE49-F238E27FC236}">
                    <a16:creationId xmlns:a16="http://schemas.microsoft.com/office/drawing/2014/main" id="{1DA9A034-79F2-E34E-6E4F-B95A89B86A66}"/>
                  </a:ext>
                </a:extLst>
              </p:cNvPr>
              <p:cNvSpPr txBox="1">
                <a:spLocks noChangeArrowheads="1"/>
              </p:cNvSpPr>
              <p:nvPr/>
            </p:nvSpPr>
            <p:spPr bwMode="auto">
              <a:xfrm>
                <a:off x="204"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grpSp>
      </p:grpSp>
      <p:grpSp>
        <p:nvGrpSpPr>
          <p:cNvPr id="7174" name="Group 161">
            <a:extLst>
              <a:ext uri="{FF2B5EF4-FFF2-40B4-BE49-F238E27FC236}">
                <a16:creationId xmlns:a16="http://schemas.microsoft.com/office/drawing/2014/main" id="{5060DF13-8705-A179-1BCE-4DA74B24290D}"/>
              </a:ext>
            </a:extLst>
          </p:cNvPr>
          <p:cNvGrpSpPr>
            <a:grpSpLocks/>
          </p:cNvGrpSpPr>
          <p:nvPr/>
        </p:nvGrpSpPr>
        <p:grpSpPr bwMode="auto">
          <a:xfrm>
            <a:off x="3078111" y="4400832"/>
            <a:ext cx="2520950" cy="366713"/>
            <a:chOff x="204" y="3657"/>
            <a:chExt cx="1588" cy="231"/>
          </a:xfrm>
        </p:grpSpPr>
        <p:sp>
          <p:nvSpPr>
            <p:cNvPr id="7256" name="Rectangle 162">
              <a:extLst>
                <a:ext uri="{FF2B5EF4-FFF2-40B4-BE49-F238E27FC236}">
                  <a16:creationId xmlns:a16="http://schemas.microsoft.com/office/drawing/2014/main" id="{747E9D7A-3483-8136-41A6-CC7C79686193}"/>
                </a:ext>
              </a:extLst>
            </p:cNvPr>
            <p:cNvSpPr>
              <a:spLocks noChangeArrowheads="1"/>
            </p:cNvSpPr>
            <p:nvPr/>
          </p:nvSpPr>
          <p:spPr bwMode="auto">
            <a:xfrm>
              <a:off x="521" y="3657"/>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57" name="Group 163">
              <a:extLst>
                <a:ext uri="{FF2B5EF4-FFF2-40B4-BE49-F238E27FC236}">
                  <a16:creationId xmlns:a16="http://schemas.microsoft.com/office/drawing/2014/main" id="{85852908-4332-989D-3E8F-B6CF339EFB52}"/>
                </a:ext>
              </a:extLst>
            </p:cNvPr>
            <p:cNvGrpSpPr>
              <a:grpSpLocks/>
            </p:cNvGrpSpPr>
            <p:nvPr/>
          </p:nvGrpSpPr>
          <p:grpSpPr bwMode="auto">
            <a:xfrm>
              <a:off x="204" y="3657"/>
              <a:ext cx="227" cy="231"/>
              <a:chOff x="204" y="3657"/>
              <a:chExt cx="227" cy="231"/>
            </a:xfrm>
          </p:grpSpPr>
          <p:sp>
            <p:nvSpPr>
              <p:cNvPr id="7258" name="Oval 164">
                <a:extLst>
                  <a:ext uri="{FF2B5EF4-FFF2-40B4-BE49-F238E27FC236}">
                    <a16:creationId xmlns:a16="http://schemas.microsoft.com/office/drawing/2014/main" id="{10FAAF10-363D-5CF5-884B-6E13C7F095A1}"/>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59" name="Text Box 165">
                <a:extLst>
                  <a:ext uri="{FF2B5EF4-FFF2-40B4-BE49-F238E27FC236}">
                    <a16:creationId xmlns:a16="http://schemas.microsoft.com/office/drawing/2014/main" id="{C4850086-BA9A-41E2-EC98-27D92A4F9888}"/>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7</a:t>
                </a:r>
              </a:p>
            </p:txBody>
          </p:sp>
        </p:grpSp>
      </p:grpSp>
      <p:grpSp>
        <p:nvGrpSpPr>
          <p:cNvPr id="7175" name="Group 166">
            <a:extLst>
              <a:ext uri="{FF2B5EF4-FFF2-40B4-BE49-F238E27FC236}">
                <a16:creationId xmlns:a16="http://schemas.microsoft.com/office/drawing/2014/main" id="{A95D39E0-0C3A-60C6-78A7-8B42E43D580C}"/>
              </a:ext>
            </a:extLst>
          </p:cNvPr>
          <p:cNvGrpSpPr>
            <a:grpSpLocks/>
          </p:cNvGrpSpPr>
          <p:nvPr/>
        </p:nvGrpSpPr>
        <p:grpSpPr bwMode="auto">
          <a:xfrm>
            <a:off x="3076524" y="4918357"/>
            <a:ext cx="2520950" cy="366713"/>
            <a:chOff x="1882" y="2704"/>
            <a:chExt cx="1588" cy="231"/>
          </a:xfrm>
        </p:grpSpPr>
        <p:sp>
          <p:nvSpPr>
            <p:cNvPr id="7252" name="Rectangle 167">
              <a:extLst>
                <a:ext uri="{FF2B5EF4-FFF2-40B4-BE49-F238E27FC236}">
                  <a16:creationId xmlns:a16="http://schemas.microsoft.com/office/drawing/2014/main" id="{844412E2-67BE-C121-C3B7-765638369F9A}"/>
                </a:ext>
              </a:extLst>
            </p:cNvPr>
            <p:cNvSpPr>
              <a:spLocks noChangeArrowheads="1"/>
            </p:cNvSpPr>
            <p:nvPr/>
          </p:nvSpPr>
          <p:spPr bwMode="auto">
            <a:xfrm>
              <a:off x="2199" y="2704"/>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53" name="Group 168">
              <a:extLst>
                <a:ext uri="{FF2B5EF4-FFF2-40B4-BE49-F238E27FC236}">
                  <a16:creationId xmlns:a16="http://schemas.microsoft.com/office/drawing/2014/main" id="{B729D73B-BCFC-23C2-4D32-57DBEC71233E}"/>
                </a:ext>
              </a:extLst>
            </p:cNvPr>
            <p:cNvGrpSpPr>
              <a:grpSpLocks/>
            </p:cNvGrpSpPr>
            <p:nvPr/>
          </p:nvGrpSpPr>
          <p:grpSpPr bwMode="auto">
            <a:xfrm>
              <a:off x="1882" y="2704"/>
              <a:ext cx="227" cy="231"/>
              <a:chOff x="1882" y="2704"/>
              <a:chExt cx="227" cy="231"/>
            </a:xfrm>
          </p:grpSpPr>
          <p:sp>
            <p:nvSpPr>
              <p:cNvPr id="7254" name="Oval 169">
                <a:extLst>
                  <a:ext uri="{FF2B5EF4-FFF2-40B4-BE49-F238E27FC236}">
                    <a16:creationId xmlns:a16="http://schemas.microsoft.com/office/drawing/2014/main" id="{5BA51678-3F46-1982-0AD5-B6D0CD6A3130}"/>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55" name="Text Box 170">
                <a:extLst>
                  <a:ext uri="{FF2B5EF4-FFF2-40B4-BE49-F238E27FC236}">
                    <a16:creationId xmlns:a16="http://schemas.microsoft.com/office/drawing/2014/main" id="{F345C3DF-F5F9-8E25-A398-DF7DF8B9ECFA}"/>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8</a:t>
                </a:r>
              </a:p>
            </p:txBody>
          </p:sp>
        </p:grpSp>
      </p:grpSp>
      <p:grpSp>
        <p:nvGrpSpPr>
          <p:cNvPr id="7176" name="Group 171">
            <a:extLst>
              <a:ext uri="{FF2B5EF4-FFF2-40B4-BE49-F238E27FC236}">
                <a16:creationId xmlns:a16="http://schemas.microsoft.com/office/drawing/2014/main" id="{157A28C9-5235-608F-F4BC-E8864253BB61}"/>
              </a:ext>
            </a:extLst>
          </p:cNvPr>
          <p:cNvGrpSpPr>
            <a:grpSpLocks/>
          </p:cNvGrpSpPr>
          <p:nvPr/>
        </p:nvGrpSpPr>
        <p:grpSpPr bwMode="auto">
          <a:xfrm>
            <a:off x="3101924" y="5466262"/>
            <a:ext cx="2495550" cy="696912"/>
            <a:chOff x="1898" y="2810"/>
            <a:chExt cx="1572" cy="439"/>
          </a:xfrm>
        </p:grpSpPr>
        <p:sp>
          <p:nvSpPr>
            <p:cNvPr id="7248" name="Rectangle 172">
              <a:extLst>
                <a:ext uri="{FF2B5EF4-FFF2-40B4-BE49-F238E27FC236}">
                  <a16:creationId xmlns:a16="http://schemas.microsoft.com/office/drawing/2014/main" id="{481CF578-93FA-BFE9-4FB6-68430AF3F7A1}"/>
                </a:ext>
              </a:extLst>
            </p:cNvPr>
            <p:cNvSpPr>
              <a:spLocks noChangeArrowheads="1"/>
            </p:cNvSpPr>
            <p:nvPr/>
          </p:nvSpPr>
          <p:spPr bwMode="auto">
            <a:xfrm>
              <a:off x="2199" y="2810"/>
              <a:ext cx="1271" cy="439"/>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49" name="Group 173">
              <a:extLst>
                <a:ext uri="{FF2B5EF4-FFF2-40B4-BE49-F238E27FC236}">
                  <a16:creationId xmlns:a16="http://schemas.microsoft.com/office/drawing/2014/main" id="{E5007811-41B2-686A-8A35-0E0A0E85088C}"/>
                </a:ext>
              </a:extLst>
            </p:cNvPr>
            <p:cNvGrpSpPr>
              <a:grpSpLocks/>
            </p:cNvGrpSpPr>
            <p:nvPr/>
          </p:nvGrpSpPr>
          <p:grpSpPr bwMode="auto">
            <a:xfrm>
              <a:off x="1898" y="2897"/>
              <a:ext cx="227" cy="233"/>
              <a:chOff x="1898" y="2897"/>
              <a:chExt cx="227" cy="233"/>
            </a:xfrm>
          </p:grpSpPr>
          <p:sp>
            <p:nvSpPr>
              <p:cNvPr id="7250" name="Oval 174">
                <a:extLst>
                  <a:ext uri="{FF2B5EF4-FFF2-40B4-BE49-F238E27FC236}">
                    <a16:creationId xmlns:a16="http://schemas.microsoft.com/office/drawing/2014/main" id="{00B71F41-4A94-D224-70B2-3ABCB12F82F6}"/>
                  </a:ext>
                </a:extLst>
              </p:cNvPr>
              <p:cNvSpPr>
                <a:spLocks noChangeArrowheads="1"/>
              </p:cNvSpPr>
              <p:nvPr/>
            </p:nvSpPr>
            <p:spPr bwMode="auto">
              <a:xfrm>
                <a:off x="1898" y="289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51" name="Text Box 175">
                <a:extLst>
                  <a:ext uri="{FF2B5EF4-FFF2-40B4-BE49-F238E27FC236}">
                    <a16:creationId xmlns:a16="http://schemas.microsoft.com/office/drawing/2014/main" id="{13B15C90-1A1F-49A6-4646-55BB5607D115}"/>
                  </a:ext>
                </a:extLst>
              </p:cNvPr>
              <p:cNvSpPr txBox="1">
                <a:spLocks noChangeArrowheads="1"/>
              </p:cNvSpPr>
              <p:nvPr/>
            </p:nvSpPr>
            <p:spPr bwMode="auto">
              <a:xfrm>
                <a:off x="1917" y="289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9</a:t>
                </a:r>
              </a:p>
            </p:txBody>
          </p:sp>
        </p:grpSp>
      </p:grpSp>
      <p:sp>
        <p:nvSpPr>
          <p:cNvPr id="116912" name="Text Box 176">
            <a:extLst>
              <a:ext uri="{FF2B5EF4-FFF2-40B4-BE49-F238E27FC236}">
                <a16:creationId xmlns:a16="http://schemas.microsoft.com/office/drawing/2014/main" id="{B14CE30A-C1B3-E346-DC99-12197201FFC8}"/>
              </a:ext>
            </a:extLst>
          </p:cNvPr>
          <p:cNvSpPr txBox="1">
            <a:spLocks noChangeArrowheads="1"/>
          </p:cNvSpPr>
          <p:nvPr/>
        </p:nvSpPr>
        <p:spPr bwMode="auto">
          <a:xfrm>
            <a:off x="754063" y="3868986"/>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Kopf</a:t>
            </a:r>
          </a:p>
        </p:txBody>
      </p:sp>
      <p:sp>
        <p:nvSpPr>
          <p:cNvPr id="116913" name="Text Box 177">
            <a:extLst>
              <a:ext uri="{FF2B5EF4-FFF2-40B4-BE49-F238E27FC236}">
                <a16:creationId xmlns:a16="http://schemas.microsoft.com/office/drawing/2014/main" id="{DB70E691-CD03-09BB-DACB-7EB5FD415382}"/>
              </a:ext>
            </a:extLst>
          </p:cNvPr>
          <p:cNvSpPr txBox="1">
            <a:spLocks noChangeArrowheads="1"/>
          </p:cNvSpPr>
          <p:nvPr/>
        </p:nvSpPr>
        <p:spPr bwMode="auto">
          <a:xfrm>
            <a:off x="754063" y="4365873"/>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Brust</a:t>
            </a:r>
          </a:p>
        </p:txBody>
      </p:sp>
      <p:sp>
        <p:nvSpPr>
          <p:cNvPr id="116914" name="Text Box 178">
            <a:extLst>
              <a:ext uri="{FF2B5EF4-FFF2-40B4-BE49-F238E27FC236}">
                <a16:creationId xmlns:a16="http://schemas.microsoft.com/office/drawing/2014/main" id="{FED9903A-BFE0-CD60-EC4E-C0C658D67599}"/>
              </a:ext>
            </a:extLst>
          </p:cNvPr>
          <p:cNvSpPr txBox="1">
            <a:spLocks noChangeArrowheads="1"/>
          </p:cNvSpPr>
          <p:nvPr/>
        </p:nvSpPr>
        <p:spPr bwMode="auto">
          <a:xfrm>
            <a:off x="754063" y="4869111"/>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Hinterleib</a:t>
            </a:r>
          </a:p>
        </p:txBody>
      </p:sp>
      <p:sp>
        <p:nvSpPr>
          <p:cNvPr id="116915" name="Text Box 179">
            <a:extLst>
              <a:ext uri="{FF2B5EF4-FFF2-40B4-BE49-F238E27FC236}">
                <a16:creationId xmlns:a16="http://schemas.microsoft.com/office/drawing/2014/main" id="{5B0618BD-74E4-73B6-76EC-DF9345C0F81F}"/>
              </a:ext>
            </a:extLst>
          </p:cNvPr>
          <p:cNvSpPr txBox="1">
            <a:spLocks noChangeArrowheads="1"/>
          </p:cNvSpPr>
          <p:nvPr/>
        </p:nvSpPr>
        <p:spPr bwMode="auto">
          <a:xfrm>
            <a:off x="3581349" y="4400832"/>
            <a:ext cx="1946275"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pPr>
            <a:r>
              <a:rPr lang="de-DE" altLang="de-DE" sz="1600" dirty="0">
                <a:latin typeface="Arial" panose="020B0604020202020204" pitchFamily="34" charset="0"/>
              </a:rPr>
              <a:t>Speicheldrüse</a:t>
            </a:r>
          </a:p>
          <a:p>
            <a:pPr eaLnBrk="1" hangingPunct="1">
              <a:spcBef>
                <a:spcPct val="50000"/>
              </a:spcBef>
              <a:buClrTx/>
              <a:buFontTx/>
              <a:buNone/>
            </a:pPr>
            <a:endParaRPr lang="de-DE" altLang="de-DE" sz="1600" dirty="0">
              <a:latin typeface="Arial" panose="020B0604020202020204" pitchFamily="34" charset="0"/>
            </a:endParaRPr>
          </a:p>
        </p:txBody>
      </p:sp>
      <p:sp>
        <p:nvSpPr>
          <p:cNvPr id="116916" name="Text Box 180">
            <a:extLst>
              <a:ext uri="{FF2B5EF4-FFF2-40B4-BE49-F238E27FC236}">
                <a16:creationId xmlns:a16="http://schemas.microsoft.com/office/drawing/2014/main" id="{03A68A48-B09B-A7F2-F923-27C39B30CFF9}"/>
              </a:ext>
            </a:extLst>
          </p:cNvPr>
          <p:cNvSpPr txBox="1">
            <a:spLocks noChangeArrowheads="1"/>
          </p:cNvSpPr>
          <p:nvPr/>
        </p:nvSpPr>
        <p:spPr bwMode="auto">
          <a:xfrm>
            <a:off x="3581349" y="4918357"/>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Mundwerkzeuge</a:t>
            </a:r>
          </a:p>
        </p:txBody>
      </p:sp>
      <p:sp>
        <p:nvSpPr>
          <p:cNvPr id="116917" name="Text Box 181">
            <a:extLst>
              <a:ext uri="{FF2B5EF4-FFF2-40B4-BE49-F238E27FC236}">
                <a16:creationId xmlns:a16="http://schemas.microsoft.com/office/drawing/2014/main" id="{3F4EAFA8-FA84-2B0B-C779-398B7C95370A}"/>
              </a:ext>
            </a:extLst>
          </p:cNvPr>
          <p:cNvSpPr txBox="1">
            <a:spLocks noChangeArrowheads="1"/>
          </p:cNvSpPr>
          <p:nvPr/>
        </p:nvSpPr>
        <p:spPr bwMode="auto">
          <a:xfrm>
            <a:off x="3624264" y="5522330"/>
            <a:ext cx="1724569"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Strickleiter-Nervensystem</a:t>
            </a:r>
          </a:p>
        </p:txBody>
      </p:sp>
      <p:grpSp>
        <p:nvGrpSpPr>
          <p:cNvPr id="7183" name="Group 273">
            <a:extLst>
              <a:ext uri="{FF2B5EF4-FFF2-40B4-BE49-F238E27FC236}">
                <a16:creationId xmlns:a16="http://schemas.microsoft.com/office/drawing/2014/main" id="{BD31C409-C4A3-E2D4-1DE7-3B4BDC844AD8}"/>
              </a:ext>
            </a:extLst>
          </p:cNvPr>
          <p:cNvGrpSpPr>
            <a:grpSpLocks/>
          </p:cNvGrpSpPr>
          <p:nvPr/>
        </p:nvGrpSpPr>
        <p:grpSpPr bwMode="auto">
          <a:xfrm>
            <a:off x="1403350" y="692150"/>
            <a:ext cx="6315074" cy="3097213"/>
            <a:chOff x="884" y="436"/>
            <a:chExt cx="3978" cy="1951"/>
          </a:xfrm>
        </p:grpSpPr>
        <p:pic>
          <p:nvPicPr>
            <p:cNvPr id="7204" name="Picture 192">
              <a:extLst>
                <a:ext uri="{FF2B5EF4-FFF2-40B4-BE49-F238E27FC236}">
                  <a16:creationId xmlns:a16="http://schemas.microsoft.com/office/drawing/2014/main" id="{72C7C05D-9051-709A-8F2C-D92D447041E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1159" y="877"/>
              <a:ext cx="3169" cy="15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205" name="Group 265">
              <a:extLst>
                <a:ext uri="{FF2B5EF4-FFF2-40B4-BE49-F238E27FC236}">
                  <a16:creationId xmlns:a16="http://schemas.microsoft.com/office/drawing/2014/main" id="{F03ACDC3-B2CF-CC9A-BCA2-E8428EFC4E14}"/>
                </a:ext>
              </a:extLst>
            </p:cNvPr>
            <p:cNvGrpSpPr>
              <a:grpSpLocks/>
            </p:cNvGrpSpPr>
            <p:nvPr/>
          </p:nvGrpSpPr>
          <p:grpSpPr bwMode="auto">
            <a:xfrm>
              <a:off x="1247" y="436"/>
              <a:ext cx="3221" cy="409"/>
              <a:chOff x="1247" y="436"/>
              <a:chExt cx="3221" cy="409"/>
            </a:xfrm>
          </p:grpSpPr>
          <p:sp>
            <p:nvSpPr>
              <p:cNvPr id="7234" name="Line 193">
                <a:extLst>
                  <a:ext uri="{FF2B5EF4-FFF2-40B4-BE49-F238E27FC236}">
                    <a16:creationId xmlns:a16="http://schemas.microsoft.com/office/drawing/2014/main" id="{CBC928A2-95AA-38AA-85F1-AB0E56A65F39}"/>
                  </a:ext>
                </a:extLst>
              </p:cNvPr>
              <p:cNvSpPr>
                <a:spLocks noChangeShapeType="1"/>
              </p:cNvSpPr>
              <p:nvPr/>
            </p:nvSpPr>
            <p:spPr bwMode="auto">
              <a:xfrm>
                <a:off x="1247" y="709"/>
                <a:ext cx="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35" name="Line 194">
                <a:extLst>
                  <a:ext uri="{FF2B5EF4-FFF2-40B4-BE49-F238E27FC236}">
                    <a16:creationId xmlns:a16="http://schemas.microsoft.com/office/drawing/2014/main" id="{ED52E139-F102-D2F8-449C-44893F720ED1}"/>
                  </a:ext>
                </a:extLst>
              </p:cNvPr>
              <p:cNvSpPr>
                <a:spLocks noChangeShapeType="1"/>
              </p:cNvSpPr>
              <p:nvPr/>
            </p:nvSpPr>
            <p:spPr bwMode="auto">
              <a:xfrm>
                <a:off x="1938" y="709"/>
                <a:ext cx="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36" name="Line 195">
                <a:extLst>
                  <a:ext uri="{FF2B5EF4-FFF2-40B4-BE49-F238E27FC236}">
                    <a16:creationId xmlns:a16="http://schemas.microsoft.com/office/drawing/2014/main" id="{ACFBF0A7-BE6D-BF9A-1A5F-7C11A4A1BC6A}"/>
                  </a:ext>
                </a:extLst>
              </p:cNvPr>
              <p:cNvSpPr>
                <a:spLocks noChangeShapeType="1"/>
              </p:cNvSpPr>
              <p:nvPr/>
            </p:nvSpPr>
            <p:spPr bwMode="auto">
              <a:xfrm>
                <a:off x="2971" y="709"/>
                <a:ext cx="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37" name="Line 196">
                <a:extLst>
                  <a:ext uri="{FF2B5EF4-FFF2-40B4-BE49-F238E27FC236}">
                    <a16:creationId xmlns:a16="http://schemas.microsoft.com/office/drawing/2014/main" id="{8FEDFF58-7D53-D04B-7D0D-F359BA5F4B91}"/>
                  </a:ext>
                </a:extLst>
              </p:cNvPr>
              <p:cNvSpPr>
                <a:spLocks noChangeShapeType="1"/>
              </p:cNvSpPr>
              <p:nvPr/>
            </p:nvSpPr>
            <p:spPr bwMode="auto">
              <a:xfrm>
                <a:off x="4468" y="709"/>
                <a:ext cx="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38" name="Line 197">
                <a:extLst>
                  <a:ext uri="{FF2B5EF4-FFF2-40B4-BE49-F238E27FC236}">
                    <a16:creationId xmlns:a16="http://schemas.microsoft.com/office/drawing/2014/main" id="{7C96D706-B1AF-58FB-BE8C-26F89C708BF4}"/>
                  </a:ext>
                </a:extLst>
              </p:cNvPr>
              <p:cNvSpPr>
                <a:spLocks noChangeShapeType="1"/>
              </p:cNvSpPr>
              <p:nvPr/>
            </p:nvSpPr>
            <p:spPr bwMode="auto">
              <a:xfrm>
                <a:off x="1247" y="709"/>
                <a:ext cx="263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39" name="Line 198">
                <a:extLst>
                  <a:ext uri="{FF2B5EF4-FFF2-40B4-BE49-F238E27FC236}">
                    <a16:creationId xmlns:a16="http://schemas.microsoft.com/office/drawing/2014/main" id="{245F66AC-1AE7-9C64-586B-911451D6EAD7}"/>
                  </a:ext>
                </a:extLst>
              </p:cNvPr>
              <p:cNvSpPr>
                <a:spLocks noChangeShapeType="1"/>
              </p:cNvSpPr>
              <p:nvPr/>
            </p:nvSpPr>
            <p:spPr bwMode="auto">
              <a:xfrm>
                <a:off x="3833" y="709"/>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40" name="Line 200">
                <a:extLst>
                  <a:ext uri="{FF2B5EF4-FFF2-40B4-BE49-F238E27FC236}">
                    <a16:creationId xmlns:a16="http://schemas.microsoft.com/office/drawing/2014/main" id="{082F62DE-4B7D-DDB3-958E-6648BEBB59D5}"/>
                  </a:ext>
                </a:extLst>
              </p:cNvPr>
              <p:cNvSpPr>
                <a:spLocks noChangeShapeType="1"/>
              </p:cNvSpPr>
              <p:nvPr/>
            </p:nvSpPr>
            <p:spPr bwMode="auto">
              <a:xfrm>
                <a:off x="1973" y="709"/>
                <a:ext cx="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41" name="Line 201">
                <a:extLst>
                  <a:ext uri="{FF2B5EF4-FFF2-40B4-BE49-F238E27FC236}">
                    <a16:creationId xmlns:a16="http://schemas.microsoft.com/office/drawing/2014/main" id="{BA978199-FE2D-FCFB-E709-F67789931F4B}"/>
                  </a:ext>
                </a:extLst>
              </p:cNvPr>
              <p:cNvSpPr>
                <a:spLocks noChangeShapeType="1"/>
              </p:cNvSpPr>
              <p:nvPr/>
            </p:nvSpPr>
            <p:spPr bwMode="auto">
              <a:xfrm>
                <a:off x="3003" y="709"/>
                <a:ext cx="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42" name="Oval 202">
                <a:extLst>
                  <a:ext uri="{FF2B5EF4-FFF2-40B4-BE49-F238E27FC236}">
                    <a16:creationId xmlns:a16="http://schemas.microsoft.com/office/drawing/2014/main" id="{3D066CCA-F646-D209-537F-29F8B473C49A}"/>
                  </a:ext>
                </a:extLst>
              </p:cNvPr>
              <p:cNvSpPr>
                <a:spLocks noChangeArrowheads="1"/>
              </p:cNvSpPr>
              <p:nvPr/>
            </p:nvSpPr>
            <p:spPr bwMode="auto">
              <a:xfrm>
                <a:off x="1516" y="436"/>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43" name="Text Box 203">
                <a:extLst>
                  <a:ext uri="{FF2B5EF4-FFF2-40B4-BE49-F238E27FC236}">
                    <a16:creationId xmlns:a16="http://schemas.microsoft.com/office/drawing/2014/main" id="{1D6DEA9D-D14F-4F14-02AD-7DCD1BF87F53}"/>
                  </a:ext>
                </a:extLst>
              </p:cNvPr>
              <p:cNvSpPr txBox="1">
                <a:spLocks noChangeArrowheads="1"/>
              </p:cNvSpPr>
              <p:nvPr/>
            </p:nvSpPr>
            <p:spPr bwMode="auto">
              <a:xfrm>
                <a:off x="1519" y="43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sp>
            <p:nvSpPr>
              <p:cNvPr id="7244" name="Oval 204">
                <a:extLst>
                  <a:ext uri="{FF2B5EF4-FFF2-40B4-BE49-F238E27FC236}">
                    <a16:creationId xmlns:a16="http://schemas.microsoft.com/office/drawing/2014/main" id="{17CAEA19-AF3B-D5B8-9FAA-C945D2413901}"/>
                  </a:ext>
                </a:extLst>
              </p:cNvPr>
              <p:cNvSpPr>
                <a:spLocks noChangeArrowheads="1"/>
              </p:cNvSpPr>
              <p:nvPr/>
            </p:nvSpPr>
            <p:spPr bwMode="auto">
              <a:xfrm>
                <a:off x="2378" y="436"/>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45" name="Text Box 205">
                <a:extLst>
                  <a:ext uri="{FF2B5EF4-FFF2-40B4-BE49-F238E27FC236}">
                    <a16:creationId xmlns:a16="http://schemas.microsoft.com/office/drawing/2014/main" id="{EE80F020-DA82-4DE7-937B-818AD8782354}"/>
                  </a:ext>
                </a:extLst>
              </p:cNvPr>
              <p:cNvSpPr txBox="1">
                <a:spLocks noChangeArrowheads="1"/>
              </p:cNvSpPr>
              <p:nvPr/>
            </p:nvSpPr>
            <p:spPr bwMode="auto">
              <a:xfrm>
                <a:off x="2381" y="43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sp>
            <p:nvSpPr>
              <p:cNvPr id="7246" name="Oval 206">
                <a:extLst>
                  <a:ext uri="{FF2B5EF4-FFF2-40B4-BE49-F238E27FC236}">
                    <a16:creationId xmlns:a16="http://schemas.microsoft.com/office/drawing/2014/main" id="{6EE1A066-24EB-50BE-ED1B-41B85CECC750}"/>
                  </a:ext>
                </a:extLst>
              </p:cNvPr>
              <p:cNvSpPr>
                <a:spLocks noChangeArrowheads="1"/>
              </p:cNvSpPr>
              <p:nvPr/>
            </p:nvSpPr>
            <p:spPr bwMode="auto">
              <a:xfrm>
                <a:off x="3606" y="436"/>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47" name="Text Box 207">
                <a:extLst>
                  <a:ext uri="{FF2B5EF4-FFF2-40B4-BE49-F238E27FC236}">
                    <a16:creationId xmlns:a16="http://schemas.microsoft.com/office/drawing/2014/main" id="{0BCB7A26-3C14-C072-23F1-713B5A407DD9}"/>
                  </a:ext>
                </a:extLst>
              </p:cNvPr>
              <p:cNvSpPr txBox="1">
                <a:spLocks noChangeArrowheads="1"/>
              </p:cNvSpPr>
              <p:nvPr/>
            </p:nvSpPr>
            <p:spPr bwMode="auto">
              <a:xfrm>
                <a:off x="3609" y="43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grpSp>
        <p:grpSp>
          <p:nvGrpSpPr>
            <p:cNvPr id="7206" name="Group 266">
              <a:extLst>
                <a:ext uri="{FF2B5EF4-FFF2-40B4-BE49-F238E27FC236}">
                  <a16:creationId xmlns:a16="http://schemas.microsoft.com/office/drawing/2014/main" id="{7C137CB4-2C4C-2ED9-F139-E045B1639D52}"/>
                </a:ext>
              </a:extLst>
            </p:cNvPr>
            <p:cNvGrpSpPr>
              <a:grpSpLocks/>
            </p:cNvGrpSpPr>
            <p:nvPr/>
          </p:nvGrpSpPr>
          <p:grpSpPr bwMode="auto">
            <a:xfrm>
              <a:off x="884" y="1389"/>
              <a:ext cx="388" cy="231"/>
              <a:chOff x="884" y="1389"/>
              <a:chExt cx="388" cy="231"/>
            </a:xfrm>
          </p:grpSpPr>
          <p:sp>
            <p:nvSpPr>
              <p:cNvPr id="7231" name="Oval 208">
                <a:extLst>
                  <a:ext uri="{FF2B5EF4-FFF2-40B4-BE49-F238E27FC236}">
                    <a16:creationId xmlns:a16="http://schemas.microsoft.com/office/drawing/2014/main" id="{60F4BA43-B532-4DF1-0672-3CC4D1F46710}"/>
                  </a:ext>
                </a:extLst>
              </p:cNvPr>
              <p:cNvSpPr>
                <a:spLocks noChangeArrowheads="1"/>
              </p:cNvSpPr>
              <p:nvPr/>
            </p:nvSpPr>
            <p:spPr bwMode="auto">
              <a:xfrm>
                <a:off x="884" y="139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32" name="Text Box 209">
                <a:extLst>
                  <a:ext uri="{FF2B5EF4-FFF2-40B4-BE49-F238E27FC236}">
                    <a16:creationId xmlns:a16="http://schemas.microsoft.com/office/drawing/2014/main" id="{4D512CD6-EBDA-8EF2-0E08-F59BCD5F5293}"/>
                  </a:ext>
                </a:extLst>
              </p:cNvPr>
              <p:cNvSpPr txBox="1">
                <a:spLocks noChangeArrowheads="1"/>
              </p:cNvSpPr>
              <p:nvPr/>
            </p:nvSpPr>
            <p:spPr bwMode="auto">
              <a:xfrm>
                <a:off x="887" y="138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6</a:t>
                </a:r>
              </a:p>
            </p:txBody>
          </p:sp>
          <p:sp>
            <p:nvSpPr>
              <p:cNvPr id="7233" name="Line 222">
                <a:extLst>
                  <a:ext uri="{FF2B5EF4-FFF2-40B4-BE49-F238E27FC236}">
                    <a16:creationId xmlns:a16="http://schemas.microsoft.com/office/drawing/2014/main" id="{48D97E4E-4396-DA3B-B01B-018E9B302883}"/>
                  </a:ext>
                </a:extLst>
              </p:cNvPr>
              <p:cNvSpPr>
                <a:spLocks noChangeShapeType="1"/>
              </p:cNvSpPr>
              <p:nvPr/>
            </p:nvSpPr>
            <p:spPr bwMode="auto">
              <a:xfrm>
                <a:off x="1113" y="1485"/>
                <a:ext cx="159"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207" name="Group 267">
              <a:extLst>
                <a:ext uri="{FF2B5EF4-FFF2-40B4-BE49-F238E27FC236}">
                  <a16:creationId xmlns:a16="http://schemas.microsoft.com/office/drawing/2014/main" id="{C780F247-B045-6445-5BCB-02CB96E7D74E}"/>
                </a:ext>
              </a:extLst>
            </p:cNvPr>
            <p:cNvGrpSpPr>
              <a:grpSpLocks/>
            </p:cNvGrpSpPr>
            <p:nvPr/>
          </p:nvGrpSpPr>
          <p:grpSpPr bwMode="auto">
            <a:xfrm>
              <a:off x="1331" y="1117"/>
              <a:ext cx="959" cy="582"/>
              <a:chOff x="1331" y="1117"/>
              <a:chExt cx="959" cy="582"/>
            </a:xfrm>
          </p:grpSpPr>
          <p:sp>
            <p:nvSpPr>
              <p:cNvPr id="7228" name="Oval 210">
                <a:extLst>
                  <a:ext uri="{FF2B5EF4-FFF2-40B4-BE49-F238E27FC236}">
                    <a16:creationId xmlns:a16="http://schemas.microsoft.com/office/drawing/2014/main" id="{0F1023BD-6646-96A7-EE41-5F20FDDB290A}"/>
                  </a:ext>
                </a:extLst>
              </p:cNvPr>
              <p:cNvSpPr>
                <a:spLocks noChangeArrowheads="1"/>
              </p:cNvSpPr>
              <p:nvPr/>
            </p:nvSpPr>
            <p:spPr bwMode="auto">
              <a:xfrm>
                <a:off x="1331" y="146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29" name="Text Box 211">
                <a:extLst>
                  <a:ext uri="{FF2B5EF4-FFF2-40B4-BE49-F238E27FC236}">
                    <a16:creationId xmlns:a16="http://schemas.microsoft.com/office/drawing/2014/main" id="{99EDCE23-9261-E86C-1580-4A8F13104463}"/>
                  </a:ext>
                </a:extLst>
              </p:cNvPr>
              <p:cNvSpPr txBox="1">
                <a:spLocks noChangeArrowheads="1"/>
              </p:cNvSpPr>
              <p:nvPr/>
            </p:nvSpPr>
            <p:spPr bwMode="auto">
              <a:xfrm>
                <a:off x="1334" y="146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7</a:t>
                </a:r>
              </a:p>
            </p:txBody>
          </p:sp>
          <p:sp>
            <p:nvSpPr>
              <p:cNvPr id="7230" name="Line 223">
                <a:extLst>
                  <a:ext uri="{FF2B5EF4-FFF2-40B4-BE49-F238E27FC236}">
                    <a16:creationId xmlns:a16="http://schemas.microsoft.com/office/drawing/2014/main" id="{0278E895-0650-F216-7F4A-29BDC44CA669}"/>
                  </a:ext>
                </a:extLst>
              </p:cNvPr>
              <p:cNvSpPr>
                <a:spLocks noChangeShapeType="1"/>
              </p:cNvSpPr>
              <p:nvPr/>
            </p:nvSpPr>
            <p:spPr bwMode="auto">
              <a:xfrm flipV="1">
                <a:off x="1525" y="1117"/>
                <a:ext cx="765" cy="39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208" name="Group 268">
              <a:extLst>
                <a:ext uri="{FF2B5EF4-FFF2-40B4-BE49-F238E27FC236}">
                  <a16:creationId xmlns:a16="http://schemas.microsoft.com/office/drawing/2014/main" id="{9FFD2811-A2D1-42C3-30D0-78FCFA75DE0B}"/>
                </a:ext>
              </a:extLst>
            </p:cNvPr>
            <p:cNvGrpSpPr>
              <a:grpSpLocks/>
            </p:cNvGrpSpPr>
            <p:nvPr/>
          </p:nvGrpSpPr>
          <p:grpSpPr bwMode="auto">
            <a:xfrm>
              <a:off x="1970" y="1434"/>
              <a:ext cx="320" cy="776"/>
              <a:chOff x="1970" y="1434"/>
              <a:chExt cx="320" cy="776"/>
            </a:xfrm>
          </p:grpSpPr>
          <p:sp>
            <p:nvSpPr>
              <p:cNvPr id="7225" name="Oval 212">
                <a:extLst>
                  <a:ext uri="{FF2B5EF4-FFF2-40B4-BE49-F238E27FC236}">
                    <a16:creationId xmlns:a16="http://schemas.microsoft.com/office/drawing/2014/main" id="{85F8A673-2A6E-BBCC-85FC-C7989267F4FA}"/>
                  </a:ext>
                </a:extLst>
              </p:cNvPr>
              <p:cNvSpPr>
                <a:spLocks noChangeArrowheads="1"/>
              </p:cNvSpPr>
              <p:nvPr/>
            </p:nvSpPr>
            <p:spPr bwMode="auto">
              <a:xfrm>
                <a:off x="1970" y="197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26" name="Text Box 213">
                <a:extLst>
                  <a:ext uri="{FF2B5EF4-FFF2-40B4-BE49-F238E27FC236}">
                    <a16:creationId xmlns:a16="http://schemas.microsoft.com/office/drawing/2014/main" id="{61402EA8-3561-7BAC-4545-74F0C23E2F41}"/>
                  </a:ext>
                </a:extLst>
              </p:cNvPr>
              <p:cNvSpPr txBox="1">
                <a:spLocks noChangeArrowheads="1"/>
              </p:cNvSpPr>
              <p:nvPr/>
            </p:nvSpPr>
            <p:spPr bwMode="auto">
              <a:xfrm>
                <a:off x="1973" y="197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9</a:t>
                </a:r>
              </a:p>
            </p:txBody>
          </p:sp>
          <p:sp>
            <p:nvSpPr>
              <p:cNvPr id="7227" name="Line 224">
                <a:extLst>
                  <a:ext uri="{FF2B5EF4-FFF2-40B4-BE49-F238E27FC236}">
                    <a16:creationId xmlns:a16="http://schemas.microsoft.com/office/drawing/2014/main" id="{287A7693-1405-8029-0615-61384AA33B5C}"/>
                  </a:ext>
                </a:extLst>
              </p:cNvPr>
              <p:cNvSpPr>
                <a:spLocks noChangeShapeType="1"/>
              </p:cNvSpPr>
              <p:nvPr/>
            </p:nvSpPr>
            <p:spPr bwMode="auto">
              <a:xfrm flipV="1">
                <a:off x="2109" y="1434"/>
                <a:ext cx="181" cy="5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209" name="Group 269">
              <a:extLst>
                <a:ext uri="{FF2B5EF4-FFF2-40B4-BE49-F238E27FC236}">
                  <a16:creationId xmlns:a16="http://schemas.microsoft.com/office/drawing/2014/main" id="{F36576E8-5DCB-E2BF-3B60-2B7475C4E94A}"/>
                </a:ext>
              </a:extLst>
            </p:cNvPr>
            <p:cNvGrpSpPr>
              <a:grpSpLocks/>
            </p:cNvGrpSpPr>
            <p:nvPr/>
          </p:nvGrpSpPr>
          <p:grpSpPr bwMode="auto">
            <a:xfrm>
              <a:off x="2562" y="1298"/>
              <a:ext cx="451" cy="730"/>
              <a:chOff x="2562" y="1298"/>
              <a:chExt cx="451" cy="730"/>
            </a:xfrm>
          </p:grpSpPr>
          <p:sp>
            <p:nvSpPr>
              <p:cNvPr id="7222" name="Oval 214">
                <a:extLst>
                  <a:ext uri="{FF2B5EF4-FFF2-40B4-BE49-F238E27FC236}">
                    <a16:creationId xmlns:a16="http://schemas.microsoft.com/office/drawing/2014/main" id="{FDE405CC-D2D8-C100-E906-EE4ADF221F20}"/>
                  </a:ext>
                </a:extLst>
              </p:cNvPr>
              <p:cNvSpPr>
                <a:spLocks noChangeArrowheads="1"/>
              </p:cNvSpPr>
              <p:nvPr/>
            </p:nvSpPr>
            <p:spPr bwMode="auto">
              <a:xfrm>
                <a:off x="2786" y="179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23" name="Text Box 215">
                <a:extLst>
                  <a:ext uri="{FF2B5EF4-FFF2-40B4-BE49-F238E27FC236}">
                    <a16:creationId xmlns:a16="http://schemas.microsoft.com/office/drawing/2014/main" id="{AF09F309-3B55-292F-A633-A868463D331E}"/>
                  </a:ext>
                </a:extLst>
              </p:cNvPr>
              <p:cNvSpPr txBox="1">
                <a:spLocks noChangeArrowheads="1"/>
              </p:cNvSpPr>
              <p:nvPr/>
            </p:nvSpPr>
            <p:spPr bwMode="auto">
              <a:xfrm>
                <a:off x="2789" y="179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endParaRPr lang="de-DE" altLang="de-DE" sz="1800" dirty="0">
                  <a:latin typeface="Arial" panose="020B0604020202020204" pitchFamily="34" charset="0"/>
                </a:endParaRPr>
              </a:p>
            </p:txBody>
          </p:sp>
          <p:sp>
            <p:nvSpPr>
              <p:cNvPr id="7224" name="Line 225">
                <a:extLst>
                  <a:ext uri="{FF2B5EF4-FFF2-40B4-BE49-F238E27FC236}">
                    <a16:creationId xmlns:a16="http://schemas.microsoft.com/office/drawing/2014/main" id="{DCF639D0-7457-A20B-9A14-0C5A85C283E4}"/>
                  </a:ext>
                </a:extLst>
              </p:cNvPr>
              <p:cNvSpPr>
                <a:spLocks noChangeShapeType="1"/>
              </p:cNvSpPr>
              <p:nvPr/>
            </p:nvSpPr>
            <p:spPr bwMode="auto">
              <a:xfrm flipH="1" flipV="1">
                <a:off x="2562" y="1298"/>
                <a:ext cx="363" cy="49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210" name="Group 270">
              <a:extLst>
                <a:ext uri="{FF2B5EF4-FFF2-40B4-BE49-F238E27FC236}">
                  <a16:creationId xmlns:a16="http://schemas.microsoft.com/office/drawing/2014/main" id="{867F5967-E17D-BAC3-1E34-FC4D35DFA3EB}"/>
                </a:ext>
              </a:extLst>
            </p:cNvPr>
            <p:cNvGrpSpPr>
              <a:grpSpLocks/>
            </p:cNvGrpSpPr>
            <p:nvPr/>
          </p:nvGrpSpPr>
          <p:grpSpPr bwMode="auto">
            <a:xfrm>
              <a:off x="3787" y="1525"/>
              <a:ext cx="401" cy="505"/>
              <a:chOff x="3787" y="1525"/>
              <a:chExt cx="401" cy="505"/>
            </a:xfrm>
          </p:grpSpPr>
          <p:sp>
            <p:nvSpPr>
              <p:cNvPr id="7219" name="Oval 216">
                <a:extLst>
                  <a:ext uri="{FF2B5EF4-FFF2-40B4-BE49-F238E27FC236}">
                    <a16:creationId xmlns:a16="http://schemas.microsoft.com/office/drawing/2014/main" id="{465B5512-3266-5747-1B21-53F2B7D63C30}"/>
                  </a:ext>
                </a:extLst>
              </p:cNvPr>
              <p:cNvSpPr>
                <a:spLocks noChangeArrowheads="1"/>
              </p:cNvSpPr>
              <p:nvPr/>
            </p:nvSpPr>
            <p:spPr bwMode="auto">
              <a:xfrm>
                <a:off x="3920" y="179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20" name="Text Box 217">
                <a:extLst>
                  <a:ext uri="{FF2B5EF4-FFF2-40B4-BE49-F238E27FC236}">
                    <a16:creationId xmlns:a16="http://schemas.microsoft.com/office/drawing/2014/main" id="{EC25FB19-8E65-E724-A372-B7F7C76AA247}"/>
                  </a:ext>
                </a:extLst>
              </p:cNvPr>
              <p:cNvSpPr txBox="1">
                <a:spLocks noChangeArrowheads="1"/>
              </p:cNvSpPr>
              <p:nvPr/>
            </p:nvSpPr>
            <p:spPr bwMode="auto">
              <a:xfrm>
                <a:off x="3887" y="1797"/>
                <a:ext cx="301"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11</a:t>
                </a:r>
              </a:p>
            </p:txBody>
          </p:sp>
          <p:sp>
            <p:nvSpPr>
              <p:cNvPr id="7221" name="Line 226">
                <a:extLst>
                  <a:ext uri="{FF2B5EF4-FFF2-40B4-BE49-F238E27FC236}">
                    <a16:creationId xmlns:a16="http://schemas.microsoft.com/office/drawing/2014/main" id="{18C99328-E97A-CC96-B606-50A79241CAE9}"/>
                  </a:ext>
                </a:extLst>
              </p:cNvPr>
              <p:cNvSpPr>
                <a:spLocks noChangeShapeType="1"/>
              </p:cNvSpPr>
              <p:nvPr/>
            </p:nvSpPr>
            <p:spPr bwMode="auto">
              <a:xfrm flipH="1" flipV="1">
                <a:off x="3787" y="1525"/>
                <a:ext cx="227" cy="27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211" name="Group 271">
              <a:extLst>
                <a:ext uri="{FF2B5EF4-FFF2-40B4-BE49-F238E27FC236}">
                  <a16:creationId xmlns:a16="http://schemas.microsoft.com/office/drawing/2014/main" id="{B081CDF3-EE1D-2800-279C-BA23F561B96F}"/>
                </a:ext>
              </a:extLst>
            </p:cNvPr>
            <p:cNvGrpSpPr>
              <a:grpSpLocks/>
            </p:cNvGrpSpPr>
            <p:nvPr/>
          </p:nvGrpSpPr>
          <p:grpSpPr bwMode="auto">
            <a:xfrm>
              <a:off x="3833" y="1026"/>
              <a:ext cx="1029" cy="369"/>
              <a:chOff x="3833" y="1026"/>
              <a:chExt cx="1029" cy="369"/>
            </a:xfrm>
          </p:grpSpPr>
          <p:sp>
            <p:nvSpPr>
              <p:cNvPr id="7216" name="Oval 218">
                <a:extLst>
                  <a:ext uri="{FF2B5EF4-FFF2-40B4-BE49-F238E27FC236}">
                    <a16:creationId xmlns:a16="http://schemas.microsoft.com/office/drawing/2014/main" id="{04611468-8E3A-ABCC-D115-B81D889F2E2B}"/>
                  </a:ext>
                </a:extLst>
              </p:cNvPr>
              <p:cNvSpPr>
                <a:spLocks noChangeArrowheads="1"/>
              </p:cNvSpPr>
              <p:nvPr/>
            </p:nvSpPr>
            <p:spPr bwMode="auto">
              <a:xfrm>
                <a:off x="4510" y="116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17" name="Text Box 219">
                <a:extLst>
                  <a:ext uri="{FF2B5EF4-FFF2-40B4-BE49-F238E27FC236}">
                    <a16:creationId xmlns:a16="http://schemas.microsoft.com/office/drawing/2014/main" id="{E4D144D5-8BB9-53C4-E819-9180FEB29A70}"/>
                  </a:ext>
                </a:extLst>
              </p:cNvPr>
              <p:cNvSpPr txBox="1">
                <a:spLocks noChangeArrowheads="1"/>
              </p:cNvSpPr>
              <p:nvPr/>
            </p:nvSpPr>
            <p:spPr bwMode="auto">
              <a:xfrm>
                <a:off x="4480" y="1162"/>
                <a:ext cx="382"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12</a:t>
                </a:r>
              </a:p>
            </p:txBody>
          </p:sp>
          <p:sp>
            <p:nvSpPr>
              <p:cNvPr id="7218" name="Line 227">
                <a:extLst>
                  <a:ext uri="{FF2B5EF4-FFF2-40B4-BE49-F238E27FC236}">
                    <a16:creationId xmlns:a16="http://schemas.microsoft.com/office/drawing/2014/main" id="{C9D4F2B6-771F-C8A3-E66B-F3115936C198}"/>
                  </a:ext>
                </a:extLst>
              </p:cNvPr>
              <p:cNvSpPr>
                <a:spLocks noChangeShapeType="1"/>
              </p:cNvSpPr>
              <p:nvPr/>
            </p:nvSpPr>
            <p:spPr bwMode="auto">
              <a:xfrm flipH="1" flipV="1">
                <a:off x="3833" y="1026"/>
                <a:ext cx="680" cy="22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212" name="Group 272">
              <a:extLst>
                <a:ext uri="{FF2B5EF4-FFF2-40B4-BE49-F238E27FC236}">
                  <a16:creationId xmlns:a16="http://schemas.microsoft.com/office/drawing/2014/main" id="{E1F992CA-B1FD-BA84-B3D7-65D4B0B52D8C}"/>
                </a:ext>
              </a:extLst>
            </p:cNvPr>
            <p:cNvGrpSpPr>
              <a:grpSpLocks/>
            </p:cNvGrpSpPr>
            <p:nvPr/>
          </p:nvGrpSpPr>
          <p:grpSpPr bwMode="auto">
            <a:xfrm>
              <a:off x="4105" y="1298"/>
              <a:ext cx="681" cy="458"/>
              <a:chOff x="4105" y="1298"/>
              <a:chExt cx="681" cy="458"/>
            </a:xfrm>
          </p:grpSpPr>
          <p:sp>
            <p:nvSpPr>
              <p:cNvPr id="7213" name="Oval 220">
                <a:extLst>
                  <a:ext uri="{FF2B5EF4-FFF2-40B4-BE49-F238E27FC236}">
                    <a16:creationId xmlns:a16="http://schemas.microsoft.com/office/drawing/2014/main" id="{056AECB0-81BE-2C24-72B6-9FBCD96611BA}"/>
                  </a:ext>
                </a:extLst>
              </p:cNvPr>
              <p:cNvSpPr>
                <a:spLocks noChangeArrowheads="1"/>
              </p:cNvSpPr>
              <p:nvPr/>
            </p:nvSpPr>
            <p:spPr bwMode="auto">
              <a:xfrm>
                <a:off x="4513" y="152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14" name="Text Box 221">
                <a:extLst>
                  <a:ext uri="{FF2B5EF4-FFF2-40B4-BE49-F238E27FC236}">
                    <a16:creationId xmlns:a16="http://schemas.microsoft.com/office/drawing/2014/main" id="{4C4D0B2C-87B6-40CE-597A-6E8619D75D2D}"/>
                  </a:ext>
                </a:extLst>
              </p:cNvPr>
              <p:cNvSpPr txBox="1">
                <a:spLocks noChangeArrowheads="1"/>
              </p:cNvSpPr>
              <p:nvPr/>
            </p:nvSpPr>
            <p:spPr bwMode="auto">
              <a:xfrm>
                <a:off x="4468" y="1525"/>
                <a:ext cx="31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13</a:t>
                </a:r>
              </a:p>
            </p:txBody>
          </p:sp>
          <p:sp>
            <p:nvSpPr>
              <p:cNvPr id="7215" name="Line 228">
                <a:extLst>
                  <a:ext uri="{FF2B5EF4-FFF2-40B4-BE49-F238E27FC236}">
                    <a16:creationId xmlns:a16="http://schemas.microsoft.com/office/drawing/2014/main" id="{7695FB81-6C93-1C0B-D037-5E8748ACB490}"/>
                  </a:ext>
                </a:extLst>
              </p:cNvPr>
              <p:cNvSpPr>
                <a:spLocks noChangeShapeType="1"/>
              </p:cNvSpPr>
              <p:nvPr/>
            </p:nvSpPr>
            <p:spPr bwMode="auto">
              <a:xfrm flipH="1" flipV="1">
                <a:off x="4105" y="1298"/>
                <a:ext cx="408" cy="31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sp>
        <p:nvSpPr>
          <p:cNvPr id="7200" name="Rectangle 230">
            <a:extLst>
              <a:ext uri="{FF2B5EF4-FFF2-40B4-BE49-F238E27FC236}">
                <a16:creationId xmlns:a16="http://schemas.microsoft.com/office/drawing/2014/main" id="{9E69465C-D3A5-101C-6B73-B14993F9C339}"/>
              </a:ext>
            </a:extLst>
          </p:cNvPr>
          <p:cNvSpPr>
            <a:spLocks noChangeArrowheads="1"/>
          </p:cNvSpPr>
          <p:nvPr/>
        </p:nvSpPr>
        <p:spPr bwMode="auto">
          <a:xfrm>
            <a:off x="6444546" y="3955796"/>
            <a:ext cx="2303624" cy="360362"/>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dirty="0">
              <a:latin typeface="Arial" panose="020B0604020202020204" pitchFamily="34" charset="0"/>
            </a:endParaRPr>
          </a:p>
        </p:txBody>
      </p:sp>
      <p:grpSp>
        <p:nvGrpSpPr>
          <p:cNvPr id="7201" name="Group 231">
            <a:extLst>
              <a:ext uri="{FF2B5EF4-FFF2-40B4-BE49-F238E27FC236}">
                <a16:creationId xmlns:a16="http://schemas.microsoft.com/office/drawing/2014/main" id="{F0E5A225-AC93-9080-C7F0-5A3D35C911EF}"/>
              </a:ext>
            </a:extLst>
          </p:cNvPr>
          <p:cNvGrpSpPr>
            <a:grpSpLocks/>
          </p:cNvGrpSpPr>
          <p:nvPr/>
        </p:nvGrpSpPr>
        <p:grpSpPr bwMode="auto">
          <a:xfrm>
            <a:off x="5873220" y="3955796"/>
            <a:ext cx="469200" cy="369887"/>
            <a:chOff x="1854" y="3022"/>
            <a:chExt cx="300" cy="233"/>
          </a:xfrm>
        </p:grpSpPr>
        <p:sp>
          <p:nvSpPr>
            <p:cNvPr id="7202" name="Oval 232">
              <a:extLst>
                <a:ext uri="{FF2B5EF4-FFF2-40B4-BE49-F238E27FC236}">
                  <a16:creationId xmlns:a16="http://schemas.microsoft.com/office/drawing/2014/main" id="{C30A2461-7D22-3708-F337-15983633CC0E}"/>
                </a:ext>
              </a:extLst>
            </p:cNvPr>
            <p:cNvSpPr>
              <a:spLocks noChangeArrowheads="1"/>
            </p:cNvSpPr>
            <p:nvPr/>
          </p:nvSpPr>
          <p:spPr bwMode="auto">
            <a:xfrm>
              <a:off x="1882"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03" name="Text Box 233">
              <a:extLst>
                <a:ext uri="{FF2B5EF4-FFF2-40B4-BE49-F238E27FC236}">
                  <a16:creationId xmlns:a16="http://schemas.microsoft.com/office/drawing/2014/main" id="{BD62F640-2824-4113-51C9-2D4C6A796758}"/>
                </a:ext>
              </a:extLst>
            </p:cNvPr>
            <p:cNvSpPr txBox="1">
              <a:spLocks noChangeArrowheads="1"/>
            </p:cNvSpPr>
            <p:nvPr/>
          </p:nvSpPr>
          <p:spPr bwMode="auto">
            <a:xfrm>
              <a:off x="1854" y="3022"/>
              <a:ext cx="300"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10</a:t>
              </a:r>
            </a:p>
          </p:txBody>
        </p:sp>
      </p:grpSp>
      <p:sp>
        <p:nvSpPr>
          <p:cNvPr id="116970" name="Text Box 234">
            <a:extLst>
              <a:ext uri="{FF2B5EF4-FFF2-40B4-BE49-F238E27FC236}">
                <a16:creationId xmlns:a16="http://schemas.microsoft.com/office/drawing/2014/main" id="{4A260BCB-FE50-CC7F-D35A-3D0A45931889}"/>
              </a:ext>
            </a:extLst>
          </p:cNvPr>
          <p:cNvSpPr txBox="1">
            <a:spLocks noChangeArrowheads="1"/>
          </p:cNvSpPr>
          <p:nvPr/>
        </p:nvSpPr>
        <p:spPr bwMode="auto">
          <a:xfrm>
            <a:off x="6441533" y="3963027"/>
            <a:ext cx="198198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Verdauungssystem</a:t>
            </a:r>
          </a:p>
        </p:txBody>
      </p:sp>
      <p:sp>
        <p:nvSpPr>
          <p:cNvPr id="7186" name="Rectangle 242">
            <a:extLst>
              <a:ext uri="{FF2B5EF4-FFF2-40B4-BE49-F238E27FC236}">
                <a16:creationId xmlns:a16="http://schemas.microsoft.com/office/drawing/2014/main" id="{9CEB4B7B-CFEF-63E3-C9D6-71FFF8D36656}"/>
              </a:ext>
            </a:extLst>
          </p:cNvPr>
          <p:cNvSpPr>
            <a:spLocks noChangeArrowheads="1"/>
          </p:cNvSpPr>
          <p:nvPr/>
        </p:nvSpPr>
        <p:spPr bwMode="auto">
          <a:xfrm>
            <a:off x="6443119" y="4457161"/>
            <a:ext cx="2305050" cy="360363"/>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187" name="Group 243">
            <a:extLst>
              <a:ext uri="{FF2B5EF4-FFF2-40B4-BE49-F238E27FC236}">
                <a16:creationId xmlns:a16="http://schemas.microsoft.com/office/drawing/2014/main" id="{A55C164F-7883-936C-2527-207F70C47032}"/>
              </a:ext>
            </a:extLst>
          </p:cNvPr>
          <p:cNvGrpSpPr>
            <a:grpSpLocks/>
          </p:cNvGrpSpPr>
          <p:nvPr/>
        </p:nvGrpSpPr>
        <p:grpSpPr bwMode="auto">
          <a:xfrm>
            <a:off x="5920832" y="4457160"/>
            <a:ext cx="520701" cy="369888"/>
            <a:chOff x="192" y="2704"/>
            <a:chExt cx="328" cy="233"/>
          </a:xfrm>
        </p:grpSpPr>
        <p:sp>
          <p:nvSpPr>
            <p:cNvPr id="7198" name="Oval 244">
              <a:extLst>
                <a:ext uri="{FF2B5EF4-FFF2-40B4-BE49-F238E27FC236}">
                  <a16:creationId xmlns:a16="http://schemas.microsoft.com/office/drawing/2014/main" id="{42E7E509-5827-A0A6-625D-B3DF2EAAF4DF}"/>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199" name="Text Box 245">
              <a:extLst>
                <a:ext uri="{FF2B5EF4-FFF2-40B4-BE49-F238E27FC236}">
                  <a16:creationId xmlns:a16="http://schemas.microsoft.com/office/drawing/2014/main" id="{A536B0B9-4388-1216-7893-9760D11C9661}"/>
                </a:ext>
              </a:extLst>
            </p:cNvPr>
            <p:cNvSpPr txBox="1">
              <a:spLocks noChangeArrowheads="1"/>
            </p:cNvSpPr>
            <p:nvPr/>
          </p:nvSpPr>
          <p:spPr bwMode="auto">
            <a:xfrm>
              <a:off x="192" y="2704"/>
              <a:ext cx="328"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11</a:t>
              </a:r>
            </a:p>
          </p:txBody>
        </p:sp>
      </p:grpSp>
      <p:sp>
        <p:nvSpPr>
          <p:cNvPr id="7188" name="Rectangle 247">
            <a:extLst>
              <a:ext uri="{FF2B5EF4-FFF2-40B4-BE49-F238E27FC236}">
                <a16:creationId xmlns:a16="http://schemas.microsoft.com/office/drawing/2014/main" id="{543BC278-3A02-FE65-4D76-AEF7E8DF4822}"/>
              </a:ext>
            </a:extLst>
          </p:cNvPr>
          <p:cNvSpPr>
            <a:spLocks noChangeArrowheads="1"/>
          </p:cNvSpPr>
          <p:nvPr/>
        </p:nvSpPr>
        <p:spPr bwMode="auto">
          <a:xfrm>
            <a:off x="6443664" y="4923407"/>
            <a:ext cx="2305050" cy="737841"/>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189" name="Group 248">
            <a:extLst>
              <a:ext uri="{FF2B5EF4-FFF2-40B4-BE49-F238E27FC236}">
                <a16:creationId xmlns:a16="http://schemas.microsoft.com/office/drawing/2014/main" id="{FBBFE548-6C40-3E56-77E0-01ADC9469E05}"/>
              </a:ext>
            </a:extLst>
          </p:cNvPr>
          <p:cNvGrpSpPr>
            <a:grpSpLocks/>
          </p:cNvGrpSpPr>
          <p:nvPr/>
        </p:nvGrpSpPr>
        <p:grpSpPr bwMode="auto">
          <a:xfrm>
            <a:off x="5885364" y="5051344"/>
            <a:ext cx="547689" cy="369887"/>
            <a:chOff x="175" y="3022"/>
            <a:chExt cx="345" cy="233"/>
          </a:xfrm>
        </p:grpSpPr>
        <p:sp>
          <p:nvSpPr>
            <p:cNvPr id="7196" name="Oval 249">
              <a:extLst>
                <a:ext uri="{FF2B5EF4-FFF2-40B4-BE49-F238E27FC236}">
                  <a16:creationId xmlns:a16="http://schemas.microsoft.com/office/drawing/2014/main" id="{E177043D-4BD7-CC49-9A4D-6F12A3B1A3FE}"/>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197" name="Text Box 250">
              <a:extLst>
                <a:ext uri="{FF2B5EF4-FFF2-40B4-BE49-F238E27FC236}">
                  <a16:creationId xmlns:a16="http://schemas.microsoft.com/office/drawing/2014/main" id="{899B5630-77B9-9AC8-F1F5-E9C87C53FE6D}"/>
                </a:ext>
              </a:extLst>
            </p:cNvPr>
            <p:cNvSpPr txBox="1">
              <a:spLocks noChangeArrowheads="1"/>
            </p:cNvSpPr>
            <p:nvPr/>
          </p:nvSpPr>
          <p:spPr bwMode="auto">
            <a:xfrm>
              <a:off x="175" y="3022"/>
              <a:ext cx="345"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12</a:t>
              </a:r>
            </a:p>
          </p:txBody>
        </p:sp>
      </p:grpSp>
      <p:sp>
        <p:nvSpPr>
          <p:cNvPr id="116997" name="Text Box 261">
            <a:extLst>
              <a:ext uri="{FF2B5EF4-FFF2-40B4-BE49-F238E27FC236}">
                <a16:creationId xmlns:a16="http://schemas.microsoft.com/office/drawing/2014/main" id="{56C4FBB6-3B81-A37C-F6EA-5A621A711A05}"/>
              </a:ext>
            </a:extLst>
          </p:cNvPr>
          <p:cNvSpPr txBox="1">
            <a:spLocks noChangeArrowheads="1"/>
          </p:cNvSpPr>
          <p:nvPr/>
        </p:nvSpPr>
        <p:spPr bwMode="auto">
          <a:xfrm>
            <a:off x="6443119" y="4471449"/>
            <a:ext cx="22320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Ausscheidungssystem</a:t>
            </a:r>
          </a:p>
        </p:txBody>
      </p:sp>
      <p:sp>
        <p:nvSpPr>
          <p:cNvPr id="116998" name="Text Box 262">
            <a:extLst>
              <a:ext uri="{FF2B5EF4-FFF2-40B4-BE49-F238E27FC236}">
                <a16:creationId xmlns:a16="http://schemas.microsoft.com/office/drawing/2014/main" id="{2630B9C4-D217-8FF7-9F95-10A284F7947B}"/>
              </a:ext>
            </a:extLst>
          </p:cNvPr>
          <p:cNvSpPr txBox="1">
            <a:spLocks noChangeArrowheads="1"/>
          </p:cNvSpPr>
          <p:nvPr/>
        </p:nvSpPr>
        <p:spPr bwMode="auto">
          <a:xfrm>
            <a:off x="6435183" y="5032754"/>
            <a:ext cx="2233067"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Herz / </a:t>
            </a:r>
            <a:br>
              <a:rPr lang="de-DE" altLang="de-DE" sz="1600" dirty="0">
                <a:latin typeface="Arial" panose="020B0604020202020204" pitchFamily="34" charset="0"/>
              </a:rPr>
            </a:br>
            <a:r>
              <a:rPr lang="de-DE" altLang="de-DE" sz="1600" dirty="0">
                <a:latin typeface="Arial" panose="020B0604020202020204" pitchFamily="34" charset="0"/>
              </a:rPr>
              <a:t>offenes Gefäßsystem</a:t>
            </a:r>
          </a:p>
        </p:txBody>
      </p:sp>
      <p:sp>
        <p:nvSpPr>
          <p:cNvPr id="2" name="Rectangle 252">
            <a:extLst>
              <a:ext uri="{FF2B5EF4-FFF2-40B4-BE49-F238E27FC236}">
                <a16:creationId xmlns:a16="http://schemas.microsoft.com/office/drawing/2014/main" id="{2AB8B6C4-316B-0B70-0268-229EEECC0BB5}"/>
              </a:ext>
            </a:extLst>
          </p:cNvPr>
          <p:cNvSpPr>
            <a:spLocks noChangeArrowheads="1"/>
          </p:cNvSpPr>
          <p:nvPr/>
        </p:nvSpPr>
        <p:spPr bwMode="auto">
          <a:xfrm>
            <a:off x="6443119" y="5802809"/>
            <a:ext cx="2305050" cy="360362"/>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3" name="Text Box 255">
            <a:extLst>
              <a:ext uri="{FF2B5EF4-FFF2-40B4-BE49-F238E27FC236}">
                <a16:creationId xmlns:a16="http://schemas.microsoft.com/office/drawing/2014/main" id="{0CA8E0F4-0370-2AC3-23C8-4C0ACE6CCD91}"/>
              </a:ext>
            </a:extLst>
          </p:cNvPr>
          <p:cNvSpPr txBox="1">
            <a:spLocks noChangeArrowheads="1"/>
          </p:cNvSpPr>
          <p:nvPr/>
        </p:nvSpPr>
        <p:spPr bwMode="auto">
          <a:xfrm>
            <a:off x="5884811" y="5802809"/>
            <a:ext cx="50323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13</a:t>
            </a:r>
          </a:p>
        </p:txBody>
      </p:sp>
      <p:sp>
        <p:nvSpPr>
          <p:cNvPr id="4" name="Text Box 263">
            <a:extLst>
              <a:ext uri="{FF2B5EF4-FFF2-40B4-BE49-F238E27FC236}">
                <a16:creationId xmlns:a16="http://schemas.microsoft.com/office/drawing/2014/main" id="{7DA5347A-EE37-4BF1-5588-944BE10CC542}"/>
              </a:ext>
            </a:extLst>
          </p:cNvPr>
          <p:cNvSpPr txBox="1">
            <a:spLocks noChangeArrowheads="1"/>
          </p:cNvSpPr>
          <p:nvPr/>
        </p:nvSpPr>
        <p:spPr bwMode="auto">
          <a:xfrm>
            <a:off x="6461074" y="5794871"/>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Säuredrüse</a:t>
            </a:r>
          </a:p>
        </p:txBody>
      </p:sp>
      <p:sp>
        <p:nvSpPr>
          <p:cNvPr id="5" name="Oval 208">
            <a:extLst>
              <a:ext uri="{FF2B5EF4-FFF2-40B4-BE49-F238E27FC236}">
                <a16:creationId xmlns:a16="http://schemas.microsoft.com/office/drawing/2014/main" id="{D9E13DAD-93F8-C08B-6568-78D2ECB276DA}"/>
              </a:ext>
            </a:extLst>
          </p:cNvPr>
          <p:cNvSpPr>
            <a:spLocks noChangeArrowheads="1"/>
          </p:cNvSpPr>
          <p:nvPr/>
        </p:nvSpPr>
        <p:spPr bwMode="auto">
          <a:xfrm>
            <a:off x="5936323" y="5794871"/>
            <a:ext cx="360363"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6" name="Group 161">
            <a:extLst>
              <a:ext uri="{FF2B5EF4-FFF2-40B4-BE49-F238E27FC236}">
                <a16:creationId xmlns:a16="http://schemas.microsoft.com/office/drawing/2014/main" id="{EE1EAC45-10FF-F0F4-89C5-19A04E79C019}"/>
              </a:ext>
            </a:extLst>
          </p:cNvPr>
          <p:cNvGrpSpPr>
            <a:grpSpLocks/>
          </p:cNvGrpSpPr>
          <p:nvPr/>
        </p:nvGrpSpPr>
        <p:grpSpPr bwMode="auto">
          <a:xfrm>
            <a:off x="267192" y="5348536"/>
            <a:ext cx="2520950" cy="366713"/>
            <a:chOff x="204" y="3657"/>
            <a:chExt cx="1588" cy="231"/>
          </a:xfrm>
        </p:grpSpPr>
        <p:sp>
          <p:nvSpPr>
            <p:cNvPr id="7" name="Rectangle 162">
              <a:extLst>
                <a:ext uri="{FF2B5EF4-FFF2-40B4-BE49-F238E27FC236}">
                  <a16:creationId xmlns:a16="http://schemas.microsoft.com/office/drawing/2014/main" id="{4FFA66B2-5471-1E72-EF1F-AABDEA4936F7}"/>
                </a:ext>
              </a:extLst>
            </p:cNvPr>
            <p:cNvSpPr>
              <a:spLocks noChangeArrowheads="1"/>
            </p:cNvSpPr>
            <p:nvPr/>
          </p:nvSpPr>
          <p:spPr bwMode="auto">
            <a:xfrm>
              <a:off x="521" y="3657"/>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8" name="Group 163">
              <a:extLst>
                <a:ext uri="{FF2B5EF4-FFF2-40B4-BE49-F238E27FC236}">
                  <a16:creationId xmlns:a16="http://schemas.microsoft.com/office/drawing/2014/main" id="{21EA34B4-0560-A8D6-0CB0-C8C719D6E8D6}"/>
                </a:ext>
              </a:extLst>
            </p:cNvPr>
            <p:cNvGrpSpPr>
              <a:grpSpLocks/>
            </p:cNvGrpSpPr>
            <p:nvPr/>
          </p:nvGrpSpPr>
          <p:grpSpPr bwMode="auto">
            <a:xfrm>
              <a:off x="204" y="3657"/>
              <a:ext cx="227" cy="231"/>
              <a:chOff x="204" y="3657"/>
              <a:chExt cx="227" cy="231"/>
            </a:xfrm>
          </p:grpSpPr>
          <p:sp>
            <p:nvSpPr>
              <p:cNvPr id="9" name="Oval 164">
                <a:extLst>
                  <a:ext uri="{FF2B5EF4-FFF2-40B4-BE49-F238E27FC236}">
                    <a16:creationId xmlns:a16="http://schemas.microsoft.com/office/drawing/2014/main" id="{1F647CCA-1005-C73A-7F03-0D1E6763B207}"/>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0" name="Text Box 165">
                <a:extLst>
                  <a:ext uri="{FF2B5EF4-FFF2-40B4-BE49-F238E27FC236}">
                    <a16:creationId xmlns:a16="http://schemas.microsoft.com/office/drawing/2014/main" id="{E9443402-469B-B069-3D7E-EE3037F38F4B}"/>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4</a:t>
                </a:r>
              </a:p>
            </p:txBody>
          </p:sp>
        </p:grpSp>
      </p:grpSp>
      <p:grpSp>
        <p:nvGrpSpPr>
          <p:cNvPr id="11" name="Group 166">
            <a:extLst>
              <a:ext uri="{FF2B5EF4-FFF2-40B4-BE49-F238E27FC236}">
                <a16:creationId xmlns:a16="http://schemas.microsoft.com/office/drawing/2014/main" id="{17CB9ED5-BBF9-33F7-7F9A-65D21E6D9C1C}"/>
              </a:ext>
            </a:extLst>
          </p:cNvPr>
          <p:cNvGrpSpPr>
            <a:grpSpLocks/>
          </p:cNvGrpSpPr>
          <p:nvPr/>
        </p:nvGrpSpPr>
        <p:grpSpPr bwMode="auto">
          <a:xfrm>
            <a:off x="265605" y="5866061"/>
            <a:ext cx="2520950" cy="366713"/>
            <a:chOff x="1882" y="2704"/>
            <a:chExt cx="1588" cy="231"/>
          </a:xfrm>
        </p:grpSpPr>
        <p:sp>
          <p:nvSpPr>
            <p:cNvPr id="12" name="Rectangle 167">
              <a:extLst>
                <a:ext uri="{FF2B5EF4-FFF2-40B4-BE49-F238E27FC236}">
                  <a16:creationId xmlns:a16="http://schemas.microsoft.com/office/drawing/2014/main" id="{98097BB5-48FE-3FBE-2A82-7777F403CBEC}"/>
                </a:ext>
              </a:extLst>
            </p:cNvPr>
            <p:cNvSpPr>
              <a:spLocks noChangeArrowheads="1"/>
            </p:cNvSpPr>
            <p:nvPr/>
          </p:nvSpPr>
          <p:spPr bwMode="auto">
            <a:xfrm>
              <a:off x="2199" y="2704"/>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13" name="Group 168">
              <a:extLst>
                <a:ext uri="{FF2B5EF4-FFF2-40B4-BE49-F238E27FC236}">
                  <a16:creationId xmlns:a16="http://schemas.microsoft.com/office/drawing/2014/main" id="{B8DAB9EC-F368-79F8-9854-52BBE93F7AF8}"/>
                </a:ext>
              </a:extLst>
            </p:cNvPr>
            <p:cNvGrpSpPr>
              <a:grpSpLocks/>
            </p:cNvGrpSpPr>
            <p:nvPr/>
          </p:nvGrpSpPr>
          <p:grpSpPr bwMode="auto">
            <a:xfrm>
              <a:off x="1882" y="2704"/>
              <a:ext cx="227" cy="231"/>
              <a:chOff x="1882" y="2704"/>
              <a:chExt cx="227" cy="231"/>
            </a:xfrm>
          </p:grpSpPr>
          <p:sp>
            <p:nvSpPr>
              <p:cNvPr id="14" name="Oval 169">
                <a:extLst>
                  <a:ext uri="{FF2B5EF4-FFF2-40B4-BE49-F238E27FC236}">
                    <a16:creationId xmlns:a16="http://schemas.microsoft.com/office/drawing/2014/main" id="{EE982C9E-605F-9AF0-BC92-04A1622F7CB6}"/>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5" name="Text Box 170">
                <a:extLst>
                  <a:ext uri="{FF2B5EF4-FFF2-40B4-BE49-F238E27FC236}">
                    <a16:creationId xmlns:a16="http://schemas.microsoft.com/office/drawing/2014/main" id="{0D9B4B6B-8AEE-5A4A-83F5-DE1ED2D43D97}"/>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grpSp>
      </p:grpSp>
      <p:sp>
        <p:nvSpPr>
          <p:cNvPr id="16" name="Text Box 179">
            <a:extLst>
              <a:ext uri="{FF2B5EF4-FFF2-40B4-BE49-F238E27FC236}">
                <a16:creationId xmlns:a16="http://schemas.microsoft.com/office/drawing/2014/main" id="{8E19B042-8184-CA36-D6CA-010484FCCC89}"/>
              </a:ext>
            </a:extLst>
          </p:cNvPr>
          <p:cNvSpPr txBox="1">
            <a:spLocks noChangeArrowheads="1"/>
          </p:cNvSpPr>
          <p:nvPr/>
        </p:nvSpPr>
        <p:spPr bwMode="auto">
          <a:xfrm>
            <a:off x="770430" y="5348536"/>
            <a:ext cx="19462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Punktaugen</a:t>
            </a:r>
          </a:p>
        </p:txBody>
      </p:sp>
      <p:sp>
        <p:nvSpPr>
          <p:cNvPr id="17" name="Text Box 180">
            <a:extLst>
              <a:ext uri="{FF2B5EF4-FFF2-40B4-BE49-F238E27FC236}">
                <a16:creationId xmlns:a16="http://schemas.microsoft.com/office/drawing/2014/main" id="{B0B858AD-0724-68B6-4398-57A57252EB9F}"/>
              </a:ext>
            </a:extLst>
          </p:cNvPr>
          <p:cNvSpPr txBox="1">
            <a:spLocks noChangeArrowheads="1"/>
          </p:cNvSpPr>
          <p:nvPr/>
        </p:nvSpPr>
        <p:spPr bwMode="auto">
          <a:xfrm>
            <a:off x="770430" y="5866061"/>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Facettenaugen</a:t>
            </a:r>
          </a:p>
        </p:txBody>
      </p:sp>
      <p:grpSp>
        <p:nvGrpSpPr>
          <p:cNvPr id="18" name="Group 161">
            <a:extLst>
              <a:ext uri="{FF2B5EF4-FFF2-40B4-BE49-F238E27FC236}">
                <a16:creationId xmlns:a16="http://schemas.microsoft.com/office/drawing/2014/main" id="{D52BFC2B-DF9D-82E5-03D6-24B3406BB1DB}"/>
              </a:ext>
            </a:extLst>
          </p:cNvPr>
          <p:cNvGrpSpPr>
            <a:grpSpLocks/>
          </p:cNvGrpSpPr>
          <p:nvPr/>
        </p:nvGrpSpPr>
        <p:grpSpPr bwMode="auto">
          <a:xfrm>
            <a:off x="3076523" y="3933056"/>
            <a:ext cx="2520950" cy="366713"/>
            <a:chOff x="204" y="3657"/>
            <a:chExt cx="1588" cy="231"/>
          </a:xfrm>
        </p:grpSpPr>
        <p:sp>
          <p:nvSpPr>
            <p:cNvPr id="19" name="Rectangle 162">
              <a:extLst>
                <a:ext uri="{FF2B5EF4-FFF2-40B4-BE49-F238E27FC236}">
                  <a16:creationId xmlns:a16="http://schemas.microsoft.com/office/drawing/2014/main" id="{03DC5163-1D07-CB15-5701-F6FAA1E39D79}"/>
                </a:ext>
              </a:extLst>
            </p:cNvPr>
            <p:cNvSpPr>
              <a:spLocks noChangeArrowheads="1"/>
            </p:cNvSpPr>
            <p:nvPr/>
          </p:nvSpPr>
          <p:spPr bwMode="auto">
            <a:xfrm>
              <a:off x="521" y="3657"/>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20" name="Group 163">
              <a:extLst>
                <a:ext uri="{FF2B5EF4-FFF2-40B4-BE49-F238E27FC236}">
                  <a16:creationId xmlns:a16="http://schemas.microsoft.com/office/drawing/2014/main" id="{1A8951AE-72FA-89AC-34F3-5E4620791F89}"/>
                </a:ext>
              </a:extLst>
            </p:cNvPr>
            <p:cNvGrpSpPr>
              <a:grpSpLocks/>
            </p:cNvGrpSpPr>
            <p:nvPr/>
          </p:nvGrpSpPr>
          <p:grpSpPr bwMode="auto">
            <a:xfrm>
              <a:off x="204" y="3657"/>
              <a:ext cx="227" cy="231"/>
              <a:chOff x="204" y="3657"/>
              <a:chExt cx="227" cy="231"/>
            </a:xfrm>
          </p:grpSpPr>
          <p:sp>
            <p:nvSpPr>
              <p:cNvPr id="21" name="Oval 164">
                <a:extLst>
                  <a:ext uri="{FF2B5EF4-FFF2-40B4-BE49-F238E27FC236}">
                    <a16:creationId xmlns:a16="http://schemas.microsoft.com/office/drawing/2014/main" id="{B05919C2-F171-9472-A207-698C295DC2D2}"/>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22" name="Text Box 165">
                <a:extLst>
                  <a:ext uri="{FF2B5EF4-FFF2-40B4-BE49-F238E27FC236}">
                    <a16:creationId xmlns:a16="http://schemas.microsoft.com/office/drawing/2014/main" id="{873A1426-A23B-9EE4-595D-44B5A07CA43C}"/>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6</a:t>
                </a:r>
              </a:p>
            </p:txBody>
          </p:sp>
        </p:grpSp>
      </p:grpSp>
      <p:sp>
        <p:nvSpPr>
          <p:cNvPr id="23" name="Text Box 179">
            <a:extLst>
              <a:ext uri="{FF2B5EF4-FFF2-40B4-BE49-F238E27FC236}">
                <a16:creationId xmlns:a16="http://schemas.microsoft.com/office/drawing/2014/main" id="{B752D6F8-19A5-9BD0-A034-95054380F54C}"/>
              </a:ext>
            </a:extLst>
          </p:cNvPr>
          <p:cNvSpPr txBox="1">
            <a:spLocks noChangeArrowheads="1"/>
          </p:cNvSpPr>
          <p:nvPr/>
        </p:nvSpPr>
        <p:spPr bwMode="auto">
          <a:xfrm>
            <a:off x="3579761" y="3933056"/>
            <a:ext cx="19462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Fühler</a:t>
            </a:r>
          </a:p>
        </p:txBody>
      </p:sp>
      <p:sp>
        <p:nvSpPr>
          <p:cNvPr id="24" name="Oval 202">
            <a:extLst>
              <a:ext uri="{FF2B5EF4-FFF2-40B4-BE49-F238E27FC236}">
                <a16:creationId xmlns:a16="http://schemas.microsoft.com/office/drawing/2014/main" id="{F8DE4C32-2968-604A-D187-6A7F994F3F4D}"/>
              </a:ext>
            </a:extLst>
          </p:cNvPr>
          <p:cNvSpPr>
            <a:spLocks noChangeArrowheads="1"/>
          </p:cNvSpPr>
          <p:nvPr/>
        </p:nvSpPr>
        <p:spPr bwMode="auto">
          <a:xfrm>
            <a:off x="2118519" y="2866881"/>
            <a:ext cx="360362"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25" name="Text Box 203">
            <a:extLst>
              <a:ext uri="{FF2B5EF4-FFF2-40B4-BE49-F238E27FC236}">
                <a16:creationId xmlns:a16="http://schemas.microsoft.com/office/drawing/2014/main" id="{DE9D5C5A-6ADD-AD0D-AE82-B72FEACD6FE3}"/>
              </a:ext>
            </a:extLst>
          </p:cNvPr>
          <p:cNvSpPr txBox="1">
            <a:spLocks noChangeArrowheads="1"/>
          </p:cNvSpPr>
          <p:nvPr/>
        </p:nvSpPr>
        <p:spPr bwMode="auto">
          <a:xfrm>
            <a:off x="2132808" y="2858943"/>
            <a:ext cx="2889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8</a:t>
            </a:r>
          </a:p>
        </p:txBody>
      </p:sp>
      <p:sp>
        <p:nvSpPr>
          <p:cNvPr id="26" name="Oval 202">
            <a:extLst>
              <a:ext uri="{FF2B5EF4-FFF2-40B4-BE49-F238E27FC236}">
                <a16:creationId xmlns:a16="http://schemas.microsoft.com/office/drawing/2014/main" id="{EB483253-690E-9DC9-08A4-27D8D04939E1}"/>
              </a:ext>
            </a:extLst>
          </p:cNvPr>
          <p:cNvSpPr>
            <a:spLocks noChangeArrowheads="1"/>
          </p:cNvSpPr>
          <p:nvPr/>
        </p:nvSpPr>
        <p:spPr bwMode="auto">
          <a:xfrm>
            <a:off x="1593850" y="1183482"/>
            <a:ext cx="360362"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27" name="Text Box 203">
            <a:extLst>
              <a:ext uri="{FF2B5EF4-FFF2-40B4-BE49-F238E27FC236}">
                <a16:creationId xmlns:a16="http://schemas.microsoft.com/office/drawing/2014/main" id="{5875FB84-E297-55C7-7189-3E44DDC276FB}"/>
              </a:ext>
            </a:extLst>
          </p:cNvPr>
          <p:cNvSpPr txBox="1">
            <a:spLocks noChangeArrowheads="1"/>
          </p:cNvSpPr>
          <p:nvPr/>
        </p:nvSpPr>
        <p:spPr bwMode="auto">
          <a:xfrm>
            <a:off x="1598613" y="1183482"/>
            <a:ext cx="2889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4</a:t>
            </a:r>
          </a:p>
        </p:txBody>
      </p:sp>
      <p:sp>
        <p:nvSpPr>
          <p:cNvPr id="28" name="Oval 202">
            <a:extLst>
              <a:ext uri="{FF2B5EF4-FFF2-40B4-BE49-F238E27FC236}">
                <a16:creationId xmlns:a16="http://schemas.microsoft.com/office/drawing/2014/main" id="{A93007D9-FB4C-A4CA-A9FD-508C53E6BAA7}"/>
              </a:ext>
            </a:extLst>
          </p:cNvPr>
          <p:cNvSpPr>
            <a:spLocks noChangeArrowheads="1"/>
          </p:cNvSpPr>
          <p:nvPr/>
        </p:nvSpPr>
        <p:spPr bwMode="auto">
          <a:xfrm>
            <a:off x="1558892" y="1625599"/>
            <a:ext cx="360362"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29" name="Text Box 203">
            <a:extLst>
              <a:ext uri="{FF2B5EF4-FFF2-40B4-BE49-F238E27FC236}">
                <a16:creationId xmlns:a16="http://schemas.microsoft.com/office/drawing/2014/main" id="{F68C1047-0459-79E3-8AF4-7311D34675E5}"/>
              </a:ext>
            </a:extLst>
          </p:cNvPr>
          <p:cNvSpPr txBox="1">
            <a:spLocks noChangeArrowheads="1"/>
          </p:cNvSpPr>
          <p:nvPr/>
        </p:nvSpPr>
        <p:spPr bwMode="auto">
          <a:xfrm>
            <a:off x="1563655" y="1625599"/>
            <a:ext cx="2889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5</a:t>
            </a:r>
          </a:p>
        </p:txBody>
      </p:sp>
      <p:sp>
        <p:nvSpPr>
          <p:cNvPr id="32" name="Line 222">
            <a:extLst>
              <a:ext uri="{FF2B5EF4-FFF2-40B4-BE49-F238E27FC236}">
                <a16:creationId xmlns:a16="http://schemas.microsoft.com/office/drawing/2014/main" id="{A2F66900-95E0-2327-DC60-660D387C0DBD}"/>
              </a:ext>
            </a:extLst>
          </p:cNvPr>
          <p:cNvSpPr>
            <a:spLocks noChangeShapeType="1"/>
          </p:cNvSpPr>
          <p:nvPr/>
        </p:nvSpPr>
        <p:spPr bwMode="auto">
          <a:xfrm>
            <a:off x="1954212" y="1408113"/>
            <a:ext cx="592931" cy="7667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33" name="Line 222">
            <a:extLst>
              <a:ext uri="{FF2B5EF4-FFF2-40B4-BE49-F238E27FC236}">
                <a16:creationId xmlns:a16="http://schemas.microsoft.com/office/drawing/2014/main" id="{58204AF5-73D1-6734-118D-E3CCC43AF328}"/>
              </a:ext>
            </a:extLst>
          </p:cNvPr>
          <p:cNvSpPr>
            <a:spLocks noChangeShapeType="1"/>
          </p:cNvSpPr>
          <p:nvPr/>
        </p:nvSpPr>
        <p:spPr bwMode="auto">
          <a:xfrm flipV="1">
            <a:off x="1919254" y="1669258"/>
            <a:ext cx="510019" cy="8810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34" name="Line 222">
            <a:extLst>
              <a:ext uri="{FF2B5EF4-FFF2-40B4-BE49-F238E27FC236}">
                <a16:creationId xmlns:a16="http://schemas.microsoft.com/office/drawing/2014/main" id="{456D4D48-C0F7-7A19-CA19-637C889A5F0D}"/>
              </a:ext>
            </a:extLst>
          </p:cNvPr>
          <p:cNvSpPr>
            <a:spLocks noChangeShapeType="1"/>
          </p:cNvSpPr>
          <p:nvPr/>
        </p:nvSpPr>
        <p:spPr bwMode="auto">
          <a:xfrm flipV="1">
            <a:off x="2466871" y="2795195"/>
            <a:ext cx="319685" cy="16072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35" name="Text Box 221">
            <a:extLst>
              <a:ext uri="{FF2B5EF4-FFF2-40B4-BE49-F238E27FC236}">
                <a16:creationId xmlns:a16="http://schemas.microsoft.com/office/drawing/2014/main" id="{FAD8A473-2838-9909-178C-233289B3E3C1}"/>
              </a:ext>
            </a:extLst>
          </p:cNvPr>
          <p:cNvSpPr txBox="1">
            <a:spLocks noChangeArrowheads="1"/>
          </p:cNvSpPr>
          <p:nvPr/>
        </p:nvSpPr>
        <p:spPr bwMode="auto">
          <a:xfrm>
            <a:off x="4371161" y="2862911"/>
            <a:ext cx="5048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10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691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16913"/>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169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7">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3">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6915">
                                            <p:txEl>
                                              <p:pRg st="0" end="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16916">
                                            <p:txEl>
                                              <p:pRg st="0" end="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16917">
                                            <p:txEl>
                                              <p:pRg st="0" end="0"/>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16970">
                                            <p:txEl>
                                              <p:pRg st="0" end="0"/>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16997">
                                            <p:txEl>
                                              <p:pRg st="0" end="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16998">
                                            <p:txEl>
                                              <p:pRg st="0" end="0"/>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912" grpId="0"/>
      <p:bldP spid="116913" grpId="0"/>
      <p:bldP spid="116914" grpId="0"/>
      <p:bldP spid="116915" grpId="0"/>
      <p:bldP spid="116916" grpId="0"/>
      <p:bldP spid="116917" grpId="0"/>
      <p:bldP spid="116970" grpId="0"/>
      <p:bldP spid="116997" grpId="0"/>
      <p:bldP spid="116998" grpId="0"/>
      <p:bldP spid="4" grpId="0"/>
      <p:bldP spid="16" grpId="0"/>
      <p:bldP spid="17" grpId="0"/>
      <p:bldP spid="23"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7C6D4DC2-E697-3F70-67E9-67F6F6B2EC25}"/>
            </a:ext>
          </a:extLst>
        </p:cNvPr>
        <p:cNvGrpSpPr/>
        <p:nvPr/>
      </p:nvGrpSpPr>
      <p:grpSpPr>
        <a:xfrm>
          <a:off x="0" y="0"/>
          <a:ext cx="0" cy="0"/>
          <a:chOff x="0" y="0"/>
          <a:chExt cx="0" cy="0"/>
        </a:xfrm>
      </p:grpSpPr>
      <p:sp>
        <p:nvSpPr>
          <p:cNvPr id="7170" name="Rectangle 2">
            <a:extLst>
              <a:ext uri="{FF2B5EF4-FFF2-40B4-BE49-F238E27FC236}">
                <a16:creationId xmlns:a16="http://schemas.microsoft.com/office/drawing/2014/main" id="{DBA378E9-A215-DC8A-958E-82AEA7EF6D15}"/>
              </a:ext>
            </a:extLst>
          </p:cNvPr>
          <p:cNvSpPr>
            <a:spLocks noGrp="1" noChangeArrowheads="1"/>
          </p:cNvSpPr>
          <p:nvPr>
            <p:ph type="title"/>
          </p:nvPr>
        </p:nvSpPr>
        <p:spPr/>
        <p:txBody>
          <a:bodyPr/>
          <a:lstStyle/>
          <a:p>
            <a:r>
              <a:rPr lang="de-DE" altLang="de-DE"/>
              <a:t>Der Körperbau der Ameise</a:t>
            </a:r>
          </a:p>
        </p:txBody>
      </p:sp>
      <p:grpSp>
        <p:nvGrpSpPr>
          <p:cNvPr id="7171" name="Group 146">
            <a:extLst>
              <a:ext uri="{FF2B5EF4-FFF2-40B4-BE49-F238E27FC236}">
                <a16:creationId xmlns:a16="http://schemas.microsoft.com/office/drawing/2014/main" id="{77AB8A18-956C-2C73-F15B-CA057B6062D5}"/>
              </a:ext>
            </a:extLst>
          </p:cNvPr>
          <p:cNvGrpSpPr>
            <a:grpSpLocks/>
          </p:cNvGrpSpPr>
          <p:nvPr/>
        </p:nvGrpSpPr>
        <p:grpSpPr bwMode="auto">
          <a:xfrm>
            <a:off x="250825" y="3861048"/>
            <a:ext cx="2520950" cy="366713"/>
            <a:chOff x="204" y="2704"/>
            <a:chExt cx="1588" cy="231"/>
          </a:xfrm>
        </p:grpSpPr>
        <p:sp>
          <p:nvSpPr>
            <p:cNvPr id="7268" name="Rectangle 147">
              <a:extLst>
                <a:ext uri="{FF2B5EF4-FFF2-40B4-BE49-F238E27FC236}">
                  <a16:creationId xmlns:a16="http://schemas.microsoft.com/office/drawing/2014/main" id="{1A068130-4F3B-7476-F23D-7968AE2E8886}"/>
                </a:ext>
              </a:extLst>
            </p:cNvPr>
            <p:cNvSpPr>
              <a:spLocks noChangeArrowheads="1"/>
            </p:cNvSpPr>
            <p:nvPr/>
          </p:nvSpPr>
          <p:spPr bwMode="auto">
            <a:xfrm>
              <a:off x="521" y="2704"/>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69" name="Group 148">
              <a:extLst>
                <a:ext uri="{FF2B5EF4-FFF2-40B4-BE49-F238E27FC236}">
                  <a16:creationId xmlns:a16="http://schemas.microsoft.com/office/drawing/2014/main" id="{D5E64382-E3BB-D768-999E-0BBC874360D6}"/>
                </a:ext>
              </a:extLst>
            </p:cNvPr>
            <p:cNvGrpSpPr>
              <a:grpSpLocks/>
            </p:cNvGrpSpPr>
            <p:nvPr/>
          </p:nvGrpSpPr>
          <p:grpSpPr bwMode="auto">
            <a:xfrm>
              <a:off x="204" y="2704"/>
              <a:ext cx="227" cy="231"/>
              <a:chOff x="204" y="2704"/>
              <a:chExt cx="227" cy="231"/>
            </a:xfrm>
          </p:grpSpPr>
          <p:sp>
            <p:nvSpPr>
              <p:cNvPr id="7270" name="Oval 149">
                <a:extLst>
                  <a:ext uri="{FF2B5EF4-FFF2-40B4-BE49-F238E27FC236}">
                    <a16:creationId xmlns:a16="http://schemas.microsoft.com/office/drawing/2014/main" id="{17F3003C-8251-F672-2746-A472E95D939A}"/>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71" name="Text Box 150">
                <a:extLst>
                  <a:ext uri="{FF2B5EF4-FFF2-40B4-BE49-F238E27FC236}">
                    <a16:creationId xmlns:a16="http://schemas.microsoft.com/office/drawing/2014/main" id="{81EC0BEC-EF76-09B7-2496-F1D9FD00502C}"/>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1</a:t>
                </a:r>
              </a:p>
            </p:txBody>
          </p:sp>
        </p:grpSp>
      </p:grpSp>
      <p:grpSp>
        <p:nvGrpSpPr>
          <p:cNvPr id="7172" name="Group 151">
            <a:extLst>
              <a:ext uri="{FF2B5EF4-FFF2-40B4-BE49-F238E27FC236}">
                <a16:creationId xmlns:a16="http://schemas.microsoft.com/office/drawing/2014/main" id="{08FE020A-FB7C-BA2B-6705-835EC39CE148}"/>
              </a:ext>
            </a:extLst>
          </p:cNvPr>
          <p:cNvGrpSpPr>
            <a:grpSpLocks/>
          </p:cNvGrpSpPr>
          <p:nvPr/>
        </p:nvGrpSpPr>
        <p:grpSpPr bwMode="auto">
          <a:xfrm>
            <a:off x="250825" y="4365873"/>
            <a:ext cx="2520950" cy="366713"/>
            <a:chOff x="204" y="3022"/>
            <a:chExt cx="1588" cy="231"/>
          </a:xfrm>
        </p:grpSpPr>
        <p:sp>
          <p:nvSpPr>
            <p:cNvPr id="7264" name="Rectangle 152">
              <a:extLst>
                <a:ext uri="{FF2B5EF4-FFF2-40B4-BE49-F238E27FC236}">
                  <a16:creationId xmlns:a16="http://schemas.microsoft.com/office/drawing/2014/main" id="{4D0BAB71-730C-B132-7191-ED2841397406}"/>
                </a:ext>
              </a:extLst>
            </p:cNvPr>
            <p:cNvSpPr>
              <a:spLocks noChangeArrowheads="1"/>
            </p:cNvSpPr>
            <p:nvPr/>
          </p:nvSpPr>
          <p:spPr bwMode="auto">
            <a:xfrm>
              <a:off x="521" y="3022"/>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65" name="Group 153">
              <a:extLst>
                <a:ext uri="{FF2B5EF4-FFF2-40B4-BE49-F238E27FC236}">
                  <a16:creationId xmlns:a16="http://schemas.microsoft.com/office/drawing/2014/main" id="{88DB67FC-DF00-22BF-B8C2-FDEBA9E98D08}"/>
                </a:ext>
              </a:extLst>
            </p:cNvPr>
            <p:cNvGrpSpPr>
              <a:grpSpLocks/>
            </p:cNvGrpSpPr>
            <p:nvPr/>
          </p:nvGrpSpPr>
          <p:grpSpPr bwMode="auto">
            <a:xfrm>
              <a:off x="204" y="3022"/>
              <a:ext cx="227" cy="231"/>
              <a:chOff x="204" y="3022"/>
              <a:chExt cx="227" cy="231"/>
            </a:xfrm>
          </p:grpSpPr>
          <p:sp>
            <p:nvSpPr>
              <p:cNvPr id="7266" name="Oval 154">
                <a:extLst>
                  <a:ext uri="{FF2B5EF4-FFF2-40B4-BE49-F238E27FC236}">
                    <a16:creationId xmlns:a16="http://schemas.microsoft.com/office/drawing/2014/main" id="{99A7C578-D2FD-69C9-D5F4-6681AAF505D3}"/>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67" name="Text Box 155">
                <a:extLst>
                  <a:ext uri="{FF2B5EF4-FFF2-40B4-BE49-F238E27FC236}">
                    <a16:creationId xmlns:a16="http://schemas.microsoft.com/office/drawing/2014/main" id="{D9A84F29-1940-8A1E-22A1-5CE4E99C1F25}"/>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grpSp>
      <p:grpSp>
        <p:nvGrpSpPr>
          <p:cNvPr id="7173" name="Group 156">
            <a:extLst>
              <a:ext uri="{FF2B5EF4-FFF2-40B4-BE49-F238E27FC236}">
                <a16:creationId xmlns:a16="http://schemas.microsoft.com/office/drawing/2014/main" id="{04AB61DA-A598-0991-E3E4-E09DB5E8527C}"/>
              </a:ext>
            </a:extLst>
          </p:cNvPr>
          <p:cNvGrpSpPr>
            <a:grpSpLocks/>
          </p:cNvGrpSpPr>
          <p:nvPr/>
        </p:nvGrpSpPr>
        <p:grpSpPr bwMode="auto">
          <a:xfrm>
            <a:off x="250825" y="4869111"/>
            <a:ext cx="2520950" cy="366712"/>
            <a:chOff x="204" y="3339"/>
            <a:chExt cx="1588" cy="231"/>
          </a:xfrm>
        </p:grpSpPr>
        <p:sp>
          <p:nvSpPr>
            <p:cNvPr id="7260" name="Rectangle 157">
              <a:extLst>
                <a:ext uri="{FF2B5EF4-FFF2-40B4-BE49-F238E27FC236}">
                  <a16:creationId xmlns:a16="http://schemas.microsoft.com/office/drawing/2014/main" id="{4F37E3C3-2E4B-26B0-F594-F1CB07950078}"/>
                </a:ext>
              </a:extLst>
            </p:cNvPr>
            <p:cNvSpPr>
              <a:spLocks noChangeArrowheads="1"/>
            </p:cNvSpPr>
            <p:nvPr/>
          </p:nvSpPr>
          <p:spPr bwMode="auto">
            <a:xfrm>
              <a:off x="521" y="3339"/>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61" name="Group 158">
              <a:extLst>
                <a:ext uri="{FF2B5EF4-FFF2-40B4-BE49-F238E27FC236}">
                  <a16:creationId xmlns:a16="http://schemas.microsoft.com/office/drawing/2014/main" id="{4B0C8B14-4D57-965E-6831-87E8AEA6A496}"/>
                </a:ext>
              </a:extLst>
            </p:cNvPr>
            <p:cNvGrpSpPr>
              <a:grpSpLocks/>
            </p:cNvGrpSpPr>
            <p:nvPr/>
          </p:nvGrpSpPr>
          <p:grpSpPr bwMode="auto">
            <a:xfrm>
              <a:off x="204" y="3339"/>
              <a:ext cx="227" cy="231"/>
              <a:chOff x="204" y="3339"/>
              <a:chExt cx="227" cy="231"/>
            </a:xfrm>
          </p:grpSpPr>
          <p:sp>
            <p:nvSpPr>
              <p:cNvPr id="7262" name="Oval 159">
                <a:extLst>
                  <a:ext uri="{FF2B5EF4-FFF2-40B4-BE49-F238E27FC236}">
                    <a16:creationId xmlns:a16="http://schemas.microsoft.com/office/drawing/2014/main" id="{120EF3CC-7E27-332C-93FF-BA7EF9F43B47}"/>
                  </a:ext>
                </a:extLst>
              </p:cNvPr>
              <p:cNvSpPr>
                <a:spLocks noChangeArrowheads="1"/>
              </p:cNvSpPr>
              <p:nvPr/>
            </p:nvSpPr>
            <p:spPr bwMode="auto">
              <a:xfrm>
                <a:off x="204"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63" name="Text Box 160">
                <a:extLst>
                  <a:ext uri="{FF2B5EF4-FFF2-40B4-BE49-F238E27FC236}">
                    <a16:creationId xmlns:a16="http://schemas.microsoft.com/office/drawing/2014/main" id="{E0E0F507-2F71-5C86-899F-ED346DF5267C}"/>
                  </a:ext>
                </a:extLst>
              </p:cNvPr>
              <p:cNvSpPr txBox="1">
                <a:spLocks noChangeArrowheads="1"/>
              </p:cNvSpPr>
              <p:nvPr/>
            </p:nvSpPr>
            <p:spPr bwMode="auto">
              <a:xfrm>
                <a:off x="204"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grpSp>
      </p:grpSp>
      <p:sp>
        <p:nvSpPr>
          <p:cNvPr id="116912" name="Text Box 176">
            <a:extLst>
              <a:ext uri="{FF2B5EF4-FFF2-40B4-BE49-F238E27FC236}">
                <a16:creationId xmlns:a16="http://schemas.microsoft.com/office/drawing/2014/main" id="{58EFFDBD-AA9B-F513-90C2-EA99AEA5D9A3}"/>
              </a:ext>
            </a:extLst>
          </p:cNvPr>
          <p:cNvSpPr txBox="1">
            <a:spLocks noChangeArrowheads="1"/>
          </p:cNvSpPr>
          <p:nvPr/>
        </p:nvSpPr>
        <p:spPr bwMode="auto">
          <a:xfrm>
            <a:off x="754063" y="3868986"/>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Kopf</a:t>
            </a:r>
          </a:p>
        </p:txBody>
      </p:sp>
      <p:sp>
        <p:nvSpPr>
          <p:cNvPr id="116913" name="Text Box 177">
            <a:extLst>
              <a:ext uri="{FF2B5EF4-FFF2-40B4-BE49-F238E27FC236}">
                <a16:creationId xmlns:a16="http://schemas.microsoft.com/office/drawing/2014/main" id="{45D1CE67-E624-0665-8713-37B58CF9C18F}"/>
              </a:ext>
            </a:extLst>
          </p:cNvPr>
          <p:cNvSpPr txBox="1">
            <a:spLocks noChangeArrowheads="1"/>
          </p:cNvSpPr>
          <p:nvPr/>
        </p:nvSpPr>
        <p:spPr bwMode="auto">
          <a:xfrm>
            <a:off x="754063" y="4365873"/>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Brust</a:t>
            </a:r>
          </a:p>
        </p:txBody>
      </p:sp>
      <p:sp>
        <p:nvSpPr>
          <p:cNvPr id="116914" name="Text Box 178">
            <a:extLst>
              <a:ext uri="{FF2B5EF4-FFF2-40B4-BE49-F238E27FC236}">
                <a16:creationId xmlns:a16="http://schemas.microsoft.com/office/drawing/2014/main" id="{E7C8047D-7378-18C0-CC33-0825E80ED4C9}"/>
              </a:ext>
            </a:extLst>
          </p:cNvPr>
          <p:cNvSpPr txBox="1">
            <a:spLocks noChangeArrowheads="1"/>
          </p:cNvSpPr>
          <p:nvPr/>
        </p:nvSpPr>
        <p:spPr bwMode="auto">
          <a:xfrm>
            <a:off x="754063" y="4869111"/>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Hinterleib</a:t>
            </a:r>
          </a:p>
        </p:txBody>
      </p:sp>
      <p:grpSp>
        <p:nvGrpSpPr>
          <p:cNvPr id="7183" name="Group 273">
            <a:extLst>
              <a:ext uri="{FF2B5EF4-FFF2-40B4-BE49-F238E27FC236}">
                <a16:creationId xmlns:a16="http://schemas.microsoft.com/office/drawing/2014/main" id="{6285B172-74C1-C48E-F13E-B405B0A7B259}"/>
              </a:ext>
            </a:extLst>
          </p:cNvPr>
          <p:cNvGrpSpPr>
            <a:grpSpLocks/>
          </p:cNvGrpSpPr>
          <p:nvPr/>
        </p:nvGrpSpPr>
        <p:grpSpPr bwMode="auto">
          <a:xfrm>
            <a:off x="1403350" y="692150"/>
            <a:ext cx="6315074" cy="3097213"/>
            <a:chOff x="884" y="436"/>
            <a:chExt cx="3978" cy="1951"/>
          </a:xfrm>
        </p:grpSpPr>
        <p:pic>
          <p:nvPicPr>
            <p:cNvPr id="7204" name="Picture 192">
              <a:extLst>
                <a:ext uri="{FF2B5EF4-FFF2-40B4-BE49-F238E27FC236}">
                  <a16:creationId xmlns:a16="http://schemas.microsoft.com/office/drawing/2014/main" id="{8AE107D5-F730-6A45-C3E0-7ACF77BAD1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1159" y="877"/>
              <a:ext cx="3169" cy="15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205" name="Group 265">
              <a:extLst>
                <a:ext uri="{FF2B5EF4-FFF2-40B4-BE49-F238E27FC236}">
                  <a16:creationId xmlns:a16="http://schemas.microsoft.com/office/drawing/2014/main" id="{B4BF1940-6594-92BA-170F-D3B61C997728}"/>
                </a:ext>
              </a:extLst>
            </p:cNvPr>
            <p:cNvGrpSpPr>
              <a:grpSpLocks/>
            </p:cNvGrpSpPr>
            <p:nvPr/>
          </p:nvGrpSpPr>
          <p:grpSpPr bwMode="auto">
            <a:xfrm>
              <a:off x="1247" y="436"/>
              <a:ext cx="3221" cy="409"/>
              <a:chOff x="1247" y="436"/>
              <a:chExt cx="3221" cy="409"/>
            </a:xfrm>
          </p:grpSpPr>
          <p:sp>
            <p:nvSpPr>
              <p:cNvPr id="7234" name="Line 193">
                <a:extLst>
                  <a:ext uri="{FF2B5EF4-FFF2-40B4-BE49-F238E27FC236}">
                    <a16:creationId xmlns:a16="http://schemas.microsoft.com/office/drawing/2014/main" id="{62916358-4B38-5FF4-5934-E1E4C3E1CD2D}"/>
                  </a:ext>
                </a:extLst>
              </p:cNvPr>
              <p:cNvSpPr>
                <a:spLocks noChangeShapeType="1"/>
              </p:cNvSpPr>
              <p:nvPr/>
            </p:nvSpPr>
            <p:spPr bwMode="auto">
              <a:xfrm>
                <a:off x="1247" y="709"/>
                <a:ext cx="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35" name="Line 194">
                <a:extLst>
                  <a:ext uri="{FF2B5EF4-FFF2-40B4-BE49-F238E27FC236}">
                    <a16:creationId xmlns:a16="http://schemas.microsoft.com/office/drawing/2014/main" id="{9BBB23B6-B00E-8354-8AFC-1A8A65FE66A3}"/>
                  </a:ext>
                </a:extLst>
              </p:cNvPr>
              <p:cNvSpPr>
                <a:spLocks noChangeShapeType="1"/>
              </p:cNvSpPr>
              <p:nvPr/>
            </p:nvSpPr>
            <p:spPr bwMode="auto">
              <a:xfrm>
                <a:off x="1938" y="709"/>
                <a:ext cx="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36" name="Line 195">
                <a:extLst>
                  <a:ext uri="{FF2B5EF4-FFF2-40B4-BE49-F238E27FC236}">
                    <a16:creationId xmlns:a16="http://schemas.microsoft.com/office/drawing/2014/main" id="{BD829043-4268-5248-BA32-580E6F5B80DD}"/>
                  </a:ext>
                </a:extLst>
              </p:cNvPr>
              <p:cNvSpPr>
                <a:spLocks noChangeShapeType="1"/>
              </p:cNvSpPr>
              <p:nvPr/>
            </p:nvSpPr>
            <p:spPr bwMode="auto">
              <a:xfrm>
                <a:off x="2971" y="709"/>
                <a:ext cx="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37" name="Line 196">
                <a:extLst>
                  <a:ext uri="{FF2B5EF4-FFF2-40B4-BE49-F238E27FC236}">
                    <a16:creationId xmlns:a16="http://schemas.microsoft.com/office/drawing/2014/main" id="{98129104-D218-4248-3ACA-609AE902A19B}"/>
                  </a:ext>
                </a:extLst>
              </p:cNvPr>
              <p:cNvSpPr>
                <a:spLocks noChangeShapeType="1"/>
              </p:cNvSpPr>
              <p:nvPr/>
            </p:nvSpPr>
            <p:spPr bwMode="auto">
              <a:xfrm>
                <a:off x="4468" y="709"/>
                <a:ext cx="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38" name="Line 197">
                <a:extLst>
                  <a:ext uri="{FF2B5EF4-FFF2-40B4-BE49-F238E27FC236}">
                    <a16:creationId xmlns:a16="http://schemas.microsoft.com/office/drawing/2014/main" id="{67FBFAA1-6121-C0E7-3CE6-3136DD950CEB}"/>
                  </a:ext>
                </a:extLst>
              </p:cNvPr>
              <p:cNvSpPr>
                <a:spLocks noChangeShapeType="1"/>
              </p:cNvSpPr>
              <p:nvPr/>
            </p:nvSpPr>
            <p:spPr bwMode="auto">
              <a:xfrm>
                <a:off x="1247" y="709"/>
                <a:ext cx="263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39" name="Line 198">
                <a:extLst>
                  <a:ext uri="{FF2B5EF4-FFF2-40B4-BE49-F238E27FC236}">
                    <a16:creationId xmlns:a16="http://schemas.microsoft.com/office/drawing/2014/main" id="{DA52E165-24D1-3FA1-0154-621C65D3FC83}"/>
                  </a:ext>
                </a:extLst>
              </p:cNvPr>
              <p:cNvSpPr>
                <a:spLocks noChangeShapeType="1"/>
              </p:cNvSpPr>
              <p:nvPr/>
            </p:nvSpPr>
            <p:spPr bwMode="auto">
              <a:xfrm>
                <a:off x="3833" y="709"/>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40" name="Line 200">
                <a:extLst>
                  <a:ext uri="{FF2B5EF4-FFF2-40B4-BE49-F238E27FC236}">
                    <a16:creationId xmlns:a16="http://schemas.microsoft.com/office/drawing/2014/main" id="{44BB7836-B604-9632-DC8D-8511CC8F8E64}"/>
                  </a:ext>
                </a:extLst>
              </p:cNvPr>
              <p:cNvSpPr>
                <a:spLocks noChangeShapeType="1"/>
              </p:cNvSpPr>
              <p:nvPr/>
            </p:nvSpPr>
            <p:spPr bwMode="auto">
              <a:xfrm>
                <a:off x="1973" y="709"/>
                <a:ext cx="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41" name="Line 201">
                <a:extLst>
                  <a:ext uri="{FF2B5EF4-FFF2-40B4-BE49-F238E27FC236}">
                    <a16:creationId xmlns:a16="http://schemas.microsoft.com/office/drawing/2014/main" id="{F846A725-7E2D-48F4-BB5D-D4188591D171}"/>
                  </a:ext>
                </a:extLst>
              </p:cNvPr>
              <p:cNvSpPr>
                <a:spLocks noChangeShapeType="1"/>
              </p:cNvSpPr>
              <p:nvPr/>
            </p:nvSpPr>
            <p:spPr bwMode="auto">
              <a:xfrm>
                <a:off x="3003" y="709"/>
                <a:ext cx="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42" name="Oval 202">
                <a:extLst>
                  <a:ext uri="{FF2B5EF4-FFF2-40B4-BE49-F238E27FC236}">
                    <a16:creationId xmlns:a16="http://schemas.microsoft.com/office/drawing/2014/main" id="{98F33453-D0FF-6937-BF78-26E4BD5B3F4A}"/>
                  </a:ext>
                </a:extLst>
              </p:cNvPr>
              <p:cNvSpPr>
                <a:spLocks noChangeArrowheads="1"/>
              </p:cNvSpPr>
              <p:nvPr/>
            </p:nvSpPr>
            <p:spPr bwMode="auto">
              <a:xfrm>
                <a:off x="1516" y="436"/>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43" name="Text Box 203">
                <a:extLst>
                  <a:ext uri="{FF2B5EF4-FFF2-40B4-BE49-F238E27FC236}">
                    <a16:creationId xmlns:a16="http://schemas.microsoft.com/office/drawing/2014/main" id="{39D824BB-2C62-4B3F-B113-8AC3890E81A8}"/>
                  </a:ext>
                </a:extLst>
              </p:cNvPr>
              <p:cNvSpPr txBox="1">
                <a:spLocks noChangeArrowheads="1"/>
              </p:cNvSpPr>
              <p:nvPr/>
            </p:nvSpPr>
            <p:spPr bwMode="auto">
              <a:xfrm>
                <a:off x="1519" y="43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sp>
            <p:nvSpPr>
              <p:cNvPr id="7244" name="Oval 204">
                <a:extLst>
                  <a:ext uri="{FF2B5EF4-FFF2-40B4-BE49-F238E27FC236}">
                    <a16:creationId xmlns:a16="http://schemas.microsoft.com/office/drawing/2014/main" id="{292B381D-D5D0-55D1-C3A9-DF32FB241F47}"/>
                  </a:ext>
                </a:extLst>
              </p:cNvPr>
              <p:cNvSpPr>
                <a:spLocks noChangeArrowheads="1"/>
              </p:cNvSpPr>
              <p:nvPr/>
            </p:nvSpPr>
            <p:spPr bwMode="auto">
              <a:xfrm>
                <a:off x="2378" y="436"/>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45" name="Text Box 205">
                <a:extLst>
                  <a:ext uri="{FF2B5EF4-FFF2-40B4-BE49-F238E27FC236}">
                    <a16:creationId xmlns:a16="http://schemas.microsoft.com/office/drawing/2014/main" id="{29AC8932-A881-A679-ABDF-16CFE0285C80}"/>
                  </a:ext>
                </a:extLst>
              </p:cNvPr>
              <p:cNvSpPr txBox="1">
                <a:spLocks noChangeArrowheads="1"/>
              </p:cNvSpPr>
              <p:nvPr/>
            </p:nvSpPr>
            <p:spPr bwMode="auto">
              <a:xfrm>
                <a:off x="2381" y="43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sp>
            <p:nvSpPr>
              <p:cNvPr id="7246" name="Oval 206">
                <a:extLst>
                  <a:ext uri="{FF2B5EF4-FFF2-40B4-BE49-F238E27FC236}">
                    <a16:creationId xmlns:a16="http://schemas.microsoft.com/office/drawing/2014/main" id="{C0E0F96D-CF46-A5D8-AEED-A1143792CFED}"/>
                  </a:ext>
                </a:extLst>
              </p:cNvPr>
              <p:cNvSpPr>
                <a:spLocks noChangeArrowheads="1"/>
              </p:cNvSpPr>
              <p:nvPr/>
            </p:nvSpPr>
            <p:spPr bwMode="auto">
              <a:xfrm>
                <a:off x="3606" y="436"/>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47" name="Text Box 207">
                <a:extLst>
                  <a:ext uri="{FF2B5EF4-FFF2-40B4-BE49-F238E27FC236}">
                    <a16:creationId xmlns:a16="http://schemas.microsoft.com/office/drawing/2014/main" id="{C5916863-1FF8-4DFB-C4E3-6B6A4B5F0C8E}"/>
                  </a:ext>
                </a:extLst>
              </p:cNvPr>
              <p:cNvSpPr txBox="1">
                <a:spLocks noChangeArrowheads="1"/>
              </p:cNvSpPr>
              <p:nvPr/>
            </p:nvSpPr>
            <p:spPr bwMode="auto">
              <a:xfrm>
                <a:off x="3609" y="43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grpSp>
        <p:grpSp>
          <p:nvGrpSpPr>
            <p:cNvPr id="7206" name="Group 266">
              <a:extLst>
                <a:ext uri="{FF2B5EF4-FFF2-40B4-BE49-F238E27FC236}">
                  <a16:creationId xmlns:a16="http://schemas.microsoft.com/office/drawing/2014/main" id="{E9D00F0E-2858-7609-66AA-AA1D2FD2EA8D}"/>
                </a:ext>
              </a:extLst>
            </p:cNvPr>
            <p:cNvGrpSpPr>
              <a:grpSpLocks/>
            </p:cNvGrpSpPr>
            <p:nvPr/>
          </p:nvGrpSpPr>
          <p:grpSpPr bwMode="auto">
            <a:xfrm>
              <a:off x="884" y="1389"/>
              <a:ext cx="388" cy="231"/>
              <a:chOff x="884" y="1389"/>
              <a:chExt cx="388" cy="231"/>
            </a:xfrm>
          </p:grpSpPr>
          <p:sp>
            <p:nvSpPr>
              <p:cNvPr id="7231" name="Oval 208">
                <a:extLst>
                  <a:ext uri="{FF2B5EF4-FFF2-40B4-BE49-F238E27FC236}">
                    <a16:creationId xmlns:a16="http://schemas.microsoft.com/office/drawing/2014/main" id="{BFABD2C6-68C5-0844-1AD0-4EB93E61921B}"/>
                  </a:ext>
                </a:extLst>
              </p:cNvPr>
              <p:cNvSpPr>
                <a:spLocks noChangeArrowheads="1"/>
              </p:cNvSpPr>
              <p:nvPr/>
            </p:nvSpPr>
            <p:spPr bwMode="auto">
              <a:xfrm>
                <a:off x="884" y="139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32" name="Text Box 209">
                <a:extLst>
                  <a:ext uri="{FF2B5EF4-FFF2-40B4-BE49-F238E27FC236}">
                    <a16:creationId xmlns:a16="http://schemas.microsoft.com/office/drawing/2014/main" id="{64B4C6C7-4322-27A0-98FF-EAA860289A4F}"/>
                  </a:ext>
                </a:extLst>
              </p:cNvPr>
              <p:cNvSpPr txBox="1">
                <a:spLocks noChangeArrowheads="1"/>
              </p:cNvSpPr>
              <p:nvPr/>
            </p:nvSpPr>
            <p:spPr bwMode="auto">
              <a:xfrm>
                <a:off x="887" y="138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6</a:t>
                </a:r>
              </a:p>
            </p:txBody>
          </p:sp>
          <p:sp>
            <p:nvSpPr>
              <p:cNvPr id="7233" name="Line 222">
                <a:extLst>
                  <a:ext uri="{FF2B5EF4-FFF2-40B4-BE49-F238E27FC236}">
                    <a16:creationId xmlns:a16="http://schemas.microsoft.com/office/drawing/2014/main" id="{17511DF5-8BE3-847C-7D90-5A8632A11527}"/>
                  </a:ext>
                </a:extLst>
              </p:cNvPr>
              <p:cNvSpPr>
                <a:spLocks noChangeShapeType="1"/>
              </p:cNvSpPr>
              <p:nvPr/>
            </p:nvSpPr>
            <p:spPr bwMode="auto">
              <a:xfrm>
                <a:off x="1113" y="1485"/>
                <a:ext cx="159"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207" name="Group 267">
              <a:extLst>
                <a:ext uri="{FF2B5EF4-FFF2-40B4-BE49-F238E27FC236}">
                  <a16:creationId xmlns:a16="http://schemas.microsoft.com/office/drawing/2014/main" id="{9FBE1382-3D4C-E3F3-DF31-F453DE7CB4EA}"/>
                </a:ext>
              </a:extLst>
            </p:cNvPr>
            <p:cNvGrpSpPr>
              <a:grpSpLocks/>
            </p:cNvGrpSpPr>
            <p:nvPr/>
          </p:nvGrpSpPr>
          <p:grpSpPr bwMode="auto">
            <a:xfrm>
              <a:off x="1331" y="1117"/>
              <a:ext cx="959" cy="582"/>
              <a:chOff x="1331" y="1117"/>
              <a:chExt cx="959" cy="582"/>
            </a:xfrm>
          </p:grpSpPr>
          <p:sp>
            <p:nvSpPr>
              <p:cNvPr id="7228" name="Oval 210">
                <a:extLst>
                  <a:ext uri="{FF2B5EF4-FFF2-40B4-BE49-F238E27FC236}">
                    <a16:creationId xmlns:a16="http://schemas.microsoft.com/office/drawing/2014/main" id="{8CF84D10-42C3-21CC-AB94-830697A6FFA0}"/>
                  </a:ext>
                </a:extLst>
              </p:cNvPr>
              <p:cNvSpPr>
                <a:spLocks noChangeArrowheads="1"/>
              </p:cNvSpPr>
              <p:nvPr/>
            </p:nvSpPr>
            <p:spPr bwMode="auto">
              <a:xfrm>
                <a:off x="1331" y="146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29" name="Text Box 211">
                <a:extLst>
                  <a:ext uri="{FF2B5EF4-FFF2-40B4-BE49-F238E27FC236}">
                    <a16:creationId xmlns:a16="http://schemas.microsoft.com/office/drawing/2014/main" id="{E0195375-CC45-F9AE-04E1-DB36A55F9C33}"/>
                  </a:ext>
                </a:extLst>
              </p:cNvPr>
              <p:cNvSpPr txBox="1">
                <a:spLocks noChangeArrowheads="1"/>
              </p:cNvSpPr>
              <p:nvPr/>
            </p:nvSpPr>
            <p:spPr bwMode="auto">
              <a:xfrm>
                <a:off x="1334" y="146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7</a:t>
                </a:r>
              </a:p>
            </p:txBody>
          </p:sp>
          <p:sp>
            <p:nvSpPr>
              <p:cNvPr id="7230" name="Line 223">
                <a:extLst>
                  <a:ext uri="{FF2B5EF4-FFF2-40B4-BE49-F238E27FC236}">
                    <a16:creationId xmlns:a16="http://schemas.microsoft.com/office/drawing/2014/main" id="{08342AA1-A624-E345-57CD-CB8DB4110140}"/>
                  </a:ext>
                </a:extLst>
              </p:cNvPr>
              <p:cNvSpPr>
                <a:spLocks noChangeShapeType="1"/>
              </p:cNvSpPr>
              <p:nvPr/>
            </p:nvSpPr>
            <p:spPr bwMode="auto">
              <a:xfrm flipV="1">
                <a:off x="1525" y="1117"/>
                <a:ext cx="765" cy="39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208" name="Group 268">
              <a:extLst>
                <a:ext uri="{FF2B5EF4-FFF2-40B4-BE49-F238E27FC236}">
                  <a16:creationId xmlns:a16="http://schemas.microsoft.com/office/drawing/2014/main" id="{53F7AAC8-38E6-6913-52B2-892BD4DEDBF5}"/>
                </a:ext>
              </a:extLst>
            </p:cNvPr>
            <p:cNvGrpSpPr>
              <a:grpSpLocks/>
            </p:cNvGrpSpPr>
            <p:nvPr/>
          </p:nvGrpSpPr>
          <p:grpSpPr bwMode="auto">
            <a:xfrm>
              <a:off x="1970" y="1434"/>
              <a:ext cx="320" cy="776"/>
              <a:chOff x="1970" y="1434"/>
              <a:chExt cx="320" cy="776"/>
            </a:xfrm>
          </p:grpSpPr>
          <p:sp>
            <p:nvSpPr>
              <p:cNvPr id="7225" name="Oval 212">
                <a:extLst>
                  <a:ext uri="{FF2B5EF4-FFF2-40B4-BE49-F238E27FC236}">
                    <a16:creationId xmlns:a16="http://schemas.microsoft.com/office/drawing/2014/main" id="{BA40BA0B-BAF5-B410-4634-58437F5A416E}"/>
                  </a:ext>
                </a:extLst>
              </p:cNvPr>
              <p:cNvSpPr>
                <a:spLocks noChangeArrowheads="1"/>
              </p:cNvSpPr>
              <p:nvPr/>
            </p:nvSpPr>
            <p:spPr bwMode="auto">
              <a:xfrm>
                <a:off x="1970" y="197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26" name="Text Box 213">
                <a:extLst>
                  <a:ext uri="{FF2B5EF4-FFF2-40B4-BE49-F238E27FC236}">
                    <a16:creationId xmlns:a16="http://schemas.microsoft.com/office/drawing/2014/main" id="{E43EF069-F604-A0FF-6921-B10640E70D47}"/>
                  </a:ext>
                </a:extLst>
              </p:cNvPr>
              <p:cNvSpPr txBox="1">
                <a:spLocks noChangeArrowheads="1"/>
              </p:cNvSpPr>
              <p:nvPr/>
            </p:nvSpPr>
            <p:spPr bwMode="auto">
              <a:xfrm>
                <a:off x="1973" y="197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9</a:t>
                </a:r>
              </a:p>
            </p:txBody>
          </p:sp>
          <p:sp>
            <p:nvSpPr>
              <p:cNvPr id="7227" name="Line 224">
                <a:extLst>
                  <a:ext uri="{FF2B5EF4-FFF2-40B4-BE49-F238E27FC236}">
                    <a16:creationId xmlns:a16="http://schemas.microsoft.com/office/drawing/2014/main" id="{FBA5B329-2B63-AFC1-BEAE-FF6696289FAE}"/>
                  </a:ext>
                </a:extLst>
              </p:cNvPr>
              <p:cNvSpPr>
                <a:spLocks noChangeShapeType="1"/>
              </p:cNvSpPr>
              <p:nvPr/>
            </p:nvSpPr>
            <p:spPr bwMode="auto">
              <a:xfrm flipV="1">
                <a:off x="2109" y="1434"/>
                <a:ext cx="181" cy="5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209" name="Group 269">
              <a:extLst>
                <a:ext uri="{FF2B5EF4-FFF2-40B4-BE49-F238E27FC236}">
                  <a16:creationId xmlns:a16="http://schemas.microsoft.com/office/drawing/2014/main" id="{3102468F-7F7B-9D65-D0E1-EB5A51592F03}"/>
                </a:ext>
              </a:extLst>
            </p:cNvPr>
            <p:cNvGrpSpPr>
              <a:grpSpLocks/>
            </p:cNvGrpSpPr>
            <p:nvPr/>
          </p:nvGrpSpPr>
          <p:grpSpPr bwMode="auto">
            <a:xfrm>
              <a:off x="2562" y="1298"/>
              <a:ext cx="451" cy="730"/>
              <a:chOff x="2562" y="1298"/>
              <a:chExt cx="451" cy="730"/>
            </a:xfrm>
          </p:grpSpPr>
          <p:sp>
            <p:nvSpPr>
              <p:cNvPr id="7222" name="Oval 214">
                <a:extLst>
                  <a:ext uri="{FF2B5EF4-FFF2-40B4-BE49-F238E27FC236}">
                    <a16:creationId xmlns:a16="http://schemas.microsoft.com/office/drawing/2014/main" id="{B807EF90-C7E3-E587-5AA5-29C952AD9FF6}"/>
                  </a:ext>
                </a:extLst>
              </p:cNvPr>
              <p:cNvSpPr>
                <a:spLocks noChangeArrowheads="1"/>
              </p:cNvSpPr>
              <p:nvPr/>
            </p:nvSpPr>
            <p:spPr bwMode="auto">
              <a:xfrm>
                <a:off x="2786" y="179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23" name="Text Box 215">
                <a:extLst>
                  <a:ext uri="{FF2B5EF4-FFF2-40B4-BE49-F238E27FC236}">
                    <a16:creationId xmlns:a16="http://schemas.microsoft.com/office/drawing/2014/main" id="{704692DF-AFA6-849C-BC4A-2FB2431538FC}"/>
                  </a:ext>
                </a:extLst>
              </p:cNvPr>
              <p:cNvSpPr txBox="1">
                <a:spLocks noChangeArrowheads="1"/>
              </p:cNvSpPr>
              <p:nvPr/>
            </p:nvSpPr>
            <p:spPr bwMode="auto">
              <a:xfrm>
                <a:off x="2789" y="179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endParaRPr lang="de-DE" altLang="de-DE" sz="1800" dirty="0">
                  <a:latin typeface="Arial" panose="020B0604020202020204" pitchFamily="34" charset="0"/>
                </a:endParaRPr>
              </a:p>
            </p:txBody>
          </p:sp>
          <p:sp>
            <p:nvSpPr>
              <p:cNvPr id="7224" name="Line 225">
                <a:extLst>
                  <a:ext uri="{FF2B5EF4-FFF2-40B4-BE49-F238E27FC236}">
                    <a16:creationId xmlns:a16="http://schemas.microsoft.com/office/drawing/2014/main" id="{9E4602FB-9E1A-228A-DD30-FD2DB385DD9D}"/>
                  </a:ext>
                </a:extLst>
              </p:cNvPr>
              <p:cNvSpPr>
                <a:spLocks noChangeShapeType="1"/>
              </p:cNvSpPr>
              <p:nvPr/>
            </p:nvSpPr>
            <p:spPr bwMode="auto">
              <a:xfrm flipH="1" flipV="1">
                <a:off x="2562" y="1298"/>
                <a:ext cx="363" cy="49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210" name="Group 270">
              <a:extLst>
                <a:ext uri="{FF2B5EF4-FFF2-40B4-BE49-F238E27FC236}">
                  <a16:creationId xmlns:a16="http://schemas.microsoft.com/office/drawing/2014/main" id="{2854CA91-61CA-E7A2-34B7-FE650B5857ED}"/>
                </a:ext>
              </a:extLst>
            </p:cNvPr>
            <p:cNvGrpSpPr>
              <a:grpSpLocks/>
            </p:cNvGrpSpPr>
            <p:nvPr/>
          </p:nvGrpSpPr>
          <p:grpSpPr bwMode="auto">
            <a:xfrm>
              <a:off x="3787" y="1525"/>
              <a:ext cx="401" cy="505"/>
              <a:chOff x="3787" y="1525"/>
              <a:chExt cx="401" cy="505"/>
            </a:xfrm>
          </p:grpSpPr>
          <p:sp>
            <p:nvSpPr>
              <p:cNvPr id="7219" name="Oval 216">
                <a:extLst>
                  <a:ext uri="{FF2B5EF4-FFF2-40B4-BE49-F238E27FC236}">
                    <a16:creationId xmlns:a16="http://schemas.microsoft.com/office/drawing/2014/main" id="{9519B703-2F3B-8550-0F3E-02BDB43C193F}"/>
                  </a:ext>
                </a:extLst>
              </p:cNvPr>
              <p:cNvSpPr>
                <a:spLocks noChangeArrowheads="1"/>
              </p:cNvSpPr>
              <p:nvPr/>
            </p:nvSpPr>
            <p:spPr bwMode="auto">
              <a:xfrm>
                <a:off x="3920" y="179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20" name="Text Box 217">
                <a:extLst>
                  <a:ext uri="{FF2B5EF4-FFF2-40B4-BE49-F238E27FC236}">
                    <a16:creationId xmlns:a16="http://schemas.microsoft.com/office/drawing/2014/main" id="{719FA76E-C697-B2F2-97A4-4C974019AF2F}"/>
                  </a:ext>
                </a:extLst>
              </p:cNvPr>
              <p:cNvSpPr txBox="1">
                <a:spLocks noChangeArrowheads="1"/>
              </p:cNvSpPr>
              <p:nvPr/>
            </p:nvSpPr>
            <p:spPr bwMode="auto">
              <a:xfrm>
                <a:off x="3887" y="1797"/>
                <a:ext cx="301"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11</a:t>
                </a:r>
              </a:p>
            </p:txBody>
          </p:sp>
          <p:sp>
            <p:nvSpPr>
              <p:cNvPr id="7221" name="Line 226">
                <a:extLst>
                  <a:ext uri="{FF2B5EF4-FFF2-40B4-BE49-F238E27FC236}">
                    <a16:creationId xmlns:a16="http://schemas.microsoft.com/office/drawing/2014/main" id="{F68F676D-07DE-0A0D-00F1-DAD2585A6D5E}"/>
                  </a:ext>
                </a:extLst>
              </p:cNvPr>
              <p:cNvSpPr>
                <a:spLocks noChangeShapeType="1"/>
              </p:cNvSpPr>
              <p:nvPr/>
            </p:nvSpPr>
            <p:spPr bwMode="auto">
              <a:xfrm flipH="1" flipV="1">
                <a:off x="3787" y="1525"/>
                <a:ext cx="227" cy="27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211" name="Group 271">
              <a:extLst>
                <a:ext uri="{FF2B5EF4-FFF2-40B4-BE49-F238E27FC236}">
                  <a16:creationId xmlns:a16="http://schemas.microsoft.com/office/drawing/2014/main" id="{4A9C8206-73D7-4DC1-8679-BE1268E12409}"/>
                </a:ext>
              </a:extLst>
            </p:cNvPr>
            <p:cNvGrpSpPr>
              <a:grpSpLocks/>
            </p:cNvGrpSpPr>
            <p:nvPr/>
          </p:nvGrpSpPr>
          <p:grpSpPr bwMode="auto">
            <a:xfrm>
              <a:off x="3833" y="1026"/>
              <a:ext cx="1029" cy="369"/>
              <a:chOff x="3833" y="1026"/>
              <a:chExt cx="1029" cy="369"/>
            </a:xfrm>
          </p:grpSpPr>
          <p:sp>
            <p:nvSpPr>
              <p:cNvPr id="7216" name="Oval 218">
                <a:extLst>
                  <a:ext uri="{FF2B5EF4-FFF2-40B4-BE49-F238E27FC236}">
                    <a16:creationId xmlns:a16="http://schemas.microsoft.com/office/drawing/2014/main" id="{CA5B04DC-7522-405C-FC69-CD546ABDB6CC}"/>
                  </a:ext>
                </a:extLst>
              </p:cNvPr>
              <p:cNvSpPr>
                <a:spLocks noChangeArrowheads="1"/>
              </p:cNvSpPr>
              <p:nvPr/>
            </p:nvSpPr>
            <p:spPr bwMode="auto">
              <a:xfrm>
                <a:off x="4510" y="116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17" name="Text Box 219">
                <a:extLst>
                  <a:ext uri="{FF2B5EF4-FFF2-40B4-BE49-F238E27FC236}">
                    <a16:creationId xmlns:a16="http://schemas.microsoft.com/office/drawing/2014/main" id="{B288377D-35C0-995D-C8F0-BE55E29380A6}"/>
                  </a:ext>
                </a:extLst>
              </p:cNvPr>
              <p:cNvSpPr txBox="1">
                <a:spLocks noChangeArrowheads="1"/>
              </p:cNvSpPr>
              <p:nvPr/>
            </p:nvSpPr>
            <p:spPr bwMode="auto">
              <a:xfrm>
                <a:off x="4480" y="1162"/>
                <a:ext cx="382"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12</a:t>
                </a:r>
              </a:p>
            </p:txBody>
          </p:sp>
          <p:sp>
            <p:nvSpPr>
              <p:cNvPr id="7218" name="Line 227">
                <a:extLst>
                  <a:ext uri="{FF2B5EF4-FFF2-40B4-BE49-F238E27FC236}">
                    <a16:creationId xmlns:a16="http://schemas.microsoft.com/office/drawing/2014/main" id="{2E97DD11-54EA-5538-A182-E248DA969795}"/>
                  </a:ext>
                </a:extLst>
              </p:cNvPr>
              <p:cNvSpPr>
                <a:spLocks noChangeShapeType="1"/>
              </p:cNvSpPr>
              <p:nvPr/>
            </p:nvSpPr>
            <p:spPr bwMode="auto">
              <a:xfrm flipH="1" flipV="1">
                <a:off x="3833" y="1026"/>
                <a:ext cx="680" cy="22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212" name="Group 272">
              <a:extLst>
                <a:ext uri="{FF2B5EF4-FFF2-40B4-BE49-F238E27FC236}">
                  <a16:creationId xmlns:a16="http://schemas.microsoft.com/office/drawing/2014/main" id="{FDF3711C-F03E-B924-D189-DFB86C35C7EE}"/>
                </a:ext>
              </a:extLst>
            </p:cNvPr>
            <p:cNvGrpSpPr>
              <a:grpSpLocks/>
            </p:cNvGrpSpPr>
            <p:nvPr/>
          </p:nvGrpSpPr>
          <p:grpSpPr bwMode="auto">
            <a:xfrm>
              <a:off x="4105" y="1298"/>
              <a:ext cx="681" cy="458"/>
              <a:chOff x="4105" y="1298"/>
              <a:chExt cx="681" cy="458"/>
            </a:xfrm>
          </p:grpSpPr>
          <p:sp>
            <p:nvSpPr>
              <p:cNvPr id="7213" name="Oval 220">
                <a:extLst>
                  <a:ext uri="{FF2B5EF4-FFF2-40B4-BE49-F238E27FC236}">
                    <a16:creationId xmlns:a16="http://schemas.microsoft.com/office/drawing/2014/main" id="{CD418E9C-8E4E-0C4F-1B24-DF7EDB40AA61}"/>
                  </a:ext>
                </a:extLst>
              </p:cNvPr>
              <p:cNvSpPr>
                <a:spLocks noChangeArrowheads="1"/>
              </p:cNvSpPr>
              <p:nvPr/>
            </p:nvSpPr>
            <p:spPr bwMode="auto">
              <a:xfrm>
                <a:off x="4513" y="152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14" name="Text Box 221">
                <a:extLst>
                  <a:ext uri="{FF2B5EF4-FFF2-40B4-BE49-F238E27FC236}">
                    <a16:creationId xmlns:a16="http://schemas.microsoft.com/office/drawing/2014/main" id="{58400FCA-CEE5-5E0D-D6AE-4D346393BD03}"/>
                  </a:ext>
                </a:extLst>
              </p:cNvPr>
              <p:cNvSpPr txBox="1">
                <a:spLocks noChangeArrowheads="1"/>
              </p:cNvSpPr>
              <p:nvPr/>
            </p:nvSpPr>
            <p:spPr bwMode="auto">
              <a:xfrm>
                <a:off x="4468" y="1525"/>
                <a:ext cx="31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13</a:t>
                </a:r>
              </a:p>
            </p:txBody>
          </p:sp>
          <p:sp>
            <p:nvSpPr>
              <p:cNvPr id="7215" name="Line 228">
                <a:extLst>
                  <a:ext uri="{FF2B5EF4-FFF2-40B4-BE49-F238E27FC236}">
                    <a16:creationId xmlns:a16="http://schemas.microsoft.com/office/drawing/2014/main" id="{94FDCCB5-0C4B-630F-2671-AEC243C03360}"/>
                  </a:ext>
                </a:extLst>
              </p:cNvPr>
              <p:cNvSpPr>
                <a:spLocks noChangeShapeType="1"/>
              </p:cNvSpPr>
              <p:nvPr/>
            </p:nvSpPr>
            <p:spPr bwMode="auto">
              <a:xfrm flipH="1" flipV="1">
                <a:off x="4105" y="1298"/>
                <a:ext cx="408" cy="31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grpSp>
        <p:nvGrpSpPr>
          <p:cNvPr id="7184" name="Group 229">
            <a:extLst>
              <a:ext uri="{FF2B5EF4-FFF2-40B4-BE49-F238E27FC236}">
                <a16:creationId xmlns:a16="http://schemas.microsoft.com/office/drawing/2014/main" id="{1280E296-3239-416F-55C2-1C588997F033}"/>
              </a:ext>
            </a:extLst>
          </p:cNvPr>
          <p:cNvGrpSpPr>
            <a:grpSpLocks/>
          </p:cNvGrpSpPr>
          <p:nvPr/>
        </p:nvGrpSpPr>
        <p:grpSpPr bwMode="auto">
          <a:xfrm>
            <a:off x="5851268" y="3955803"/>
            <a:ext cx="2896901" cy="369887"/>
            <a:chOff x="1844" y="3022"/>
            <a:chExt cx="1626" cy="233"/>
          </a:xfrm>
        </p:grpSpPr>
        <p:sp>
          <p:nvSpPr>
            <p:cNvPr id="7200" name="Rectangle 230">
              <a:extLst>
                <a:ext uri="{FF2B5EF4-FFF2-40B4-BE49-F238E27FC236}">
                  <a16:creationId xmlns:a16="http://schemas.microsoft.com/office/drawing/2014/main" id="{459DC628-9E77-4F2F-83FC-440EE35D1A92}"/>
                </a:ext>
              </a:extLst>
            </p:cNvPr>
            <p:cNvSpPr>
              <a:spLocks noChangeArrowheads="1"/>
            </p:cNvSpPr>
            <p:nvPr/>
          </p:nvSpPr>
          <p:spPr bwMode="auto">
            <a:xfrm>
              <a:off x="2177" y="3022"/>
              <a:ext cx="1293"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dirty="0">
                <a:latin typeface="Arial" panose="020B0604020202020204" pitchFamily="34" charset="0"/>
              </a:endParaRPr>
            </a:p>
          </p:txBody>
        </p:sp>
        <p:grpSp>
          <p:nvGrpSpPr>
            <p:cNvPr id="7201" name="Group 231">
              <a:extLst>
                <a:ext uri="{FF2B5EF4-FFF2-40B4-BE49-F238E27FC236}">
                  <a16:creationId xmlns:a16="http://schemas.microsoft.com/office/drawing/2014/main" id="{40AF85CD-E92C-74B3-37C5-A3441D226A3B}"/>
                </a:ext>
              </a:extLst>
            </p:cNvPr>
            <p:cNvGrpSpPr>
              <a:grpSpLocks/>
            </p:cNvGrpSpPr>
            <p:nvPr/>
          </p:nvGrpSpPr>
          <p:grpSpPr bwMode="auto">
            <a:xfrm>
              <a:off x="1844" y="3022"/>
              <a:ext cx="354" cy="233"/>
              <a:chOff x="1844" y="3022"/>
              <a:chExt cx="354" cy="233"/>
            </a:xfrm>
          </p:grpSpPr>
          <p:sp>
            <p:nvSpPr>
              <p:cNvPr id="7202" name="Oval 232">
                <a:extLst>
                  <a:ext uri="{FF2B5EF4-FFF2-40B4-BE49-F238E27FC236}">
                    <a16:creationId xmlns:a16="http://schemas.microsoft.com/office/drawing/2014/main" id="{1AE5221D-AF88-2094-3563-45B52BDB054E}"/>
                  </a:ext>
                </a:extLst>
              </p:cNvPr>
              <p:cNvSpPr>
                <a:spLocks noChangeArrowheads="1"/>
              </p:cNvSpPr>
              <p:nvPr/>
            </p:nvSpPr>
            <p:spPr bwMode="auto">
              <a:xfrm>
                <a:off x="1882"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03" name="Text Box 233">
                <a:extLst>
                  <a:ext uri="{FF2B5EF4-FFF2-40B4-BE49-F238E27FC236}">
                    <a16:creationId xmlns:a16="http://schemas.microsoft.com/office/drawing/2014/main" id="{62A2DBA1-CA56-25CB-ED30-FFA0EE7644F2}"/>
                  </a:ext>
                </a:extLst>
              </p:cNvPr>
              <p:cNvSpPr txBox="1">
                <a:spLocks noChangeArrowheads="1"/>
              </p:cNvSpPr>
              <p:nvPr/>
            </p:nvSpPr>
            <p:spPr bwMode="auto">
              <a:xfrm>
                <a:off x="1844" y="3022"/>
                <a:ext cx="354"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10</a:t>
                </a:r>
              </a:p>
            </p:txBody>
          </p:sp>
        </p:grpSp>
      </p:grpSp>
      <p:sp>
        <p:nvSpPr>
          <p:cNvPr id="116970" name="Text Box 234">
            <a:extLst>
              <a:ext uri="{FF2B5EF4-FFF2-40B4-BE49-F238E27FC236}">
                <a16:creationId xmlns:a16="http://schemas.microsoft.com/office/drawing/2014/main" id="{0360DB4C-D5C7-7223-C2BD-6D322E32B1EC}"/>
              </a:ext>
            </a:extLst>
          </p:cNvPr>
          <p:cNvSpPr txBox="1">
            <a:spLocks noChangeArrowheads="1"/>
          </p:cNvSpPr>
          <p:nvPr/>
        </p:nvSpPr>
        <p:spPr bwMode="auto">
          <a:xfrm>
            <a:off x="6441533" y="3963027"/>
            <a:ext cx="198198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Verdauungssystem</a:t>
            </a:r>
          </a:p>
        </p:txBody>
      </p:sp>
      <p:sp>
        <p:nvSpPr>
          <p:cNvPr id="7186" name="Rectangle 242">
            <a:extLst>
              <a:ext uri="{FF2B5EF4-FFF2-40B4-BE49-F238E27FC236}">
                <a16:creationId xmlns:a16="http://schemas.microsoft.com/office/drawing/2014/main" id="{A9FC621D-0B46-E531-E225-7C919D1D8772}"/>
              </a:ext>
            </a:extLst>
          </p:cNvPr>
          <p:cNvSpPr>
            <a:spLocks noChangeArrowheads="1"/>
          </p:cNvSpPr>
          <p:nvPr/>
        </p:nvSpPr>
        <p:spPr bwMode="auto">
          <a:xfrm>
            <a:off x="6443119" y="4457161"/>
            <a:ext cx="2305050" cy="360363"/>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187" name="Group 243">
            <a:extLst>
              <a:ext uri="{FF2B5EF4-FFF2-40B4-BE49-F238E27FC236}">
                <a16:creationId xmlns:a16="http://schemas.microsoft.com/office/drawing/2014/main" id="{006A5BD7-F6FA-80A6-CEC0-973A76CC7530}"/>
              </a:ext>
            </a:extLst>
          </p:cNvPr>
          <p:cNvGrpSpPr>
            <a:grpSpLocks/>
          </p:cNvGrpSpPr>
          <p:nvPr/>
        </p:nvGrpSpPr>
        <p:grpSpPr bwMode="auto">
          <a:xfrm>
            <a:off x="5920832" y="4457160"/>
            <a:ext cx="520701" cy="369888"/>
            <a:chOff x="192" y="2704"/>
            <a:chExt cx="328" cy="233"/>
          </a:xfrm>
        </p:grpSpPr>
        <p:sp>
          <p:nvSpPr>
            <p:cNvPr id="7198" name="Oval 244">
              <a:extLst>
                <a:ext uri="{FF2B5EF4-FFF2-40B4-BE49-F238E27FC236}">
                  <a16:creationId xmlns:a16="http://schemas.microsoft.com/office/drawing/2014/main" id="{EB08C1E0-7DFB-A0EA-7D87-877047A7D424}"/>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199" name="Text Box 245">
              <a:extLst>
                <a:ext uri="{FF2B5EF4-FFF2-40B4-BE49-F238E27FC236}">
                  <a16:creationId xmlns:a16="http://schemas.microsoft.com/office/drawing/2014/main" id="{DE76435F-C76A-D838-1CF4-DAC3C18826C3}"/>
                </a:ext>
              </a:extLst>
            </p:cNvPr>
            <p:cNvSpPr txBox="1">
              <a:spLocks noChangeArrowheads="1"/>
            </p:cNvSpPr>
            <p:nvPr/>
          </p:nvSpPr>
          <p:spPr bwMode="auto">
            <a:xfrm>
              <a:off x="192" y="2704"/>
              <a:ext cx="328"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11</a:t>
              </a:r>
            </a:p>
          </p:txBody>
        </p:sp>
      </p:grpSp>
      <p:sp>
        <p:nvSpPr>
          <p:cNvPr id="7188" name="Rectangle 247">
            <a:extLst>
              <a:ext uri="{FF2B5EF4-FFF2-40B4-BE49-F238E27FC236}">
                <a16:creationId xmlns:a16="http://schemas.microsoft.com/office/drawing/2014/main" id="{AFE0D22C-F1B6-61A7-8C93-61C05BAD2B35}"/>
              </a:ext>
            </a:extLst>
          </p:cNvPr>
          <p:cNvSpPr>
            <a:spLocks noChangeArrowheads="1"/>
          </p:cNvSpPr>
          <p:nvPr/>
        </p:nvSpPr>
        <p:spPr bwMode="auto">
          <a:xfrm>
            <a:off x="6443664" y="4923407"/>
            <a:ext cx="2305050" cy="737841"/>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189" name="Group 248">
            <a:extLst>
              <a:ext uri="{FF2B5EF4-FFF2-40B4-BE49-F238E27FC236}">
                <a16:creationId xmlns:a16="http://schemas.microsoft.com/office/drawing/2014/main" id="{51D32340-6C75-1364-A07E-9B2ADAB000EC}"/>
              </a:ext>
            </a:extLst>
          </p:cNvPr>
          <p:cNvGrpSpPr>
            <a:grpSpLocks/>
          </p:cNvGrpSpPr>
          <p:nvPr/>
        </p:nvGrpSpPr>
        <p:grpSpPr bwMode="auto">
          <a:xfrm>
            <a:off x="5885364" y="5051344"/>
            <a:ext cx="547689" cy="369887"/>
            <a:chOff x="175" y="3022"/>
            <a:chExt cx="345" cy="233"/>
          </a:xfrm>
        </p:grpSpPr>
        <p:sp>
          <p:nvSpPr>
            <p:cNvPr id="7196" name="Oval 249">
              <a:extLst>
                <a:ext uri="{FF2B5EF4-FFF2-40B4-BE49-F238E27FC236}">
                  <a16:creationId xmlns:a16="http://schemas.microsoft.com/office/drawing/2014/main" id="{DE27A321-318F-1007-81F0-3684C1857418}"/>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197" name="Text Box 250">
              <a:extLst>
                <a:ext uri="{FF2B5EF4-FFF2-40B4-BE49-F238E27FC236}">
                  <a16:creationId xmlns:a16="http://schemas.microsoft.com/office/drawing/2014/main" id="{29CCDCE4-0E7C-A68D-B15E-A9D21B2FEC15}"/>
                </a:ext>
              </a:extLst>
            </p:cNvPr>
            <p:cNvSpPr txBox="1">
              <a:spLocks noChangeArrowheads="1"/>
            </p:cNvSpPr>
            <p:nvPr/>
          </p:nvSpPr>
          <p:spPr bwMode="auto">
            <a:xfrm>
              <a:off x="175" y="3022"/>
              <a:ext cx="345"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12</a:t>
              </a:r>
            </a:p>
          </p:txBody>
        </p:sp>
      </p:grpSp>
      <p:sp>
        <p:nvSpPr>
          <p:cNvPr id="116997" name="Text Box 261">
            <a:extLst>
              <a:ext uri="{FF2B5EF4-FFF2-40B4-BE49-F238E27FC236}">
                <a16:creationId xmlns:a16="http://schemas.microsoft.com/office/drawing/2014/main" id="{E16F4548-105F-E999-0535-ED6D6AD07623}"/>
              </a:ext>
            </a:extLst>
          </p:cNvPr>
          <p:cNvSpPr txBox="1">
            <a:spLocks noChangeArrowheads="1"/>
          </p:cNvSpPr>
          <p:nvPr/>
        </p:nvSpPr>
        <p:spPr bwMode="auto">
          <a:xfrm>
            <a:off x="6443119" y="4471449"/>
            <a:ext cx="22320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Ausscheidungssystem</a:t>
            </a:r>
          </a:p>
        </p:txBody>
      </p:sp>
      <p:sp>
        <p:nvSpPr>
          <p:cNvPr id="116998" name="Text Box 262">
            <a:extLst>
              <a:ext uri="{FF2B5EF4-FFF2-40B4-BE49-F238E27FC236}">
                <a16:creationId xmlns:a16="http://schemas.microsoft.com/office/drawing/2014/main" id="{0826B1D7-8F31-B009-6DD9-02026E6D2244}"/>
              </a:ext>
            </a:extLst>
          </p:cNvPr>
          <p:cNvSpPr txBox="1">
            <a:spLocks noChangeArrowheads="1"/>
          </p:cNvSpPr>
          <p:nvPr/>
        </p:nvSpPr>
        <p:spPr bwMode="auto">
          <a:xfrm>
            <a:off x="6435183" y="5032754"/>
            <a:ext cx="2233067"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Herz / </a:t>
            </a:r>
            <a:br>
              <a:rPr lang="de-DE" altLang="de-DE" sz="1600" dirty="0">
                <a:latin typeface="Arial" panose="020B0604020202020204" pitchFamily="34" charset="0"/>
              </a:rPr>
            </a:br>
            <a:r>
              <a:rPr lang="de-DE" altLang="de-DE" sz="1600" dirty="0">
                <a:latin typeface="Arial" panose="020B0604020202020204" pitchFamily="34" charset="0"/>
              </a:rPr>
              <a:t>offenes Gefäßsystem</a:t>
            </a:r>
          </a:p>
        </p:txBody>
      </p:sp>
      <p:sp>
        <p:nvSpPr>
          <p:cNvPr id="2" name="Rectangle 252">
            <a:extLst>
              <a:ext uri="{FF2B5EF4-FFF2-40B4-BE49-F238E27FC236}">
                <a16:creationId xmlns:a16="http://schemas.microsoft.com/office/drawing/2014/main" id="{6C8B44FA-75B9-F5D7-0901-3913E0C0B57E}"/>
              </a:ext>
            </a:extLst>
          </p:cNvPr>
          <p:cNvSpPr>
            <a:spLocks noChangeArrowheads="1"/>
          </p:cNvSpPr>
          <p:nvPr/>
        </p:nvSpPr>
        <p:spPr bwMode="auto">
          <a:xfrm>
            <a:off x="6443119" y="5802809"/>
            <a:ext cx="2305050" cy="360362"/>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3" name="Text Box 255">
            <a:extLst>
              <a:ext uri="{FF2B5EF4-FFF2-40B4-BE49-F238E27FC236}">
                <a16:creationId xmlns:a16="http://schemas.microsoft.com/office/drawing/2014/main" id="{3FAA6737-55FA-D80C-3B5F-33E56735A575}"/>
              </a:ext>
            </a:extLst>
          </p:cNvPr>
          <p:cNvSpPr txBox="1">
            <a:spLocks noChangeArrowheads="1"/>
          </p:cNvSpPr>
          <p:nvPr/>
        </p:nvSpPr>
        <p:spPr bwMode="auto">
          <a:xfrm>
            <a:off x="5884811" y="5802809"/>
            <a:ext cx="50323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13</a:t>
            </a:r>
          </a:p>
        </p:txBody>
      </p:sp>
      <p:sp>
        <p:nvSpPr>
          <p:cNvPr id="4" name="Text Box 263">
            <a:extLst>
              <a:ext uri="{FF2B5EF4-FFF2-40B4-BE49-F238E27FC236}">
                <a16:creationId xmlns:a16="http://schemas.microsoft.com/office/drawing/2014/main" id="{6553BDBB-C389-C184-5FDA-F949E82F05F0}"/>
              </a:ext>
            </a:extLst>
          </p:cNvPr>
          <p:cNvSpPr txBox="1">
            <a:spLocks noChangeArrowheads="1"/>
          </p:cNvSpPr>
          <p:nvPr/>
        </p:nvSpPr>
        <p:spPr bwMode="auto">
          <a:xfrm>
            <a:off x="6461074" y="5794871"/>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Säuredrüse</a:t>
            </a:r>
          </a:p>
        </p:txBody>
      </p:sp>
      <p:sp>
        <p:nvSpPr>
          <p:cNvPr id="5" name="Oval 208">
            <a:extLst>
              <a:ext uri="{FF2B5EF4-FFF2-40B4-BE49-F238E27FC236}">
                <a16:creationId xmlns:a16="http://schemas.microsoft.com/office/drawing/2014/main" id="{F4E65CB8-7CA9-E1E1-7C9C-8949E1A0DD75}"/>
              </a:ext>
            </a:extLst>
          </p:cNvPr>
          <p:cNvSpPr>
            <a:spLocks noChangeArrowheads="1"/>
          </p:cNvSpPr>
          <p:nvPr/>
        </p:nvSpPr>
        <p:spPr bwMode="auto">
          <a:xfrm>
            <a:off x="5936323" y="5794871"/>
            <a:ext cx="360363"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6" name="Group 161">
            <a:extLst>
              <a:ext uri="{FF2B5EF4-FFF2-40B4-BE49-F238E27FC236}">
                <a16:creationId xmlns:a16="http://schemas.microsoft.com/office/drawing/2014/main" id="{CB232EDA-2532-A70F-F925-CDFC68CDD323}"/>
              </a:ext>
            </a:extLst>
          </p:cNvPr>
          <p:cNvGrpSpPr>
            <a:grpSpLocks/>
          </p:cNvGrpSpPr>
          <p:nvPr/>
        </p:nvGrpSpPr>
        <p:grpSpPr bwMode="auto">
          <a:xfrm>
            <a:off x="267192" y="5348536"/>
            <a:ext cx="2520950" cy="366713"/>
            <a:chOff x="204" y="3657"/>
            <a:chExt cx="1588" cy="231"/>
          </a:xfrm>
        </p:grpSpPr>
        <p:sp>
          <p:nvSpPr>
            <p:cNvPr id="7" name="Rectangle 162">
              <a:extLst>
                <a:ext uri="{FF2B5EF4-FFF2-40B4-BE49-F238E27FC236}">
                  <a16:creationId xmlns:a16="http://schemas.microsoft.com/office/drawing/2014/main" id="{B3074506-D105-1894-6103-4D1055B77015}"/>
                </a:ext>
              </a:extLst>
            </p:cNvPr>
            <p:cNvSpPr>
              <a:spLocks noChangeArrowheads="1"/>
            </p:cNvSpPr>
            <p:nvPr/>
          </p:nvSpPr>
          <p:spPr bwMode="auto">
            <a:xfrm>
              <a:off x="521" y="3657"/>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8" name="Group 163">
              <a:extLst>
                <a:ext uri="{FF2B5EF4-FFF2-40B4-BE49-F238E27FC236}">
                  <a16:creationId xmlns:a16="http://schemas.microsoft.com/office/drawing/2014/main" id="{5630658D-C4CC-1D74-6633-DA7134BB352D}"/>
                </a:ext>
              </a:extLst>
            </p:cNvPr>
            <p:cNvGrpSpPr>
              <a:grpSpLocks/>
            </p:cNvGrpSpPr>
            <p:nvPr/>
          </p:nvGrpSpPr>
          <p:grpSpPr bwMode="auto">
            <a:xfrm>
              <a:off x="204" y="3657"/>
              <a:ext cx="227" cy="231"/>
              <a:chOff x="204" y="3657"/>
              <a:chExt cx="227" cy="231"/>
            </a:xfrm>
          </p:grpSpPr>
          <p:sp>
            <p:nvSpPr>
              <p:cNvPr id="9" name="Oval 164">
                <a:extLst>
                  <a:ext uri="{FF2B5EF4-FFF2-40B4-BE49-F238E27FC236}">
                    <a16:creationId xmlns:a16="http://schemas.microsoft.com/office/drawing/2014/main" id="{19CE8F02-AF2B-F73F-EAC6-AAA7BCBF74CD}"/>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0" name="Text Box 165">
                <a:extLst>
                  <a:ext uri="{FF2B5EF4-FFF2-40B4-BE49-F238E27FC236}">
                    <a16:creationId xmlns:a16="http://schemas.microsoft.com/office/drawing/2014/main" id="{DF717F7C-3842-DEF4-FFF1-045F92C994F9}"/>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4</a:t>
                </a:r>
              </a:p>
            </p:txBody>
          </p:sp>
        </p:grpSp>
      </p:grpSp>
      <p:grpSp>
        <p:nvGrpSpPr>
          <p:cNvPr id="11" name="Group 166">
            <a:extLst>
              <a:ext uri="{FF2B5EF4-FFF2-40B4-BE49-F238E27FC236}">
                <a16:creationId xmlns:a16="http://schemas.microsoft.com/office/drawing/2014/main" id="{6C7D8EED-DA2D-EE1E-2C21-20F17903EE05}"/>
              </a:ext>
            </a:extLst>
          </p:cNvPr>
          <p:cNvGrpSpPr>
            <a:grpSpLocks/>
          </p:cNvGrpSpPr>
          <p:nvPr/>
        </p:nvGrpSpPr>
        <p:grpSpPr bwMode="auto">
          <a:xfrm>
            <a:off x="265605" y="5866061"/>
            <a:ext cx="2520950" cy="366713"/>
            <a:chOff x="1882" y="2704"/>
            <a:chExt cx="1588" cy="231"/>
          </a:xfrm>
        </p:grpSpPr>
        <p:sp>
          <p:nvSpPr>
            <p:cNvPr id="12" name="Rectangle 167">
              <a:extLst>
                <a:ext uri="{FF2B5EF4-FFF2-40B4-BE49-F238E27FC236}">
                  <a16:creationId xmlns:a16="http://schemas.microsoft.com/office/drawing/2014/main" id="{41ED3D50-D893-F0EF-2C6B-D6B7AA368089}"/>
                </a:ext>
              </a:extLst>
            </p:cNvPr>
            <p:cNvSpPr>
              <a:spLocks noChangeArrowheads="1"/>
            </p:cNvSpPr>
            <p:nvPr/>
          </p:nvSpPr>
          <p:spPr bwMode="auto">
            <a:xfrm>
              <a:off x="2199" y="2704"/>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13" name="Group 168">
              <a:extLst>
                <a:ext uri="{FF2B5EF4-FFF2-40B4-BE49-F238E27FC236}">
                  <a16:creationId xmlns:a16="http://schemas.microsoft.com/office/drawing/2014/main" id="{393CBF2B-F694-6444-5BFA-CD5532CB2E85}"/>
                </a:ext>
              </a:extLst>
            </p:cNvPr>
            <p:cNvGrpSpPr>
              <a:grpSpLocks/>
            </p:cNvGrpSpPr>
            <p:nvPr/>
          </p:nvGrpSpPr>
          <p:grpSpPr bwMode="auto">
            <a:xfrm>
              <a:off x="1882" y="2704"/>
              <a:ext cx="227" cy="231"/>
              <a:chOff x="1882" y="2704"/>
              <a:chExt cx="227" cy="231"/>
            </a:xfrm>
          </p:grpSpPr>
          <p:sp>
            <p:nvSpPr>
              <p:cNvPr id="14" name="Oval 169">
                <a:extLst>
                  <a:ext uri="{FF2B5EF4-FFF2-40B4-BE49-F238E27FC236}">
                    <a16:creationId xmlns:a16="http://schemas.microsoft.com/office/drawing/2014/main" id="{52BB9005-F075-E030-5E01-F4FD870DAA07}"/>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5" name="Text Box 170">
                <a:extLst>
                  <a:ext uri="{FF2B5EF4-FFF2-40B4-BE49-F238E27FC236}">
                    <a16:creationId xmlns:a16="http://schemas.microsoft.com/office/drawing/2014/main" id="{6BEC113B-621F-A6BE-1417-9E6DFE8F7EA5}"/>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grpSp>
      </p:grpSp>
      <p:sp>
        <p:nvSpPr>
          <p:cNvPr id="16" name="Text Box 179">
            <a:extLst>
              <a:ext uri="{FF2B5EF4-FFF2-40B4-BE49-F238E27FC236}">
                <a16:creationId xmlns:a16="http://schemas.microsoft.com/office/drawing/2014/main" id="{C9222042-99D5-D4E0-1570-DD7778DF704C}"/>
              </a:ext>
            </a:extLst>
          </p:cNvPr>
          <p:cNvSpPr txBox="1">
            <a:spLocks noChangeArrowheads="1"/>
          </p:cNvSpPr>
          <p:nvPr/>
        </p:nvSpPr>
        <p:spPr bwMode="auto">
          <a:xfrm>
            <a:off x="770430" y="5348536"/>
            <a:ext cx="19462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Punktaugen</a:t>
            </a:r>
          </a:p>
        </p:txBody>
      </p:sp>
      <p:sp>
        <p:nvSpPr>
          <p:cNvPr id="17" name="Text Box 180">
            <a:extLst>
              <a:ext uri="{FF2B5EF4-FFF2-40B4-BE49-F238E27FC236}">
                <a16:creationId xmlns:a16="http://schemas.microsoft.com/office/drawing/2014/main" id="{ED910E6F-CBF8-AA3A-BB0C-F842835AE3BB}"/>
              </a:ext>
            </a:extLst>
          </p:cNvPr>
          <p:cNvSpPr txBox="1">
            <a:spLocks noChangeArrowheads="1"/>
          </p:cNvSpPr>
          <p:nvPr/>
        </p:nvSpPr>
        <p:spPr bwMode="auto">
          <a:xfrm>
            <a:off x="770430" y="5866061"/>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Facettenaugen</a:t>
            </a:r>
          </a:p>
        </p:txBody>
      </p:sp>
      <p:sp>
        <p:nvSpPr>
          <p:cNvPr id="24" name="Oval 202">
            <a:extLst>
              <a:ext uri="{FF2B5EF4-FFF2-40B4-BE49-F238E27FC236}">
                <a16:creationId xmlns:a16="http://schemas.microsoft.com/office/drawing/2014/main" id="{070F1F3A-322B-6479-070D-54B38C616F99}"/>
              </a:ext>
            </a:extLst>
          </p:cNvPr>
          <p:cNvSpPr>
            <a:spLocks noChangeArrowheads="1"/>
          </p:cNvSpPr>
          <p:nvPr/>
        </p:nvSpPr>
        <p:spPr bwMode="auto">
          <a:xfrm>
            <a:off x="2118519" y="2866881"/>
            <a:ext cx="360362"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25" name="Text Box 203">
            <a:extLst>
              <a:ext uri="{FF2B5EF4-FFF2-40B4-BE49-F238E27FC236}">
                <a16:creationId xmlns:a16="http://schemas.microsoft.com/office/drawing/2014/main" id="{1570BBA0-0AB7-1C00-B4E5-623B42A3BD04}"/>
              </a:ext>
            </a:extLst>
          </p:cNvPr>
          <p:cNvSpPr txBox="1">
            <a:spLocks noChangeArrowheads="1"/>
          </p:cNvSpPr>
          <p:nvPr/>
        </p:nvSpPr>
        <p:spPr bwMode="auto">
          <a:xfrm>
            <a:off x="2132808" y="2858943"/>
            <a:ext cx="2889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8</a:t>
            </a:r>
          </a:p>
        </p:txBody>
      </p:sp>
      <p:sp>
        <p:nvSpPr>
          <p:cNvPr id="26" name="Oval 202">
            <a:extLst>
              <a:ext uri="{FF2B5EF4-FFF2-40B4-BE49-F238E27FC236}">
                <a16:creationId xmlns:a16="http://schemas.microsoft.com/office/drawing/2014/main" id="{1DA92EF8-E040-882D-95CB-691377B46E66}"/>
              </a:ext>
            </a:extLst>
          </p:cNvPr>
          <p:cNvSpPr>
            <a:spLocks noChangeArrowheads="1"/>
          </p:cNvSpPr>
          <p:nvPr/>
        </p:nvSpPr>
        <p:spPr bwMode="auto">
          <a:xfrm>
            <a:off x="1593850" y="1183482"/>
            <a:ext cx="360362"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27" name="Text Box 203">
            <a:extLst>
              <a:ext uri="{FF2B5EF4-FFF2-40B4-BE49-F238E27FC236}">
                <a16:creationId xmlns:a16="http://schemas.microsoft.com/office/drawing/2014/main" id="{F84D3D43-572B-609A-1A44-F59754A899B4}"/>
              </a:ext>
            </a:extLst>
          </p:cNvPr>
          <p:cNvSpPr txBox="1">
            <a:spLocks noChangeArrowheads="1"/>
          </p:cNvSpPr>
          <p:nvPr/>
        </p:nvSpPr>
        <p:spPr bwMode="auto">
          <a:xfrm>
            <a:off x="1598613" y="1183482"/>
            <a:ext cx="2889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4</a:t>
            </a:r>
          </a:p>
        </p:txBody>
      </p:sp>
      <p:sp>
        <p:nvSpPr>
          <p:cNvPr id="28" name="Oval 202">
            <a:extLst>
              <a:ext uri="{FF2B5EF4-FFF2-40B4-BE49-F238E27FC236}">
                <a16:creationId xmlns:a16="http://schemas.microsoft.com/office/drawing/2014/main" id="{C5A4AA27-25FC-632C-EA6F-592FE47C444B}"/>
              </a:ext>
            </a:extLst>
          </p:cNvPr>
          <p:cNvSpPr>
            <a:spLocks noChangeArrowheads="1"/>
          </p:cNvSpPr>
          <p:nvPr/>
        </p:nvSpPr>
        <p:spPr bwMode="auto">
          <a:xfrm>
            <a:off x="1558892" y="1625599"/>
            <a:ext cx="360362"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29" name="Text Box 203">
            <a:extLst>
              <a:ext uri="{FF2B5EF4-FFF2-40B4-BE49-F238E27FC236}">
                <a16:creationId xmlns:a16="http://schemas.microsoft.com/office/drawing/2014/main" id="{10565BBC-9387-9639-6DEA-B5BD5E333302}"/>
              </a:ext>
            </a:extLst>
          </p:cNvPr>
          <p:cNvSpPr txBox="1">
            <a:spLocks noChangeArrowheads="1"/>
          </p:cNvSpPr>
          <p:nvPr/>
        </p:nvSpPr>
        <p:spPr bwMode="auto">
          <a:xfrm>
            <a:off x="1563655" y="1625599"/>
            <a:ext cx="2889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5</a:t>
            </a:r>
          </a:p>
        </p:txBody>
      </p:sp>
      <p:sp>
        <p:nvSpPr>
          <p:cNvPr id="32" name="Line 222">
            <a:extLst>
              <a:ext uri="{FF2B5EF4-FFF2-40B4-BE49-F238E27FC236}">
                <a16:creationId xmlns:a16="http://schemas.microsoft.com/office/drawing/2014/main" id="{6677B367-353A-CE1D-B1E3-BC5558A6B3F3}"/>
              </a:ext>
            </a:extLst>
          </p:cNvPr>
          <p:cNvSpPr>
            <a:spLocks noChangeShapeType="1"/>
          </p:cNvSpPr>
          <p:nvPr/>
        </p:nvSpPr>
        <p:spPr bwMode="auto">
          <a:xfrm>
            <a:off x="1954212" y="1408113"/>
            <a:ext cx="592931" cy="7667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33" name="Line 222">
            <a:extLst>
              <a:ext uri="{FF2B5EF4-FFF2-40B4-BE49-F238E27FC236}">
                <a16:creationId xmlns:a16="http://schemas.microsoft.com/office/drawing/2014/main" id="{9F604870-8563-EBF4-4C01-A4564CBD6296}"/>
              </a:ext>
            </a:extLst>
          </p:cNvPr>
          <p:cNvSpPr>
            <a:spLocks noChangeShapeType="1"/>
          </p:cNvSpPr>
          <p:nvPr/>
        </p:nvSpPr>
        <p:spPr bwMode="auto">
          <a:xfrm flipV="1">
            <a:off x="1919254" y="1669258"/>
            <a:ext cx="510019" cy="8810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34" name="Line 222">
            <a:extLst>
              <a:ext uri="{FF2B5EF4-FFF2-40B4-BE49-F238E27FC236}">
                <a16:creationId xmlns:a16="http://schemas.microsoft.com/office/drawing/2014/main" id="{17AAE3B0-0820-934A-90F6-8C42E3AFEF76}"/>
              </a:ext>
            </a:extLst>
          </p:cNvPr>
          <p:cNvSpPr>
            <a:spLocks noChangeShapeType="1"/>
          </p:cNvSpPr>
          <p:nvPr/>
        </p:nvSpPr>
        <p:spPr bwMode="auto">
          <a:xfrm flipV="1">
            <a:off x="2466871" y="2795195"/>
            <a:ext cx="319685" cy="16072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35" name="Text Box 221">
            <a:extLst>
              <a:ext uri="{FF2B5EF4-FFF2-40B4-BE49-F238E27FC236}">
                <a16:creationId xmlns:a16="http://schemas.microsoft.com/office/drawing/2014/main" id="{5BCAD81D-E008-45AF-09F0-5172F42CD1FA}"/>
              </a:ext>
            </a:extLst>
          </p:cNvPr>
          <p:cNvSpPr txBox="1">
            <a:spLocks noChangeArrowheads="1"/>
          </p:cNvSpPr>
          <p:nvPr/>
        </p:nvSpPr>
        <p:spPr bwMode="auto">
          <a:xfrm>
            <a:off x="4371161" y="2862911"/>
            <a:ext cx="5048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10</a:t>
            </a:r>
          </a:p>
        </p:txBody>
      </p:sp>
      <p:grpSp>
        <p:nvGrpSpPr>
          <p:cNvPr id="30" name="Group 161">
            <a:extLst>
              <a:ext uri="{FF2B5EF4-FFF2-40B4-BE49-F238E27FC236}">
                <a16:creationId xmlns:a16="http://schemas.microsoft.com/office/drawing/2014/main" id="{C751F2B1-20E3-7228-1044-7896611777FE}"/>
              </a:ext>
            </a:extLst>
          </p:cNvPr>
          <p:cNvGrpSpPr>
            <a:grpSpLocks/>
          </p:cNvGrpSpPr>
          <p:nvPr/>
        </p:nvGrpSpPr>
        <p:grpSpPr bwMode="auto">
          <a:xfrm>
            <a:off x="3078111" y="4472840"/>
            <a:ext cx="2520950" cy="366713"/>
            <a:chOff x="204" y="3657"/>
            <a:chExt cx="1588" cy="231"/>
          </a:xfrm>
        </p:grpSpPr>
        <p:sp>
          <p:nvSpPr>
            <p:cNvPr id="31" name="Rectangle 162">
              <a:extLst>
                <a:ext uri="{FF2B5EF4-FFF2-40B4-BE49-F238E27FC236}">
                  <a16:creationId xmlns:a16="http://schemas.microsoft.com/office/drawing/2014/main" id="{B19A831A-775D-301F-9A3F-0BB8CC5B85F3}"/>
                </a:ext>
              </a:extLst>
            </p:cNvPr>
            <p:cNvSpPr>
              <a:spLocks noChangeArrowheads="1"/>
            </p:cNvSpPr>
            <p:nvPr/>
          </p:nvSpPr>
          <p:spPr bwMode="auto">
            <a:xfrm>
              <a:off x="521" y="3657"/>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36" name="Group 163">
              <a:extLst>
                <a:ext uri="{FF2B5EF4-FFF2-40B4-BE49-F238E27FC236}">
                  <a16:creationId xmlns:a16="http://schemas.microsoft.com/office/drawing/2014/main" id="{222DD1CB-6BB1-5F4D-4B28-5E8D057A0138}"/>
                </a:ext>
              </a:extLst>
            </p:cNvPr>
            <p:cNvGrpSpPr>
              <a:grpSpLocks/>
            </p:cNvGrpSpPr>
            <p:nvPr/>
          </p:nvGrpSpPr>
          <p:grpSpPr bwMode="auto">
            <a:xfrm>
              <a:off x="204" y="3657"/>
              <a:ext cx="227" cy="231"/>
              <a:chOff x="204" y="3657"/>
              <a:chExt cx="227" cy="231"/>
            </a:xfrm>
          </p:grpSpPr>
          <p:sp>
            <p:nvSpPr>
              <p:cNvPr id="37" name="Oval 164">
                <a:extLst>
                  <a:ext uri="{FF2B5EF4-FFF2-40B4-BE49-F238E27FC236}">
                    <a16:creationId xmlns:a16="http://schemas.microsoft.com/office/drawing/2014/main" id="{AE09D090-3215-5B97-E52E-0513D2FFBDDE}"/>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38" name="Text Box 165">
                <a:extLst>
                  <a:ext uri="{FF2B5EF4-FFF2-40B4-BE49-F238E27FC236}">
                    <a16:creationId xmlns:a16="http://schemas.microsoft.com/office/drawing/2014/main" id="{9D03A9EA-7485-52F1-F466-BA9A62C94FAF}"/>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7</a:t>
                </a:r>
              </a:p>
            </p:txBody>
          </p:sp>
        </p:grpSp>
      </p:grpSp>
      <p:grpSp>
        <p:nvGrpSpPr>
          <p:cNvPr id="39" name="Group 166">
            <a:extLst>
              <a:ext uri="{FF2B5EF4-FFF2-40B4-BE49-F238E27FC236}">
                <a16:creationId xmlns:a16="http://schemas.microsoft.com/office/drawing/2014/main" id="{B4E16262-6A91-55FB-2DC8-12758C193209}"/>
              </a:ext>
            </a:extLst>
          </p:cNvPr>
          <p:cNvGrpSpPr>
            <a:grpSpLocks/>
          </p:cNvGrpSpPr>
          <p:nvPr/>
        </p:nvGrpSpPr>
        <p:grpSpPr bwMode="auto">
          <a:xfrm>
            <a:off x="3076524" y="4990365"/>
            <a:ext cx="2520950" cy="366713"/>
            <a:chOff x="1882" y="2704"/>
            <a:chExt cx="1588" cy="231"/>
          </a:xfrm>
        </p:grpSpPr>
        <p:sp>
          <p:nvSpPr>
            <p:cNvPr id="40" name="Rectangle 167">
              <a:extLst>
                <a:ext uri="{FF2B5EF4-FFF2-40B4-BE49-F238E27FC236}">
                  <a16:creationId xmlns:a16="http://schemas.microsoft.com/office/drawing/2014/main" id="{2ACB3D2C-DBE0-2961-BD81-EA938B7F120D}"/>
                </a:ext>
              </a:extLst>
            </p:cNvPr>
            <p:cNvSpPr>
              <a:spLocks noChangeArrowheads="1"/>
            </p:cNvSpPr>
            <p:nvPr/>
          </p:nvSpPr>
          <p:spPr bwMode="auto">
            <a:xfrm>
              <a:off x="2199" y="2704"/>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41" name="Group 168">
              <a:extLst>
                <a:ext uri="{FF2B5EF4-FFF2-40B4-BE49-F238E27FC236}">
                  <a16:creationId xmlns:a16="http://schemas.microsoft.com/office/drawing/2014/main" id="{56B6FF16-E07F-A954-1806-CFC490FE2DA2}"/>
                </a:ext>
              </a:extLst>
            </p:cNvPr>
            <p:cNvGrpSpPr>
              <a:grpSpLocks/>
            </p:cNvGrpSpPr>
            <p:nvPr/>
          </p:nvGrpSpPr>
          <p:grpSpPr bwMode="auto">
            <a:xfrm>
              <a:off x="1882" y="2704"/>
              <a:ext cx="227" cy="231"/>
              <a:chOff x="1882" y="2704"/>
              <a:chExt cx="227" cy="231"/>
            </a:xfrm>
          </p:grpSpPr>
          <p:sp>
            <p:nvSpPr>
              <p:cNvPr id="42" name="Oval 169">
                <a:extLst>
                  <a:ext uri="{FF2B5EF4-FFF2-40B4-BE49-F238E27FC236}">
                    <a16:creationId xmlns:a16="http://schemas.microsoft.com/office/drawing/2014/main" id="{1A82FCE9-7AAA-4C66-ED29-63D7ABE70B73}"/>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43" name="Text Box 170">
                <a:extLst>
                  <a:ext uri="{FF2B5EF4-FFF2-40B4-BE49-F238E27FC236}">
                    <a16:creationId xmlns:a16="http://schemas.microsoft.com/office/drawing/2014/main" id="{3307C207-DE4D-6198-2548-43CCCA3DA363}"/>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8</a:t>
                </a:r>
              </a:p>
            </p:txBody>
          </p:sp>
        </p:grpSp>
      </p:grpSp>
      <p:grpSp>
        <p:nvGrpSpPr>
          <p:cNvPr id="44" name="Group 171">
            <a:extLst>
              <a:ext uri="{FF2B5EF4-FFF2-40B4-BE49-F238E27FC236}">
                <a16:creationId xmlns:a16="http://schemas.microsoft.com/office/drawing/2014/main" id="{5E86AE1F-1128-3458-261E-1C61CB3D6892}"/>
              </a:ext>
            </a:extLst>
          </p:cNvPr>
          <p:cNvGrpSpPr>
            <a:grpSpLocks/>
          </p:cNvGrpSpPr>
          <p:nvPr/>
        </p:nvGrpSpPr>
        <p:grpSpPr bwMode="auto">
          <a:xfrm>
            <a:off x="3101924" y="5538270"/>
            <a:ext cx="2495550" cy="696912"/>
            <a:chOff x="1898" y="2810"/>
            <a:chExt cx="1572" cy="439"/>
          </a:xfrm>
        </p:grpSpPr>
        <p:sp>
          <p:nvSpPr>
            <p:cNvPr id="45" name="Rectangle 172">
              <a:extLst>
                <a:ext uri="{FF2B5EF4-FFF2-40B4-BE49-F238E27FC236}">
                  <a16:creationId xmlns:a16="http://schemas.microsoft.com/office/drawing/2014/main" id="{48BC4635-AFFB-172E-E9DC-A4EF6E4EEC22}"/>
                </a:ext>
              </a:extLst>
            </p:cNvPr>
            <p:cNvSpPr>
              <a:spLocks noChangeArrowheads="1"/>
            </p:cNvSpPr>
            <p:nvPr/>
          </p:nvSpPr>
          <p:spPr bwMode="auto">
            <a:xfrm>
              <a:off x="2199" y="2810"/>
              <a:ext cx="1271" cy="439"/>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46" name="Group 173">
              <a:extLst>
                <a:ext uri="{FF2B5EF4-FFF2-40B4-BE49-F238E27FC236}">
                  <a16:creationId xmlns:a16="http://schemas.microsoft.com/office/drawing/2014/main" id="{8A63D2E2-ACE5-7A0B-13BE-4ED8774EDCA2}"/>
                </a:ext>
              </a:extLst>
            </p:cNvPr>
            <p:cNvGrpSpPr>
              <a:grpSpLocks/>
            </p:cNvGrpSpPr>
            <p:nvPr/>
          </p:nvGrpSpPr>
          <p:grpSpPr bwMode="auto">
            <a:xfrm>
              <a:off x="1898" y="2897"/>
              <a:ext cx="227" cy="233"/>
              <a:chOff x="1898" y="2897"/>
              <a:chExt cx="227" cy="233"/>
            </a:xfrm>
          </p:grpSpPr>
          <p:sp>
            <p:nvSpPr>
              <p:cNvPr id="47" name="Oval 174">
                <a:extLst>
                  <a:ext uri="{FF2B5EF4-FFF2-40B4-BE49-F238E27FC236}">
                    <a16:creationId xmlns:a16="http://schemas.microsoft.com/office/drawing/2014/main" id="{66518B16-6FAF-95AE-3DAE-DDE64E471F35}"/>
                  </a:ext>
                </a:extLst>
              </p:cNvPr>
              <p:cNvSpPr>
                <a:spLocks noChangeArrowheads="1"/>
              </p:cNvSpPr>
              <p:nvPr/>
            </p:nvSpPr>
            <p:spPr bwMode="auto">
              <a:xfrm>
                <a:off x="1898" y="289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48" name="Text Box 175">
                <a:extLst>
                  <a:ext uri="{FF2B5EF4-FFF2-40B4-BE49-F238E27FC236}">
                    <a16:creationId xmlns:a16="http://schemas.microsoft.com/office/drawing/2014/main" id="{81A0D313-1F40-0963-EC8E-5CA55513FB13}"/>
                  </a:ext>
                </a:extLst>
              </p:cNvPr>
              <p:cNvSpPr txBox="1">
                <a:spLocks noChangeArrowheads="1"/>
              </p:cNvSpPr>
              <p:nvPr/>
            </p:nvSpPr>
            <p:spPr bwMode="auto">
              <a:xfrm>
                <a:off x="1917" y="289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9</a:t>
                </a:r>
              </a:p>
            </p:txBody>
          </p:sp>
        </p:grpSp>
      </p:grpSp>
      <p:sp>
        <p:nvSpPr>
          <p:cNvPr id="49" name="Text Box 179">
            <a:extLst>
              <a:ext uri="{FF2B5EF4-FFF2-40B4-BE49-F238E27FC236}">
                <a16:creationId xmlns:a16="http://schemas.microsoft.com/office/drawing/2014/main" id="{46DA42B9-C5D9-AE37-3C6C-1BFA7F5669ED}"/>
              </a:ext>
            </a:extLst>
          </p:cNvPr>
          <p:cNvSpPr txBox="1">
            <a:spLocks noChangeArrowheads="1"/>
          </p:cNvSpPr>
          <p:nvPr/>
        </p:nvSpPr>
        <p:spPr bwMode="auto">
          <a:xfrm>
            <a:off x="3581349" y="4472840"/>
            <a:ext cx="1946275"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pPr>
            <a:r>
              <a:rPr lang="de-DE" altLang="de-DE" sz="1600" dirty="0">
                <a:latin typeface="Arial" panose="020B0604020202020204" pitchFamily="34" charset="0"/>
              </a:rPr>
              <a:t>Speicheldrüse</a:t>
            </a:r>
          </a:p>
          <a:p>
            <a:pPr eaLnBrk="1" hangingPunct="1">
              <a:spcBef>
                <a:spcPct val="50000"/>
              </a:spcBef>
              <a:buClrTx/>
              <a:buFontTx/>
              <a:buNone/>
            </a:pPr>
            <a:endParaRPr lang="de-DE" altLang="de-DE" sz="1600" dirty="0">
              <a:latin typeface="Arial" panose="020B0604020202020204" pitchFamily="34" charset="0"/>
            </a:endParaRPr>
          </a:p>
        </p:txBody>
      </p:sp>
      <p:sp>
        <p:nvSpPr>
          <p:cNvPr id="50" name="Text Box 180">
            <a:extLst>
              <a:ext uri="{FF2B5EF4-FFF2-40B4-BE49-F238E27FC236}">
                <a16:creationId xmlns:a16="http://schemas.microsoft.com/office/drawing/2014/main" id="{9C917A7B-F4C1-B85D-BA01-6AC6FC68230A}"/>
              </a:ext>
            </a:extLst>
          </p:cNvPr>
          <p:cNvSpPr txBox="1">
            <a:spLocks noChangeArrowheads="1"/>
          </p:cNvSpPr>
          <p:nvPr/>
        </p:nvSpPr>
        <p:spPr bwMode="auto">
          <a:xfrm>
            <a:off x="3581349" y="4990365"/>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Mundwerkzeuge</a:t>
            </a:r>
          </a:p>
        </p:txBody>
      </p:sp>
      <p:sp>
        <p:nvSpPr>
          <p:cNvPr id="51" name="Text Box 181">
            <a:extLst>
              <a:ext uri="{FF2B5EF4-FFF2-40B4-BE49-F238E27FC236}">
                <a16:creationId xmlns:a16="http://schemas.microsoft.com/office/drawing/2014/main" id="{69BFE25B-87E4-7F15-96C0-41390C6E7C94}"/>
              </a:ext>
            </a:extLst>
          </p:cNvPr>
          <p:cNvSpPr txBox="1">
            <a:spLocks noChangeArrowheads="1"/>
          </p:cNvSpPr>
          <p:nvPr/>
        </p:nvSpPr>
        <p:spPr bwMode="auto">
          <a:xfrm>
            <a:off x="3624264" y="5594338"/>
            <a:ext cx="1724569"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Strickleiter-Nervensystem</a:t>
            </a:r>
          </a:p>
        </p:txBody>
      </p:sp>
      <p:grpSp>
        <p:nvGrpSpPr>
          <p:cNvPr id="52" name="Group 161">
            <a:extLst>
              <a:ext uri="{FF2B5EF4-FFF2-40B4-BE49-F238E27FC236}">
                <a16:creationId xmlns:a16="http://schemas.microsoft.com/office/drawing/2014/main" id="{9DF0E8B3-E088-785E-9425-B2E9981BBE28}"/>
              </a:ext>
            </a:extLst>
          </p:cNvPr>
          <p:cNvGrpSpPr>
            <a:grpSpLocks/>
          </p:cNvGrpSpPr>
          <p:nvPr/>
        </p:nvGrpSpPr>
        <p:grpSpPr bwMode="auto">
          <a:xfrm>
            <a:off x="3076523" y="4005064"/>
            <a:ext cx="2520950" cy="366713"/>
            <a:chOff x="204" y="3657"/>
            <a:chExt cx="1588" cy="231"/>
          </a:xfrm>
        </p:grpSpPr>
        <p:sp>
          <p:nvSpPr>
            <p:cNvPr id="53" name="Rectangle 162">
              <a:extLst>
                <a:ext uri="{FF2B5EF4-FFF2-40B4-BE49-F238E27FC236}">
                  <a16:creationId xmlns:a16="http://schemas.microsoft.com/office/drawing/2014/main" id="{205B45CD-2B9C-EBFC-4628-15462D34DF55}"/>
                </a:ext>
              </a:extLst>
            </p:cNvPr>
            <p:cNvSpPr>
              <a:spLocks noChangeArrowheads="1"/>
            </p:cNvSpPr>
            <p:nvPr/>
          </p:nvSpPr>
          <p:spPr bwMode="auto">
            <a:xfrm>
              <a:off x="521" y="3657"/>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54" name="Group 163">
              <a:extLst>
                <a:ext uri="{FF2B5EF4-FFF2-40B4-BE49-F238E27FC236}">
                  <a16:creationId xmlns:a16="http://schemas.microsoft.com/office/drawing/2014/main" id="{E20B0981-EDAC-35E5-7B9E-EF5C37433B2F}"/>
                </a:ext>
              </a:extLst>
            </p:cNvPr>
            <p:cNvGrpSpPr>
              <a:grpSpLocks/>
            </p:cNvGrpSpPr>
            <p:nvPr/>
          </p:nvGrpSpPr>
          <p:grpSpPr bwMode="auto">
            <a:xfrm>
              <a:off x="204" y="3657"/>
              <a:ext cx="227" cy="231"/>
              <a:chOff x="204" y="3657"/>
              <a:chExt cx="227" cy="231"/>
            </a:xfrm>
          </p:grpSpPr>
          <p:sp>
            <p:nvSpPr>
              <p:cNvPr id="55" name="Oval 164">
                <a:extLst>
                  <a:ext uri="{FF2B5EF4-FFF2-40B4-BE49-F238E27FC236}">
                    <a16:creationId xmlns:a16="http://schemas.microsoft.com/office/drawing/2014/main" id="{68CAA4B1-9B62-BB75-047E-070CCC748A83}"/>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6" name="Text Box 165">
                <a:extLst>
                  <a:ext uri="{FF2B5EF4-FFF2-40B4-BE49-F238E27FC236}">
                    <a16:creationId xmlns:a16="http://schemas.microsoft.com/office/drawing/2014/main" id="{B0374302-FDF7-C1B5-0892-E7082DA0646F}"/>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6</a:t>
                </a:r>
              </a:p>
            </p:txBody>
          </p:sp>
        </p:grpSp>
      </p:grpSp>
      <p:sp>
        <p:nvSpPr>
          <p:cNvPr id="57" name="Text Box 179">
            <a:extLst>
              <a:ext uri="{FF2B5EF4-FFF2-40B4-BE49-F238E27FC236}">
                <a16:creationId xmlns:a16="http://schemas.microsoft.com/office/drawing/2014/main" id="{C28DD1C3-38AB-88B3-0836-647A650D1053}"/>
              </a:ext>
            </a:extLst>
          </p:cNvPr>
          <p:cNvSpPr txBox="1">
            <a:spLocks noChangeArrowheads="1"/>
          </p:cNvSpPr>
          <p:nvPr/>
        </p:nvSpPr>
        <p:spPr bwMode="auto">
          <a:xfrm>
            <a:off x="3579761" y="4005064"/>
            <a:ext cx="19462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Fühler</a:t>
            </a:r>
          </a:p>
        </p:txBody>
      </p:sp>
    </p:spTree>
    <p:extLst>
      <p:ext uri="{BB962C8B-B14F-4D97-AF65-F5344CB8AC3E}">
        <p14:creationId xmlns:p14="http://schemas.microsoft.com/office/powerpoint/2010/main" val="29120886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66F5D3AD-48FA-7CDF-9E36-15F0BB8574A7}"/>
            </a:ext>
          </a:extLst>
        </p:cNvPr>
        <p:cNvGrpSpPr/>
        <p:nvPr/>
      </p:nvGrpSpPr>
      <p:grpSpPr>
        <a:xfrm>
          <a:off x="0" y="0"/>
          <a:ext cx="0" cy="0"/>
          <a:chOff x="0" y="0"/>
          <a:chExt cx="0" cy="0"/>
        </a:xfrm>
      </p:grpSpPr>
      <p:sp>
        <p:nvSpPr>
          <p:cNvPr id="7170" name="Rectangle 2">
            <a:extLst>
              <a:ext uri="{FF2B5EF4-FFF2-40B4-BE49-F238E27FC236}">
                <a16:creationId xmlns:a16="http://schemas.microsoft.com/office/drawing/2014/main" id="{96A96A92-59C3-4915-1C9B-6125FB1B5013}"/>
              </a:ext>
            </a:extLst>
          </p:cNvPr>
          <p:cNvSpPr>
            <a:spLocks noGrp="1" noChangeArrowheads="1"/>
          </p:cNvSpPr>
          <p:nvPr>
            <p:ph type="title"/>
          </p:nvPr>
        </p:nvSpPr>
        <p:spPr/>
        <p:txBody>
          <a:bodyPr/>
          <a:lstStyle/>
          <a:p>
            <a:r>
              <a:rPr lang="de-DE" altLang="de-DE"/>
              <a:t>Der Körperbau der Ameise</a:t>
            </a:r>
          </a:p>
        </p:txBody>
      </p:sp>
      <p:grpSp>
        <p:nvGrpSpPr>
          <p:cNvPr id="7171" name="Group 146">
            <a:extLst>
              <a:ext uri="{FF2B5EF4-FFF2-40B4-BE49-F238E27FC236}">
                <a16:creationId xmlns:a16="http://schemas.microsoft.com/office/drawing/2014/main" id="{DFB3E39E-133F-5CFE-E543-27A1A1772A97}"/>
              </a:ext>
            </a:extLst>
          </p:cNvPr>
          <p:cNvGrpSpPr>
            <a:grpSpLocks/>
          </p:cNvGrpSpPr>
          <p:nvPr/>
        </p:nvGrpSpPr>
        <p:grpSpPr bwMode="auto">
          <a:xfrm>
            <a:off x="250825" y="3861048"/>
            <a:ext cx="2520950" cy="366713"/>
            <a:chOff x="204" y="2704"/>
            <a:chExt cx="1588" cy="231"/>
          </a:xfrm>
        </p:grpSpPr>
        <p:sp>
          <p:nvSpPr>
            <p:cNvPr id="7268" name="Rectangle 147">
              <a:extLst>
                <a:ext uri="{FF2B5EF4-FFF2-40B4-BE49-F238E27FC236}">
                  <a16:creationId xmlns:a16="http://schemas.microsoft.com/office/drawing/2014/main" id="{90B7E4E2-001B-59D1-0C1D-C8605CC5B406}"/>
                </a:ext>
              </a:extLst>
            </p:cNvPr>
            <p:cNvSpPr>
              <a:spLocks noChangeArrowheads="1"/>
            </p:cNvSpPr>
            <p:nvPr/>
          </p:nvSpPr>
          <p:spPr bwMode="auto">
            <a:xfrm>
              <a:off x="521" y="2704"/>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69" name="Group 148">
              <a:extLst>
                <a:ext uri="{FF2B5EF4-FFF2-40B4-BE49-F238E27FC236}">
                  <a16:creationId xmlns:a16="http://schemas.microsoft.com/office/drawing/2014/main" id="{AC5FDE9A-8A45-8457-CE37-363DE571E314}"/>
                </a:ext>
              </a:extLst>
            </p:cNvPr>
            <p:cNvGrpSpPr>
              <a:grpSpLocks/>
            </p:cNvGrpSpPr>
            <p:nvPr/>
          </p:nvGrpSpPr>
          <p:grpSpPr bwMode="auto">
            <a:xfrm>
              <a:off x="204" y="2704"/>
              <a:ext cx="227" cy="231"/>
              <a:chOff x="204" y="2704"/>
              <a:chExt cx="227" cy="231"/>
            </a:xfrm>
          </p:grpSpPr>
          <p:sp>
            <p:nvSpPr>
              <p:cNvPr id="7270" name="Oval 149">
                <a:extLst>
                  <a:ext uri="{FF2B5EF4-FFF2-40B4-BE49-F238E27FC236}">
                    <a16:creationId xmlns:a16="http://schemas.microsoft.com/office/drawing/2014/main" id="{87AA36F0-FD17-E59C-1BB3-99211E99628A}"/>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71" name="Text Box 150">
                <a:extLst>
                  <a:ext uri="{FF2B5EF4-FFF2-40B4-BE49-F238E27FC236}">
                    <a16:creationId xmlns:a16="http://schemas.microsoft.com/office/drawing/2014/main" id="{B3EE84A9-8F5A-C82C-928A-F01D7D861EA5}"/>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1</a:t>
                </a:r>
              </a:p>
            </p:txBody>
          </p:sp>
        </p:grpSp>
      </p:grpSp>
      <p:grpSp>
        <p:nvGrpSpPr>
          <p:cNvPr id="7172" name="Group 151">
            <a:extLst>
              <a:ext uri="{FF2B5EF4-FFF2-40B4-BE49-F238E27FC236}">
                <a16:creationId xmlns:a16="http://schemas.microsoft.com/office/drawing/2014/main" id="{4E6DB7D8-4E54-5310-A611-39655A970F45}"/>
              </a:ext>
            </a:extLst>
          </p:cNvPr>
          <p:cNvGrpSpPr>
            <a:grpSpLocks/>
          </p:cNvGrpSpPr>
          <p:nvPr/>
        </p:nvGrpSpPr>
        <p:grpSpPr bwMode="auto">
          <a:xfrm>
            <a:off x="250825" y="4365873"/>
            <a:ext cx="2520950" cy="366713"/>
            <a:chOff x="204" y="3022"/>
            <a:chExt cx="1588" cy="231"/>
          </a:xfrm>
        </p:grpSpPr>
        <p:sp>
          <p:nvSpPr>
            <p:cNvPr id="7264" name="Rectangle 152">
              <a:extLst>
                <a:ext uri="{FF2B5EF4-FFF2-40B4-BE49-F238E27FC236}">
                  <a16:creationId xmlns:a16="http://schemas.microsoft.com/office/drawing/2014/main" id="{30046444-C9C0-38E9-1C10-A78ED7853F7A}"/>
                </a:ext>
              </a:extLst>
            </p:cNvPr>
            <p:cNvSpPr>
              <a:spLocks noChangeArrowheads="1"/>
            </p:cNvSpPr>
            <p:nvPr/>
          </p:nvSpPr>
          <p:spPr bwMode="auto">
            <a:xfrm>
              <a:off x="521" y="3022"/>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65" name="Group 153">
              <a:extLst>
                <a:ext uri="{FF2B5EF4-FFF2-40B4-BE49-F238E27FC236}">
                  <a16:creationId xmlns:a16="http://schemas.microsoft.com/office/drawing/2014/main" id="{7846B3B6-6153-6A36-0B0C-1C31E834F414}"/>
                </a:ext>
              </a:extLst>
            </p:cNvPr>
            <p:cNvGrpSpPr>
              <a:grpSpLocks/>
            </p:cNvGrpSpPr>
            <p:nvPr/>
          </p:nvGrpSpPr>
          <p:grpSpPr bwMode="auto">
            <a:xfrm>
              <a:off x="204" y="3022"/>
              <a:ext cx="227" cy="231"/>
              <a:chOff x="204" y="3022"/>
              <a:chExt cx="227" cy="231"/>
            </a:xfrm>
          </p:grpSpPr>
          <p:sp>
            <p:nvSpPr>
              <p:cNvPr id="7266" name="Oval 154">
                <a:extLst>
                  <a:ext uri="{FF2B5EF4-FFF2-40B4-BE49-F238E27FC236}">
                    <a16:creationId xmlns:a16="http://schemas.microsoft.com/office/drawing/2014/main" id="{2DB80F9D-33CE-FE63-E9D1-CFF8F7817A5B}"/>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67" name="Text Box 155">
                <a:extLst>
                  <a:ext uri="{FF2B5EF4-FFF2-40B4-BE49-F238E27FC236}">
                    <a16:creationId xmlns:a16="http://schemas.microsoft.com/office/drawing/2014/main" id="{01A02F03-D16F-62F8-C971-2468D2D6C0FE}"/>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grpSp>
      <p:grpSp>
        <p:nvGrpSpPr>
          <p:cNvPr id="7173" name="Group 156">
            <a:extLst>
              <a:ext uri="{FF2B5EF4-FFF2-40B4-BE49-F238E27FC236}">
                <a16:creationId xmlns:a16="http://schemas.microsoft.com/office/drawing/2014/main" id="{8FA47592-37FC-BEBE-6255-077B18751B2E}"/>
              </a:ext>
            </a:extLst>
          </p:cNvPr>
          <p:cNvGrpSpPr>
            <a:grpSpLocks/>
          </p:cNvGrpSpPr>
          <p:nvPr/>
        </p:nvGrpSpPr>
        <p:grpSpPr bwMode="auto">
          <a:xfrm>
            <a:off x="250825" y="4869111"/>
            <a:ext cx="2520950" cy="366712"/>
            <a:chOff x="204" y="3339"/>
            <a:chExt cx="1588" cy="231"/>
          </a:xfrm>
        </p:grpSpPr>
        <p:sp>
          <p:nvSpPr>
            <p:cNvPr id="7260" name="Rectangle 157">
              <a:extLst>
                <a:ext uri="{FF2B5EF4-FFF2-40B4-BE49-F238E27FC236}">
                  <a16:creationId xmlns:a16="http://schemas.microsoft.com/office/drawing/2014/main" id="{782AA6D2-7D6C-52C5-D659-C296F2F683C7}"/>
                </a:ext>
              </a:extLst>
            </p:cNvPr>
            <p:cNvSpPr>
              <a:spLocks noChangeArrowheads="1"/>
            </p:cNvSpPr>
            <p:nvPr/>
          </p:nvSpPr>
          <p:spPr bwMode="auto">
            <a:xfrm>
              <a:off x="521" y="3339"/>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61" name="Group 158">
              <a:extLst>
                <a:ext uri="{FF2B5EF4-FFF2-40B4-BE49-F238E27FC236}">
                  <a16:creationId xmlns:a16="http://schemas.microsoft.com/office/drawing/2014/main" id="{205DD9AC-BD99-0F96-2AB9-A773717A596C}"/>
                </a:ext>
              </a:extLst>
            </p:cNvPr>
            <p:cNvGrpSpPr>
              <a:grpSpLocks/>
            </p:cNvGrpSpPr>
            <p:nvPr/>
          </p:nvGrpSpPr>
          <p:grpSpPr bwMode="auto">
            <a:xfrm>
              <a:off x="204" y="3339"/>
              <a:ext cx="227" cy="231"/>
              <a:chOff x="204" y="3339"/>
              <a:chExt cx="227" cy="231"/>
            </a:xfrm>
          </p:grpSpPr>
          <p:sp>
            <p:nvSpPr>
              <p:cNvPr id="7262" name="Oval 159">
                <a:extLst>
                  <a:ext uri="{FF2B5EF4-FFF2-40B4-BE49-F238E27FC236}">
                    <a16:creationId xmlns:a16="http://schemas.microsoft.com/office/drawing/2014/main" id="{C51C2CDC-D0E6-4D3E-5948-473727435F99}"/>
                  </a:ext>
                </a:extLst>
              </p:cNvPr>
              <p:cNvSpPr>
                <a:spLocks noChangeArrowheads="1"/>
              </p:cNvSpPr>
              <p:nvPr/>
            </p:nvSpPr>
            <p:spPr bwMode="auto">
              <a:xfrm>
                <a:off x="204"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63" name="Text Box 160">
                <a:extLst>
                  <a:ext uri="{FF2B5EF4-FFF2-40B4-BE49-F238E27FC236}">
                    <a16:creationId xmlns:a16="http://schemas.microsoft.com/office/drawing/2014/main" id="{F63D1644-6A87-7CF8-DA5C-840DC18E5FBB}"/>
                  </a:ext>
                </a:extLst>
              </p:cNvPr>
              <p:cNvSpPr txBox="1">
                <a:spLocks noChangeArrowheads="1"/>
              </p:cNvSpPr>
              <p:nvPr/>
            </p:nvSpPr>
            <p:spPr bwMode="auto">
              <a:xfrm>
                <a:off x="204"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grpSp>
      </p:grpSp>
      <p:grpSp>
        <p:nvGrpSpPr>
          <p:cNvPr id="7174" name="Group 161">
            <a:extLst>
              <a:ext uri="{FF2B5EF4-FFF2-40B4-BE49-F238E27FC236}">
                <a16:creationId xmlns:a16="http://schemas.microsoft.com/office/drawing/2014/main" id="{81D6CBF6-24FD-C340-DF74-5D084D77ADA3}"/>
              </a:ext>
            </a:extLst>
          </p:cNvPr>
          <p:cNvGrpSpPr>
            <a:grpSpLocks/>
          </p:cNvGrpSpPr>
          <p:nvPr/>
        </p:nvGrpSpPr>
        <p:grpSpPr bwMode="auto">
          <a:xfrm>
            <a:off x="3078111" y="4788396"/>
            <a:ext cx="2520950" cy="366713"/>
            <a:chOff x="204" y="3657"/>
            <a:chExt cx="1588" cy="231"/>
          </a:xfrm>
        </p:grpSpPr>
        <p:sp>
          <p:nvSpPr>
            <p:cNvPr id="7256" name="Rectangle 162">
              <a:extLst>
                <a:ext uri="{FF2B5EF4-FFF2-40B4-BE49-F238E27FC236}">
                  <a16:creationId xmlns:a16="http://schemas.microsoft.com/office/drawing/2014/main" id="{74FDE650-C17F-2F85-8435-77CD5E7D4DAA}"/>
                </a:ext>
              </a:extLst>
            </p:cNvPr>
            <p:cNvSpPr>
              <a:spLocks noChangeArrowheads="1"/>
            </p:cNvSpPr>
            <p:nvPr/>
          </p:nvSpPr>
          <p:spPr bwMode="auto">
            <a:xfrm>
              <a:off x="521" y="3657"/>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57" name="Group 163">
              <a:extLst>
                <a:ext uri="{FF2B5EF4-FFF2-40B4-BE49-F238E27FC236}">
                  <a16:creationId xmlns:a16="http://schemas.microsoft.com/office/drawing/2014/main" id="{5689104D-E30D-D8B5-C32C-8D332C2D55FE}"/>
                </a:ext>
              </a:extLst>
            </p:cNvPr>
            <p:cNvGrpSpPr>
              <a:grpSpLocks/>
            </p:cNvGrpSpPr>
            <p:nvPr/>
          </p:nvGrpSpPr>
          <p:grpSpPr bwMode="auto">
            <a:xfrm>
              <a:off x="204" y="3657"/>
              <a:ext cx="227" cy="231"/>
              <a:chOff x="204" y="3657"/>
              <a:chExt cx="227" cy="231"/>
            </a:xfrm>
          </p:grpSpPr>
          <p:sp>
            <p:nvSpPr>
              <p:cNvPr id="7258" name="Oval 164">
                <a:extLst>
                  <a:ext uri="{FF2B5EF4-FFF2-40B4-BE49-F238E27FC236}">
                    <a16:creationId xmlns:a16="http://schemas.microsoft.com/office/drawing/2014/main" id="{0546A7CA-831E-8128-B409-05DA39560903}"/>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59" name="Text Box 165">
                <a:extLst>
                  <a:ext uri="{FF2B5EF4-FFF2-40B4-BE49-F238E27FC236}">
                    <a16:creationId xmlns:a16="http://schemas.microsoft.com/office/drawing/2014/main" id="{4E3B2CE5-B27C-17E4-34C6-451A69E2DE55}"/>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7</a:t>
                </a:r>
              </a:p>
            </p:txBody>
          </p:sp>
        </p:grpSp>
      </p:grpSp>
      <p:grpSp>
        <p:nvGrpSpPr>
          <p:cNvPr id="7175" name="Group 166">
            <a:extLst>
              <a:ext uri="{FF2B5EF4-FFF2-40B4-BE49-F238E27FC236}">
                <a16:creationId xmlns:a16="http://schemas.microsoft.com/office/drawing/2014/main" id="{9DAD680C-7C19-5B79-94F4-B2441A5A958F}"/>
              </a:ext>
            </a:extLst>
          </p:cNvPr>
          <p:cNvGrpSpPr>
            <a:grpSpLocks/>
          </p:cNvGrpSpPr>
          <p:nvPr/>
        </p:nvGrpSpPr>
        <p:grpSpPr bwMode="auto">
          <a:xfrm>
            <a:off x="3076524" y="5305921"/>
            <a:ext cx="2520950" cy="366713"/>
            <a:chOff x="1882" y="2704"/>
            <a:chExt cx="1588" cy="231"/>
          </a:xfrm>
        </p:grpSpPr>
        <p:sp>
          <p:nvSpPr>
            <p:cNvPr id="7252" name="Rectangle 167">
              <a:extLst>
                <a:ext uri="{FF2B5EF4-FFF2-40B4-BE49-F238E27FC236}">
                  <a16:creationId xmlns:a16="http://schemas.microsoft.com/office/drawing/2014/main" id="{D409D632-2D96-743F-DE9B-FEC1EE9CCC0F}"/>
                </a:ext>
              </a:extLst>
            </p:cNvPr>
            <p:cNvSpPr>
              <a:spLocks noChangeArrowheads="1"/>
            </p:cNvSpPr>
            <p:nvPr/>
          </p:nvSpPr>
          <p:spPr bwMode="auto">
            <a:xfrm>
              <a:off x="2199" y="2704"/>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53" name="Group 168">
              <a:extLst>
                <a:ext uri="{FF2B5EF4-FFF2-40B4-BE49-F238E27FC236}">
                  <a16:creationId xmlns:a16="http://schemas.microsoft.com/office/drawing/2014/main" id="{CA5FD09C-499C-C0F7-9BE4-1FAFD9126260}"/>
                </a:ext>
              </a:extLst>
            </p:cNvPr>
            <p:cNvGrpSpPr>
              <a:grpSpLocks/>
            </p:cNvGrpSpPr>
            <p:nvPr/>
          </p:nvGrpSpPr>
          <p:grpSpPr bwMode="auto">
            <a:xfrm>
              <a:off x="1882" y="2704"/>
              <a:ext cx="227" cy="231"/>
              <a:chOff x="1882" y="2704"/>
              <a:chExt cx="227" cy="231"/>
            </a:xfrm>
          </p:grpSpPr>
          <p:sp>
            <p:nvSpPr>
              <p:cNvPr id="7254" name="Oval 169">
                <a:extLst>
                  <a:ext uri="{FF2B5EF4-FFF2-40B4-BE49-F238E27FC236}">
                    <a16:creationId xmlns:a16="http://schemas.microsoft.com/office/drawing/2014/main" id="{61FAC141-4D88-208A-F20B-C7ADEDF807ED}"/>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55" name="Text Box 170">
                <a:extLst>
                  <a:ext uri="{FF2B5EF4-FFF2-40B4-BE49-F238E27FC236}">
                    <a16:creationId xmlns:a16="http://schemas.microsoft.com/office/drawing/2014/main" id="{89DA03B3-A190-D72A-8CA4-61FD503CC1D0}"/>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8</a:t>
                </a:r>
              </a:p>
            </p:txBody>
          </p:sp>
        </p:grpSp>
      </p:grpSp>
      <p:grpSp>
        <p:nvGrpSpPr>
          <p:cNvPr id="7176" name="Group 171">
            <a:extLst>
              <a:ext uri="{FF2B5EF4-FFF2-40B4-BE49-F238E27FC236}">
                <a16:creationId xmlns:a16="http://schemas.microsoft.com/office/drawing/2014/main" id="{2CBDA7A4-7A8A-9E3C-58B3-A5974F002023}"/>
              </a:ext>
            </a:extLst>
          </p:cNvPr>
          <p:cNvGrpSpPr>
            <a:grpSpLocks/>
          </p:cNvGrpSpPr>
          <p:nvPr/>
        </p:nvGrpSpPr>
        <p:grpSpPr bwMode="auto">
          <a:xfrm>
            <a:off x="3076524" y="5802809"/>
            <a:ext cx="2520950" cy="366712"/>
            <a:chOff x="1882" y="3022"/>
            <a:chExt cx="1588" cy="231"/>
          </a:xfrm>
        </p:grpSpPr>
        <p:sp>
          <p:nvSpPr>
            <p:cNvPr id="7248" name="Rectangle 172">
              <a:extLst>
                <a:ext uri="{FF2B5EF4-FFF2-40B4-BE49-F238E27FC236}">
                  <a16:creationId xmlns:a16="http://schemas.microsoft.com/office/drawing/2014/main" id="{DF41DBD2-77AF-5724-8FE1-521B3E20EEF8}"/>
                </a:ext>
              </a:extLst>
            </p:cNvPr>
            <p:cNvSpPr>
              <a:spLocks noChangeArrowheads="1"/>
            </p:cNvSpPr>
            <p:nvPr/>
          </p:nvSpPr>
          <p:spPr bwMode="auto">
            <a:xfrm>
              <a:off x="2199" y="3022"/>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49" name="Group 173">
              <a:extLst>
                <a:ext uri="{FF2B5EF4-FFF2-40B4-BE49-F238E27FC236}">
                  <a16:creationId xmlns:a16="http://schemas.microsoft.com/office/drawing/2014/main" id="{A3D0B67E-85EC-6BBB-8556-32A06988BFD8}"/>
                </a:ext>
              </a:extLst>
            </p:cNvPr>
            <p:cNvGrpSpPr>
              <a:grpSpLocks/>
            </p:cNvGrpSpPr>
            <p:nvPr/>
          </p:nvGrpSpPr>
          <p:grpSpPr bwMode="auto">
            <a:xfrm>
              <a:off x="1882" y="3022"/>
              <a:ext cx="227" cy="231"/>
              <a:chOff x="1882" y="3022"/>
              <a:chExt cx="227" cy="231"/>
            </a:xfrm>
          </p:grpSpPr>
          <p:sp>
            <p:nvSpPr>
              <p:cNvPr id="7250" name="Oval 174">
                <a:extLst>
                  <a:ext uri="{FF2B5EF4-FFF2-40B4-BE49-F238E27FC236}">
                    <a16:creationId xmlns:a16="http://schemas.microsoft.com/office/drawing/2014/main" id="{377202D2-A637-3241-113E-BDB59F9BFFAB}"/>
                  </a:ext>
                </a:extLst>
              </p:cNvPr>
              <p:cNvSpPr>
                <a:spLocks noChangeArrowheads="1"/>
              </p:cNvSpPr>
              <p:nvPr/>
            </p:nvSpPr>
            <p:spPr bwMode="auto">
              <a:xfrm>
                <a:off x="1882"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51" name="Text Box 175">
                <a:extLst>
                  <a:ext uri="{FF2B5EF4-FFF2-40B4-BE49-F238E27FC236}">
                    <a16:creationId xmlns:a16="http://schemas.microsoft.com/office/drawing/2014/main" id="{9069ED6B-C560-3FEC-D624-F38A42992057}"/>
                  </a:ext>
                </a:extLst>
              </p:cNvPr>
              <p:cNvSpPr txBox="1">
                <a:spLocks noChangeArrowheads="1"/>
              </p:cNvSpPr>
              <p:nvPr/>
            </p:nvSpPr>
            <p:spPr bwMode="auto">
              <a:xfrm>
                <a:off x="1882"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9</a:t>
                </a:r>
              </a:p>
            </p:txBody>
          </p:sp>
        </p:grpSp>
      </p:grpSp>
      <p:sp>
        <p:nvSpPr>
          <p:cNvPr id="116912" name="Text Box 176">
            <a:extLst>
              <a:ext uri="{FF2B5EF4-FFF2-40B4-BE49-F238E27FC236}">
                <a16:creationId xmlns:a16="http://schemas.microsoft.com/office/drawing/2014/main" id="{663873CA-8328-457A-0BAB-5BCD0AB2DF48}"/>
              </a:ext>
            </a:extLst>
          </p:cNvPr>
          <p:cNvSpPr txBox="1">
            <a:spLocks noChangeArrowheads="1"/>
          </p:cNvSpPr>
          <p:nvPr/>
        </p:nvSpPr>
        <p:spPr bwMode="auto">
          <a:xfrm>
            <a:off x="750181" y="3868840"/>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solidFill>
                  <a:srgbClr val="FFFFFF"/>
                </a:solidFill>
                <a:latin typeface="Arial" panose="020B0604020202020204" pitchFamily="34" charset="0"/>
              </a:rPr>
              <a:t>Kopf</a:t>
            </a:r>
          </a:p>
        </p:txBody>
      </p:sp>
      <p:sp>
        <p:nvSpPr>
          <p:cNvPr id="116913" name="Text Box 177">
            <a:extLst>
              <a:ext uri="{FF2B5EF4-FFF2-40B4-BE49-F238E27FC236}">
                <a16:creationId xmlns:a16="http://schemas.microsoft.com/office/drawing/2014/main" id="{D39EA4A0-2DF5-D0E8-CA45-19A602CBBE3E}"/>
              </a:ext>
            </a:extLst>
          </p:cNvPr>
          <p:cNvSpPr txBox="1">
            <a:spLocks noChangeArrowheads="1"/>
          </p:cNvSpPr>
          <p:nvPr/>
        </p:nvSpPr>
        <p:spPr bwMode="auto">
          <a:xfrm>
            <a:off x="754063" y="4365873"/>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solidFill>
                  <a:srgbClr val="FFFFFF"/>
                </a:solidFill>
                <a:latin typeface="Arial" panose="020B0604020202020204" pitchFamily="34" charset="0"/>
              </a:rPr>
              <a:t>Brust</a:t>
            </a:r>
          </a:p>
        </p:txBody>
      </p:sp>
      <p:sp>
        <p:nvSpPr>
          <p:cNvPr id="116914" name="Text Box 178">
            <a:extLst>
              <a:ext uri="{FF2B5EF4-FFF2-40B4-BE49-F238E27FC236}">
                <a16:creationId xmlns:a16="http://schemas.microsoft.com/office/drawing/2014/main" id="{FE3420C4-9B0F-8A13-89C9-BB0D2F2D1E1A}"/>
              </a:ext>
            </a:extLst>
          </p:cNvPr>
          <p:cNvSpPr txBox="1">
            <a:spLocks noChangeArrowheads="1"/>
          </p:cNvSpPr>
          <p:nvPr/>
        </p:nvSpPr>
        <p:spPr bwMode="auto">
          <a:xfrm>
            <a:off x="754063" y="4869111"/>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solidFill>
                  <a:srgbClr val="FFFFFF"/>
                </a:solidFill>
                <a:latin typeface="Arial" panose="020B0604020202020204" pitchFamily="34" charset="0"/>
              </a:rPr>
              <a:t>Hinterleib</a:t>
            </a:r>
          </a:p>
        </p:txBody>
      </p:sp>
      <p:sp>
        <p:nvSpPr>
          <p:cNvPr id="116915" name="Text Box 179">
            <a:extLst>
              <a:ext uri="{FF2B5EF4-FFF2-40B4-BE49-F238E27FC236}">
                <a16:creationId xmlns:a16="http://schemas.microsoft.com/office/drawing/2014/main" id="{9AC182AA-FDE4-A544-A96D-5A6CBF6857C1}"/>
              </a:ext>
            </a:extLst>
          </p:cNvPr>
          <p:cNvSpPr txBox="1">
            <a:spLocks noChangeArrowheads="1"/>
          </p:cNvSpPr>
          <p:nvPr/>
        </p:nvSpPr>
        <p:spPr bwMode="auto">
          <a:xfrm>
            <a:off x="3581349" y="4788396"/>
            <a:ext cx="1946275"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pPr>
            <a:r>
              <a:rPr lang="de-DE" altLang="de-DE" sz="1600" dirty="0">
                <a:solidFill>
                  <a:srgbClr val="FFFFFF"/>
                </a:solidFill>
                <a:latin typeface="Arial" panose="020B0604020202020204" pitchFamily="34" charset="0"/>
              </a:rPr>
              <a:t>Speicheldrüse</a:t>
            </a:r>
          </a:p>
          <a:p>
            <a:pPr eaLnBrk="1" hangingPunct="1">
              <a:spcBef>
                <a:spcPct val="50000"/>
              </a:spcBef>
              <a:buClrTx/>
              <a:buFontTx/>
              <a:buNone/>
            </a:pPr>
            <a:endParaRPr lang="de-DE" altLang="de-DE" sz="1600" dirty="0">
              <a:latin typeface="Arial" panose="020B0604020202020204" pitchFamily="34" charset="0"/>
            </a:endParaRPr>
          </a:p>
        </p:txBody>
      </p:sp>
      <p:sp>
        <p:nvSpPr>
          <p:cNvPr id="116916" name="Text Box 180">
            <a:extLst>
              <a:ext uri="{FF2B5EF4-FFF2-40B4-BE49-F238E27FC236}">
                <a16:creationId xmlns:a16="http://schemas.microsoft.com/office/drawing/2014/main" id="{40E18B40-82EB-96EB-77C5-0B8424E61705}"/>
              </a:ext>
            </a:extLst>
          </p:cNvPr>
          <p:cNvSpPr txBox="1">
            <a:spLocks noChangeArrowheads="1"/>
          </p:cNvSpPr>
          <p:nvPr/>
        </p:nvSpPr>
        <p:spPr bwMode="auto">
          <a:xfrm>
            <a:off x="3581349" y="5305921"/>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solidFill>
                  <a:srgbClr val="FFFFFF"/>
                </a:solidFill>
                <a:latin typeface="Arial" panose="020B0604020202020204" pitchFamily="34" charset="0"/>
              </a:rPr>
              <a:t>Mundwerkzeuge</a:t>
            </a:r>
          </a:p>
        </p:txBody>
      </p:sp>
      <p:sp>
        <p:nvSpPr>
          <p:cNvPr id="116917" name="Text Box 181">
            <a:extLst>
              <a:ext uri="{FF2B5EF4-FFF2-40B4-BE49-F238E27FC236}">
                <a16:creationId xmlns:a16="http://schemas.microsoft.com/office/drawing/2014/main" id="{6CBECEE0-32D4-4D9F-63AC-CC4D3E3EF5CB}"/>
              </a:ext>
            </a:extLst>
          </p:cNvPr>
          <p:cNvSpPr txBox="1">
            <a:spLocks noChangeArrowheads="1"/>
          </p:cNvSpPr>
          <p:nvPr/>
        </p:nvSpPr>
        <p:spPr bwMode="auto">
          <a:xfrm>
            <a:off x="3581349" y="5802809"/>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solidFill>
                  <a:srgbClr val="FFFFFF"/>
                </a:solidFill>
                <a:latin typeface="Arial" panose="020B0604020202020204" pitchFamily="34" charset="0"/>
              </a:rPr>
              <a:t>Nervensystem</a:t>
            </a:r>
          </a:p>
        </p:txBody>
      </p:sp>
      <p:grpSp>
        <p:nvGrpSpPr>
          <p:cNvPr id="7183" name="Group 273">
            <a:extLst>
              <a:ext uri="{FF2B5EF4-FFF2-40B4-BE49-F238E27FC236}">
                <a16:creationId xmlns:a16="http://schemas.microsoft.com/office/drawing/2014/main" id="{7240C5F1-42DF-84B1-960C-08CC5BE31BF8}"/>
              </a:ext>
            </a:extLst>
          </p:cNvPr>
          <p:cNvGrpSpPr>
            <a:grpSpLocks/>
          </p:cNvGrpSpPr>
          <p:nvPr/>
        </p:nvGrpSpPr>
        <p:grpSpPr bwMode="auto">
          <a:xfrm>
            <a:off x="1403350" y="692150"/>
            <a:ext cx="6315074" cy="3097213"/>
            <a:chOff x="884" y="436"/>
            <a:chExt cx="3978" cy="1951"/>
          </a:xfrm>
        </p:grpSpPr>
        <p:pic>
          <p:nvPicPr>
            <p:cNvPr id="7204" name="Picture 192">
              <a:extLst>
                <a:ext uri="{FF2B5EF4-FFF2-40B4-BE49-F238E27FC236}">
                  <a16:creationId xmlns:a16="http://schemas.microsoft.com/office/drawing/2014/main" id="{1B7A0D10-C425-4A4C-3B98-065249BA301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1159" y="877"/>
              <a:ext cx="3169" cy="15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205" name="Group 265">
              <a:extLst>
                <a:ext uri="{FF2B5EF4-FFF2-40B4-BE49-F238E27FC236}">
                  <a16:creationId xmlns:a16="http://schemas.microsoft.com/office/drawing/2014/main" id="{504BEDEC-2A2D-C2C9-B6BD-E944E625D70D}"/>
                </a:ext>
              </a:extLst>
            </p:cNvPr>
            <p:cNvGrpSpPr>
              <a:grpSpLocks/>
            </p:cNvGrpSpPr>
            <p:nvPr/>
          </p:nvGrpSpPr>
          <p:grpSpPr bwMode="auto">
            <a:xfrm>
              <a:off x="1247" y="436"/>
              <a:ext cx="3221" cy="409"/>
              <a:chOff x="1247" y="436"/>
              <a:chExt cx="3221" cy="409"/>
            </a:xfrm>
          </p:grpSpPr>
          <p:sp>
            <p:nvSpPr>
              <p:cNvPr id="7234" name="Line 193">
                <a:extLst>
                  <a:ext uri="{FF2B5EF4-FFF2-40B4-BE49-F238E27FC236}">
                    <a16:creationId xmlns:a16="http://schemas.microsoft.com/office/drawing/2014/main" id="{27777B96-9BEB-EAAA-B312-EB094F3189B7}"/>
                  </a:ext>
                </a:extLst>
              </p:cNvPr>
              <p:cNvSpPr>
                <a:spLocks noChangeShapeType="1"/>
              </p:cNvSpPr>
              <p:nvPr/>
            </p:nvSpPr>
            <p:spPr bwMode="auto">
              <a:xfrm>
                <a:off x="1247" y="709"/>
                <a:ext cx="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35" name="Line 194">
                <a:extLst>
                  <a:ext uri="{FF2B5EF4-FFF2-40B4-BE49-F238E27FC236}">
                    <a16:creationId xmlns:a16="http://schemas.microsoft.com/office/drawing/2014/main" id="{8F8CD137-5263-CB6A-2797-7C36DE0AB735}"/>
                  </a:ext>
                </a:extLst>
              </p:cNvPr>
              <p:cNvSpPr>
                <a:spLocks noChangeShapeType="1"/>
              </p:cNvSpPr>
              <p:nvPr/>
            </p:nvSpPr>
            <p:spPr bwMode="auto">
              <a:xfrm>
                <a:off x="1938" y="709"/>
                <a:ext cx="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36" name="Line 195">
                <a:extLst>
                  <a:ext uri="{FF2B5EF4-FFF2-40B4-BE49-F238E27FC236}">
                    <a16:creationId xmlns:a16="http://schemas.microsoft.com/office/drawing/2014/main" id="{222E4875-AFF8-485B-EF24-9A597916632D}"/>
                  </a:ext>
                </a:extLst>
              </p:cNvPr>
              <p:cNvSpPr>
                <a:spLocks noChangeShapeType="1"/>
              </p:cNvSpPr>
              <p:nvPr/>
            </p:nvSpPr>
            <p:spPr bwMode="auto">
              <a:xfrm>
                <a:off x="2971" y="709"/>
                <a:ext cx="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37" name="Line 196">
                <a:extLst>
                  <a:ext uri="{FF2B5EF4-FFF2-40B4-BE49-F238E27FC236}">
                    <a16:creationId xmlns:a16="http://schemas.microsoft.com/office/drawing/2014/main" id="{B35D1782-5983-68D2-53CA-598F6AF0CA7F}"/>
                  </a:ext>
                </a:extLst>
              </p:cNvPr>
              <p:cNvSpPr>
                <a:spLocks noChangeShapeType="1"/>
              </p:cNvSpPr>
              <p:nvPr/>
            </p:nvSpPr>
            <p:spPr bwMode="auto">
              <a:xfrm>
                <a:off x="4468" y="709"/>
                <a:ext cx="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38" name="Line 197">
                <a:extLst>
                  <a:ext uri="{FF2B5EF4-FFF2-40B4-BE49-F238E27FC236}">
                    <a16:creationId xmlns:a16="http://schemas.microsoft.com/office/drawing/2014/main" id="{850704F7-A46E-5D8D-B79F-C9E9BBD4A907}"/>
                  </a:ext>
                </a:extLst>
              </p:cNvPr>
              <p:cNvSpPr>
                <a:spLocks noChangeShapeType="1"/>
              </p:cNvSpPr>
              <p:nvPr/>
            </p:nvSpPr>
            <p:spPr bwMode="auto">
              <a:xfrm>
                <a:off x="1247" y="709"/>
                <a:ext cx="263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39" name="Line 198">
                <a:extLst>
                  <a:ext uri="{FF2B5EF4-FFF2-40B4-BE49-F238E27FC236}">
                    <a16:creationId xmlns:a16="http://schemas.microsoft.com/office/drawing/2014/main" id="{5873D8BA-1D00-C317-D45B-AF13ED65B5DB}"/>
                  </a:ext>
                </a:extLst>
              </p:cNvPr>
              <p:cNvSpPr>
                <a:spLocks noChangeShapeType="1"/>
              </p:cNvSpPr>
              <p:nvPr/>
            </p:nvSpPr>
            <p:spPr bwMode="auto">
              <a:xfrm>
                <a:off x="3833" y="709"/>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40" name="Line 200">
                <a:extLst>
                  <a:ext uri="{FF2B5EF4-FFF2-40B4-BE49-F238E27FC236}">
                    <a16:creationId xmlns:a16="http://schemas.microsoft.com/office/drawing/2014/main" id="{6F3C5661-FA6C-5534-03ED-C274048B4EF3}"/>
                  </a:ext>
                </a:extLst>
              </p:cNvPr>
              <p:cNvSpPr>
                <a:spLocks noChangeShapeType="1"/>
              </p:cNvSpPr>
              <p:nvPr/>
            </p:nvSpPr>
            <p:spPr bwMode="auto">
              <a:xfrm>
                <a:off x="1973" y="709"/>
                <a:ext cx="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41" name="Line 201">
                <a:extLst>
                  <a:ext uri="{FF2B5EF4-FFF2-40B4-BE49-F238E27FC236}">
                    <a16:creationId xmlns:a16="http://schemas.microsoft.com/office/drawing/2014/main" id="{B2D070D7-A3A0-2589-7585-18E216040DF0}"/>
                  </a:ext>
                </a:extLst>
              </p:cNvPr>
              <p:cNvSpPr>
                <a:spLocks noChangeShapeType="1"/>
              </p:cNvSpPr>
              <p:nvPr/>
            </p:nvSpPr>
            <p:spPr bwMode="auto">
              <a:xfrm>
                <a:off x="3003" y="709"/>
                <a:ext cx="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42" name="Oval 202">
                <a:extLst>
                  <a:ext uri="{FF2B5EF4-FFF2-40B4-BE49-F238E27FC236}">
                    <a16:creationId xmlns:a16="http://schemas.microsoft.com/office/drawing/2014/main" id="{D9409E06-21F4-A738-5184-8065EF6E3DFD}"/>
                  </a:ext>
                </a:extLst>
              </p:cNvPr>
              <p:cNvSpPr>
                <a:spLocks noChangeArrowheads="1"/>
              </p:cNvSpPr>
              <p:nvPr/>
            </p:nvSpPr>
            <p:spPr bwMode="auto">
              <a:xfrm>
                <a:off x="1516" y="436"/>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43" name="Text Box 203">
                <a:extLst>
                  <a:ext uri="{FF2B5EF4-FFF2-40B4-BE49-F238E27FC236}">
                    <a16:creationId xmlns:a16="http://schemas.microsoft.com/office/drawing/2014/main" id="{4653027C-913C-A879-9BE6-4821AF41B026}"/>
                  </a:ext>
                </a:extLst>
              </p:cNvPr>
              <p:cNvSpPr txBox="1">
                <a:spLocks noChangeArrowheads="1"/>
              </p:cNvSpPr>
              <p:nvPr/>
            </p:nvSpPr>
            <p:spPr bwMode="auto">
              <a:xfrm>
                <a:off x="1519" y="43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sp>
            <p:nvSpPr>
              <p:cNvPr id="7244" name="Oval 204">
                <a:extLst>
                  <a:ext uri="{FF2B5EF4-FFF2-40B4-BE49-F238E27FC236}">
                    <a16:creationId xmlns:a16="http://schemas.microsoft.com/office/drawing/2014/main" id="{38AAB078-7FE5-0632-A722-9686965036A7}"/>
                  </a:ext>
                </a:extLst>
              </p:cNvPr>
              <p:cNvSpPr>
                <a:spLocks noChangeArrowheads="1"/>
              </p:cNvSpPr>
              <p:nvPr/>
            </p:nvSpPr>
            <p:spPr bwMode="auto">
              <a:xfrm>
                <a:off x="2378" y="436"/>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45" name="Text Box 205">
                <a:extLst>
                  <a:ext uri="{FF2B5EF4-FFF2-40B4-BE49-F238E27FC236}">
                    <a16:creationId xmlns:a16="http://schemas.microsoft.com/office/drawing/2014/main" id="{72F96E62-1081-81CC-EC81-77019A8B9C7C}"/>
                  </a:ext>
                </a:extLst>
              </p:cNvPr>
              <p:cNvSpPr txBox="1">
                <a:spLocks noChangeArrowheads="1"/>
              </p:cNvSpPr>
              <p:nvPr/>
            </p:nvSpPr>
            <p:spPr bwMode="auto">
              <a:xfrm>
                <a:off x="2381" y="43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sp>
            <p:nvSpPr>
              <p:cNvPr id="7246" name="Oval 206">
                <a:extLst>
                  <a:ext uri="{FF2B5EF4-FFF2-40B4-BE49-F238E27FC236}">
                    <a16:creationId xmlns:a16="http://schemas.microsoft.com/office/drawing/2014/main" id="{4419FE0F-E41A-A430-DB7F-124432844B56}"/>
                  </a:ext>
                </a:extLst>
              </p:cNvPr>
              <p:cNvSpPr>
                <a:spLocks noChangeArrowheads="1"/>
              </p:cNvSpPr>
              <p:nvPr/>
            </p:nvSpPr>
            <p:spPr bwMode="auto">
              <a:xfrm>
                <a:off x="3606" y="436"/>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47" name="Text Box 207">
                <a:extLst>
                  <a:ext uri="{FF2B5EF4-FFF2-40B4-BE49-F238E27FC236}">
                    <a16:creationId xmlns:a16="http://schemas.microsoft.com/office/drawing/2014/main" id="{9F59F818-430C-4D7B-826A-48050B46FDDA}"/>
                  </a:ext>
                </a:extLst>
              </p:cNvPr>
              <p:cNvSpPr txBox="1">
                <a:spLocks noChangeArrowheads="1"/>
              </p:cNvSpPr>
              <p:nvPr/>
            </p:nvSpPr>
            <p:spPr bwMode="auto">
              <a:xfrm>
                <a:off x="3609" y="43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grpSp>
        <p:grpSp>
          <p:nvGrpSpPr>
            <p:cNvPr id="7206" name="Group 266">
              <a:extLst>
                <a:ext uri="{FF2B5EF4-FFF2-40B4-BE49-F238E27FC236}">
                  <a16:creationId xmlns:a16="http://schemas.microsoft.com/office/drawing/2014/main" id="{CCC99129-CAF1-3A7E-01D7-90177C36CFA3}"/>
                </a:ext>
              </a:extLst>
            </p:cNvPr>
            <p:cNvGrpSpPr>
              <a:grpSpLocks/>
            </p:cNvGrpSpPr>
            <p:nvPr/>
          </p:nvGrpSpPr>
          <p:grpSpPr bwMode="auto">
            <a:xfrm>
              <a:off x="884" y="1389"/>
              <a:ext cx="388" cy="231"/>
              <a:chOff x="884" y="1389"/>
              <a:chExt cx="388" cy="231"/>
            </a:xfrm>
          </p:grpSpPr>
          <p:sp>
            <p:nvSpPr>
              <p:cNvPr id="7231" name="Oval 208">
                <a:extLst>
                  <a:ext uri="{FF2B5EF4-FFF2-40B4-BE49-F238E27FC236}">
                    <a16:creationId xmlns:a16="http://schemas.microsoft.com/office/drawing/2014/main" id="{955A0FC2-4567-D709-6A20-68400E6CFCA3}"/>
                  </a:ext>
                </a:extLst>
              </p:cNvPr>
              <p:cNvSpPr>
                <a:spLocks noChangeArrowheads="1"/>
              </p:cNvSpPr>
              <p:nvPr/>
            </p:nvSpPr>
            <p:spPr bwMode="auto">
              <a:xfrm>
                <a:off x="884" y="139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32" name="Text Box 209">
                <a:extLst>
                  <a:ext uri="{FF2B5EF4-FFF2-40B4-BE49-F238E27FC236}">
                    <a16:creationId xmlns:a16="http://schemas.microsoft.com/office/drawing/2014/main" id="{041077E9-F87A-768C-3A26-AFAD198411BA}"/>
                  </a:ext>
                </a:extLst>
              </p:cNvPr>
              <p:cNvSpPr txBox="1">
                <a:spLocks noChangeArrowheads="1"/>
              </p:cNvSpPr>
              <p:nvPr/>
            </p:nvSpPr>
            <p:spPr bwMode="auto">
              <a:xfrm>
                <a:off x="887" y="138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6</a:t>
                </a:r>
              </a:p>
            </p:txBody>
          </p:sp>
          <p:sp>
            <p:nvSpPr>
              <p:cNvPr id="7233" name="Line 222">
                <a:extLst>
                  <a:ext uri="{FF2B5EF4-FFF2-40B4-BE49-F238E27FC236}">
                    <a16:creationId xmlns:a16="http://schemas.microsoft.com/office/drawing/2014/main" id="{E1260B7A-3D4F-405C-1B40-3F395FD23B76}"/>
                  </a:ext>
                </a:extLst>
              </p:cNvPr>
              <p:cNvSpPr>
                <a:spLocks noChangeShapeType="1"/>
              </p:cNvSpPr>
              <p:nvPr/>
            </p:nvSpPr>
            <p:spPr bwMode="auto">
              <a:xfrm>
                <a:off x="1113" y="1485"/>
                <a:ext cx="159"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207" name="Group 267">
              <a:extLst>
                <a:ext uri="{FF2B5EF4-FFF2-40B4-BE49-F238E27FC236}">
                  <a16:creationId xmlns:a16="http://schemas.microsoft.com/office/drawing/2014/main" id="{D14CB941-E4BE-F236-A337-485D90E08325}"/>
                </a:ext>
              </a:extLst>
            </p:cNvPr>
            <p:cNvGrpSpPr>
              <a:grpSpLocks/>
            </p:cNvGrpSpPr>
            <p:nvPr/>
          </p:nvGrpSpPr>
          <p:grpSpPr bwMode="auto">
            <a:xfrm>
              <a:off x="1331" y="1117"/>
              <a:ext cx="959" cy="582"/>
              <a:chOff x="1331" y="1117"/>
              <a:chExt cx="959" cy="582"/>
            </a:xfrm>
          </p:grpSpPr>
          <p:sp>
            <p:nvSpPr>
              <p:cNvPr id="7228" name="Oval 210">
                <a:extLst>
                  <a:ext uri="{FF2B5EF4-FFF2-40B4-BE49-F238E27FC236}">
                    <a16:creationId xmlns:a16="http://schemas.microsoft.com/office/drawing/2014/main" id="{79875861-CB19-E570-3EFC-A65C6B760B1B}"/>
                  </a:ext>
                </a:extLst>
              </p:cNvPr>
              <p:cNvSpPr>
                <a:spLocks noChangeArrowheads="1"/>
              </p:cNvSpPr>
              <p:nvPr/>
            </p:nvSpPr>
            <p:spPr bwMode="auto">
              <a:xfrm>
                <a:off x="1331" y="146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29" name="Text Box 211">
                <a:extLst>
                  <a:ext uri="{FF2B5EF4-FFF2-40B4-BE49-F238E27FC236}">
                    <a16:creationId xmlns:a16="http://schemas.microsoft.com/office/drawing/2014/main" id="{12E9D275-576A-4F43-7025-917A3D780A82}"/>
                  </a:ext>
                </a:extLst>
              </p:cNvPr>
              <p:cNvSpPr txBox="1">
                <a:spLocks noChangeArrowheads="1"/>
              </p:cNvSpPr>
              <p:nvPr/>
            </p:nvSpPr>
            <p:spPr bwMode="auto">
              <a:xfrm>
                <a:off x="1334" y="146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7</a:t>
                </a:r>
              </a:p>
            </p:txBody>
          </p:sp>
          <p:sp>
            <p:nvSpPr>
              <p:cNvPr id="7230" name="Line 223">
                <a:extLst>
                  <a:ext uri="{FF2B5EF4-FFF2-40B4-BE49-F238E27FC236}">
                    <a16:creationId xmlns:a16="http://schemas.microsoft.com/office/drawing/2014/main" id="{44AF624B-537D-EA0E-2E9B-7876BDC259BF}"/>
                  </a:ext>
                </a:extLst>
              </p:cNvPr>
              <p:cNvSpPr>
                <a:spLocks noChangeShapeType="1"/>
              </p:cNvSpPr>
              <p:nvPr/>
            </p:nvSpPr>
            <p:spPr bwMode="auto">
              <a:xfrm flipV="1">
                <a:off x="1525" y="1117"/>
                <a:ext cx="765" cy="39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208" name="Group 268">
              <a:extLst>
                <a:ext uri="{FF2B5EF4-FFF2-40B4-BE49-F238E27FC236}">
                  <a16:creationId xmlns:a16="http://schemas.microsoft.com/office/drawing/2014/main" id="{61607465-519C-778A-A805-469316D4FF09}"/>
                </a:ext>
              </a:extLst>
            </p:cNvPr>
            <p:cNvGrpSpPr>
              <a:grpSpLocks/>
            </p:cNvGrpSpPr>
            <p:nvPr/>
          </p:nvGrpSpPr>
          <p:grpSpPr bwMode="auto">
            <a:xfrm>
              <a:off x="1970" y="1434"/>
              <a:ext cx="320" cy="776"/>
              <a:chOff x="1970" y="1434"/>
              <a:chExt cx="320" cy="776"/>
            </a:xfrm>
          </p:grpSpPr>
          <p:sp>
            <p:nvSpPr>
              <p:cNvPr id="7225" name="Oval 212">
                <a:extLst>
                  <a:ext uri="{FF2B5EF4-FFF2-40B4-BE49-F238E27FC236}">
                    <a16:creationId xmlns:a16="http://schemas.microsoft.com/office/drawing/2014/main" id="{A032EBCA-366B-A4FC-FA41-5AA57B220DEB}"/>
                  </a:ext>
                </a:extLst>
              </p:cNvPr>
              <p:cNvSpPr>
                <a:spLocks noChangeArrowheads="1"/>
              </p:cNvSpPr>
              <p:nvPr/>
            </p:nvSpPr>
            <p:spPr bwMode="auto">
              <a:xfrm>
                <a:off x="1970" y="197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26" name="Text Box 213">
                <a:extLst>
                  <a:ext uri="{FF2B5EF4-FFF2-40B4-BE49-F238E27FC236}">
                    <a16:creationId xmlns:a16="http://schemas.microsoft.com/office/drawing/2014/main" id="{1CE950E3-8ED6-92EA-967D-BC63C2D3B3A6}"/>
                  </a:ext>
                </a:extLst>
              </p:cNvPr>
              <p:cNvSpPr txBox="1">
                <a:spLocks noChangeArrowheads="1"/>
              </p:cNvSpPr>
              <p:nvPr/>
            </p:nvSpPr>
            <p:spPr bwMode="auto">
              <a:xfrm>
                <a:off x="1973" y="197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9</a:t>
                </a:r>
              </a:p>
            </p:txBody>
          </p:sp>
          <p:sp>
            <p:nvSpPr>
              <p:cNvPr id="7227" name="Line 224">
                <a:extLst>
                  <a:ext uri="{FF2B5EF4-FFF2-40B4-BE49-F238E27FC236}">
                    <a16:creationId xmlns:a16="http://schemas.microsoft.com/office/drawing/2014/main" id="{BD50B9A2-63F5-FED6-9F69-0F83B0E5C6A5}"/>
                  </a:ext>
                </a:extLst>
              </p:cNvPr>
              <p:cNvSpPr>
                <a:spLocks noChangeShapeType="1"/>
              </p:cNvSpPr>
              <p:nvPr/>
            </p:nvSpPr>
            <p:spPr bwMode="auto">
              <a:xfrm flipV="1">
                <a:off x="2109" y="1434"/>
                <a:ext cx="181" cy="5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209" name="Group 269">
              <a:extLst>
                <a:ext uri="{FF2B5EF4-FFF2-40B4-BE49-F238E27FC236}">
                  <a16:creationId xmlns:a16="http://schemas.microsoft.com/office/drawing/2014/main" id="{D99F767B-5647-2205-82C4-6970A882CADE}"/>
                </a:ext>
              </a:extLst>
            </p:cNvPr>
            <p:cNvGrpSpPr>
              <a:grpSpLocks/>
            </p:cNvGrpSpPr>
            <p:nvPr/>
          </p:nvGrpSpPr>
          <p:grpSpPr bwMode="auto">
            <a:xfrm>
              <a:off x="2562" y="1298"/>
              <a:ext cx="451" cy="730"/>
              <a:chOff x="2562" y="1298"/>
              <a:chExt cx="451" cy="730"/>
            </a:xfrm>
          </p:grpSpPr>
          <p:sp>
            <p:nvSpPr>
              <p:cNvPr id="7222" name="Oval 214">
                <a:extLst>
                  <a:ext uri="{FF2B5EF4-FFF2-40B4-BE49-F238E27FC236}">
                    <a16:creationId xmlns:a16="http://schemas.microsoft.com/office/drawing/2014/main" id="{BDA47852-91A5-D14A-29CE-8E81153CEF48}"/>
                  </a:ext>
                </a:extLst>
              </p:cNvPr>
              <p:cNvSpPr>
                <a:spLocks noChangeArrowheads="1"/>
              </p:cNvSpPr>
              <p:nvPr/>
            </p:nvSpPr>
            <p:spPr bwMode="auto">
              <a:xfrm>
                <a:off x="2786" y="179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23" name="Text Box 215">
                <a:extLst>
                  <a:ext uri="{FF2B5EF4-FFF2-40B4-BE49-F238E27FC236}">
                    <a16:creationId xmlns:a16="http://schemas.microsoft.com/office/drawing/2014/main" id="{54D15254-A0AA-4ECB-B31A-416586284A4A}"/>
                  </a:ext>
                </a:extLst>
              </p:cNvPr>
              <p:cNvSpPr txBox="1">
                <a:spLocks noChangeArrowheads="1"/>
              </p:cNvSpPr>
              <p:nvPr/>
            </p:nvSpPr>
            <p:spPr bwMode="auto">
              <a:xfrm>
                <a:off x="2789" y="179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endParaRPr lang="de-DE" altLang="de-DE" sz="1800" dirty="0">
                  <a:latin typeface="Arial" panose="020B0604020202020204" pitchFamily="34" charset="0"/>
                </a:endParaRPr>
              </a:p>
            </p:txBody>
          </p:sp>
          <p:sp>
            <p:nvSpPr>
              <p:cNvPr id="7224" name="Line 225">
                <a:extLst>
                  <a:ext uri="{FF2B5EF4-FFF2-40B4-BE49-F238E27FC236}">
                    <a16:creationId xmlns:a16="http://schemas.microsoft.com/office/drawing/2014/main" id="{4D1011E0-F4B7-503F-C232-EDB28264B69A}"/>
                  </a:ext>
                </a:extLst>
              </p:cNvPr>
              <p:cNvSpPr>
                <a:spLocks noChangeShapeType="1"/>
              </p:cNvSpPr>
              <p:nvPr/>
            </p:nvSpPr>
            <p:spPr bwMode="auto">
              <a:xfrm flipH="1" flipV="1">
                <a:off x="2562" y="1298"/>
                <a:ext cx="363" cy="49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210" name="Group 270">
              <a:extLst>
                <a:ext uri="{FF2B5EF4-FFF2-40B4-BE49-F238E27FC236}">
                  <a16:creationId xmlns:a16="http://schemas.microsoft.com/office/drawing/2014/main" id="{4A12FF81-2B74-0AAD-EBC0-D7BED4B2615A}"/>
                </a:ext>
              </a:extLst>
            </p:cNvPr>
            <p:cNvGrpSpPr>
              <a:grpSpLocks/>
            </p:cNvGrpSpPr>
            <p:nvPr/>
          </p:nvGrpSpPr>
          <p:grpSpPr bwMode="auto">
            <a:xfrm>
              <a:off x="3787" y="1525"/>
              <a:ext cx="401" cy="505"/>
              <a:chOff x="3787" y="1525"/>
              <a:chExt cx="401" cy="505"/>
            </a:xfrm>
          </p:grpSpPr>
          <p:sp>
            <p:nvSpPr>
              <p:cNvPr id="7219" name="Oval 216">
                <a:extLst>
                  <a:ext uri="{FF2B5EF4-FFF2-40B4-BE49-F238E27FC236}">
                    <a16:creationId xmlns:a16="http://schemas.microsoft.com/office/drawing/2014/main" id="{C510D9D7-6707-2E89-8650-D2DA4873F98F}"/>
                  </a:ext>
                </a:extLst>
              </p:cNvPr>
              <p:cNvSpPr>
                <a:spLocks noChangeArrowheads="1"/>
              </p:cNvSpPr>
              <p:nvPr/>
            </p:nvSpPr>
            <p:spPr bwMode="auto">
              <a:xfrm>
                <a:off x="3920" y="179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20" name="Text Box 217">
                <a:extLst>
                  <a:ext uri="{FF2B5EF4-FFF2-40B4-BE49-F238E27FC236}">
                    <a16:creationId xmlns:a16="http://schemas.microsoft.com/office/drawing/2014/main" id="{126593D2-69A2-856A-1842-1378EE0F8A4A}"/>
                  </a:ext>
                </a:extLst>
              </p:cNvPr>
              <p:cNvSpPr txBox="1">
                <a:spLocks noChangeArrowheads="1"/>
              </p:cNvSpPr>
              <p:nvPr/>
            </p:nvSpPr>
            <p:spPr bwMode="auto">
              <a:xfrm>
                <a:off x="3887" y="1797"/>
                <a:ext cx="301"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11</a:t>
                </a:r>
              </a:p>
            </p:txBody>
          </p:sp>
          <p:sp>
            <p:nvSpPr>
              <p:cNvPr id="7221" name="Line 226">
                <a:extLst>
                  <a:ext uri="{FF2B5EF4-FFF2-40B4-BE49-F238E27FC236}">
                    <a16:creationId xmlns:a16="http://schemas.microsoft.com/office/drawing/2014/main" id="{8485B159-2C32-B489-077F-FDCE5EFF0DB7}"/>
                  </a:ext>
                </a:extLst>
              </p:cNvPr>
              <p:cNvSpPr>
                <a:spLocks noChangeShapeType="1"/>
              </p:cNvSpPr>
              <p:nvPr/>
            </p:nvSpPr>
            <p:spPr bwMode="auto">
              <a:xfrm flipH="1" flipV="1">
                <a:off x="3787" y="1525"/>
                <a:ext cx="227" cy="27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211" name="Group 271">
              <a:extLst>
                <a:ext uri="{FF2B5EF4-FFF2-40B4-BE49-F238E27FC236}">
                  <a16:creationId xmlns:a16="http://schemas.microsoft.com/office/drawing/2014/main" id="{6A73A415-DE3A-E81B-0BCF-A4B857574AA1}"/>
                </a:ext>
              </a:extLst>
            </p:cNvPr>
            <p:cNvGrpSpPr>
              <a:grpSpLocks/>
            </p:cNvGrpSpPr>
            <p:nvPr/>
          </p:nvGrpSpPr>
          <p:grpSpPr bwMode="auto">
            <a:xfrm>
              <a:off x="3833" y="1026"/>
              <a:ext cx="1029" cy="369"/>
              <a:chOff x="3833" y="1026"/>
              <a:chExt cx="1029" cy="369"/>
            </a:xfrm>
          </p:grpSpPr>
          <p:sp>
            <p:nvSpPr>
              <p:cNvPr id="7216" name="Oval 218">
                <a:extLst>
                  <a:ext uri="{FF2B5EF4-FFF2-40B4-BE49-F238E27FC236}">
                    <a16:creationId xmlns:a16="http://schemas.microsoft.com/office/drawing/2014/main" id="{F0934399-3B25-491D-E76E-4970853AB259}"/>
                  </a:ext>
                </a:extLst>
              </p:cNvPr>
              <p:cNvSpPr>
                <a:spLocks noChangeArrowheads="1"/>
              </p:cNvSpPr>
              <p:nvPr/>
            </p:nvSpPr>
            <p:spPr bwMode="auto">
              <a:xfrm>
                <a:off x="4510" y="116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17" name="Text Box 219">
                <a:extLst>
                  <a:ext uri="{FF2B5EF4-FFF2-40B4-BE49-F238E27FC236}">
                    <a16:creationId xmlns:a16="http://schemas.microsoft.com/office/drawing/2014/main" id="{6ED0C4C1-E405-5E77-9924-EC2E43C58393}"/>
                  </a:ext>
                </a:extLst>
              </p:cNvPr>
              <p:cNvSpPr txBox="1">
                <a:spLocks noChangeArrowheads="1"/>
              </p:cNvSpPr>
              <p:nvPr/>
            </p:nvSpPr>
            <p:spPr bwMode="auto">
              <a:xfrm>
                <a:off x="4480" y="1162"/>
                <a:ext cx="382"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12</a:t>
                </a:r>
              </a:p>
            </p:txBody>
          </p:sp>
          <p:sp>
            <p:nvSpPr>
              <p:cNvPr id="7218" name="Line 227">
                <a:extLst>
                  <a:ext uri="{FF2B5EF4-FFF2-40B4-BE49-F238E27FC236}">
                    <a16:creationId xmlns:a16="http://schemas.microsoft.com/office/drawing/2014/main" id="{566B72AE-34DE-32E2-12B9-B37AC55959F1}"/>
                  </a:ext>
                </a:extLst>
              </p:cNvPr>
              <p:cNvSpPr>
                <a:spLocks noChangeShapeType="1"/>
              </p:cNvSpPr>
              <p:nvPr/>
            </p:nvSpPr>
            <p:spPr bwMode="auto">
              <a:xfrm flipH="1" flipV="1">
                <a:off x="3833" y="1026"/>
                <a:ext cx="680" cy="22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212" name="Group 272">
              <a:extLst>
                <a:ext uri="{FF2B5EF4-FFF2-40B4-BE49-F238E27FC236}">
                  <a16:creationId xmlns:a16="http://schemas.microsoft.com/office/drawing/2014/main" id="{A5040B98-1A97-74B6-6582-1FDCF518DC1A}"/>
                </a:ext>
              </a:extLst>
            </p:cNvPr>
            <p:cNvGrpSpPr>
              <a:grpSpLocks/>
            </p:cNvGrpSpPr>
            <p:nvPr/>
          </p:nvGrpSpPr>
          <p:grpSpPr bwMode="auto">
            <a:xfrm>
              <a:off x="4105" y="1298"/>
              <a:ext cx="681" cy="458"/>
              <a:chOff x="4105" y="1298"/>
              <a:chExt cx="681" cy="458"/>
            </a:xfrm>
          </p:grpSpPr>
          <p:sp>
            <p:nvSpPr>
              <p:cNvPr id="7213" name="Oval 220">
                <a:extLst>
                  <a:ext uri="{FF2B5EF4-FFF2-40B4-BE49-F238E27FC236}">
                    <a16:creationId xmlns:a16="http://schemas.microsoft.com/office/drawing/2014/main" id="{F4429DA1-1F1B-F3A2-FC11-1A0E1E191FB2}"/>
                  </a:ext>
                </a:extLst>
              </p:cNvPr>
              <p:cNvSpPr>
                <a:spLocks noChangeArrowheads="1"/>
              </p:cNvSpPr>
              <p:nvPr/>
            </p:nvSpPr>
            <p:spPr bwMode="auto">
              <a:xfrm>
                <a:off x="4513" y="152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14" name="Text Box 221">
                <a:extLst>
                  <a:ext uri="{FF2B5EF4-FFF2-40B4-BE49-F238E27FC236}">
                    <a16:creationId xmlns:a16="http://schemas.microsoft.com/office/drawing/2014/main" id="{F5CDC788-0F6D-58F9-5AF6-600D847884DC}"/>
                  </a:ext>
                </a:extLst>
              </p:cNvPr>
              <p:cNvSpPr txBox="1">
                <a:spLocks noChangeArrowheads="1"/>
              </p:cNvSpPr>
              <p:nvPr/>
            </p:nvSpPr>
            <p:spPr bwMode="auto">
              <a:xfrm>
                <a:off x="4468" y="1525"/>
                <a:ext cx="31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13</a:t>
                </a:r>
              </a:p>
            </p:txBody>
          </p:sp>
          <p:sp>
            <p:nvSpPr>
              <p:cNvPr id="7215" name="Line 228">
                <a:extLst>
                  <a:ext uri="{FF2B5EF4-FFF2-40B4-BE49-F238E27FC236}">
                    <a16:creationId xmlns:a16="http://schemas.microsoft.com/office/drawing/2014/main" id="{4D4652DC-92F8-E104-1893-5E7F4011B74A}"/>
                  </a:ext>
                </a:extLst>
              </p:cNvPr>
              <p:cNvSpPr>
                <a:spLocks noChangeShapeType="1"/>
              </p:cNvSpPr>
              <p:nvPr/>
            </p:nvSpPr>
            <p:spPr bwMode="auto">
              <a:xfrm flipH="1" flipV="1">
                <a:off x="4105" y="1298"/>
                <a:ext cx="408" cy="31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grpSp>
        <p:nvGrpSpPr>
          <p:cNvPr id="7184" name="Group 229">
            <a:extLst>
              <a:ext uri="{FF2B5EF4-FFF2-40B4-BE49-F238E27FC236}">
                <a16:creationId xmlns:a16="http://schemas.microsoft.com/office/drawing/2014/main" id="{E2F68F99-F522-9FC0-5D55-21F4BA2AFB40}"/>
              </a:ext>
            </a:extLst>
          </p:cNvPr>
          <p:cNvGrpSpPr>
            <a:grpSpLocks/>
          </p:cNvGrpSpPr>
          <p:nvPr/>
        </p:nvGrpSpPr>
        <p:grpSpPr bwMode="auto">
          <a:xfrm>
            <a:off x="5851268" y="3955803"/>
            <a:ext cx="2896901" cy="369887"/>
            <a:chOff x="1844" y="3022"/>
            <a:chExt cx="1626" cy="233"/>
          </a:xfrm>
        </p:grpSpPr>
        <p:sp>
          <p:nvSpPr>
            <p:cNvPr id="7200" name="Rectangle 230">
              <a:extLst>
                <a:ext uri="{FF2B5EF4-FFF2-40B4-BE49-F238E27FC236}">
                  <a16:creationId xmlns:a16="http://schemas.microsoft.com/office/drawing/2014/main" id="{0FB83CE7-8848-97DB-2685-6DDDD44AA311}"/>
                </a:ext>
              </a:extLst>
            </p:cNvPr>
            <p:cNvSpPr>
              <a:spLocks noChangeArrowheads="1"/>
            </p:cNvSpPr>
            <p:nvPr/>
          </p:nvSpPr>
          <p:spPr bwMode="auto">
            <a:xfrm>
              <a:off x="2177" y="3022"/>
              <a:ext cx="1293"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dirty="0">
                <a:latin typeface="Arial" panose="020B0604020202020204" pitchFamily="34" charset="0"/>
              </a:endParaRPr>
            </a:p>
          </p:txBody>
        </p:sp>
        <p:grpSp>
          <p:nvGrpSpPr>
            <p:cNvPr id="7201" name="Group 231">
              <a:extLst>
                <a:ext uri="{FF2B5EF4-FFF2-40B4-BE49-F238E27FC236}">
                  <a16:creationId xmlns:a16="http://schemas.microsoft.com/office/drawing/2014/main" id="{BCE9FED7-D007-CC2D-029B-66D7F888C679}"/>
                </a:ext>
              </a:extLst>
            </p:cNvPr>
            <p:cNvGrpSpPr>
              <a:grpSpLocks/>
            </p:cNvGrpSpPr>
            <p:nvPr/>
          </p:nvGrpSpPr>
          <p:grpSpPr bwMode="auto">
            <a:xfrm>
              <a:off x="1844" y="3022"/>
              <a:ext cx="354" cy="233"/>
              <a:chOff x="1844" y="3022"/>
              <a:chExt cx="354" cy="233"/>
            </a:xfrm>
          </p:grpSpPr>
          <p:sp>
            <p:nvSpPr>
              <p:cNvPr id="7202" name="Oval 232">
                <a:extLst>
                  <a:ext uri="{FF2B5EF4-FFF2-40B4-BE49-F238E27FC236}">
                    <a16:creationId xmlns:a16="http://schemas.microsoft.com/office/drawing/2014/main" id="{6E4EE4C6-C050-8BBF-33E1-3403E7F89604}"/>
                  </a:ext>
                </a:extLst>
              </p:cNvPr>
              <p:cNvSpPr>
                <a:spLocks noChangeArrowheads="1"/>
              </p:cNvSpPr>
              <p:nvPr/>
            </p:nvSpPr>
            <p:spPr bwMode="auto">
              <a:xfrm>
                <a:off x="1882"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03" name="Text Box 233">
                <a:extLst>
                  <a:ext uri="{FF2B5EF4-FFF2-40B4-BE49-F238E27FC236}">
                    <a16:creationId xmlns:a16="http://schemas.microsoft.com/office/drawing/2014/main" id="{42976AAD-3BE3-76A3-7585-B126C1AB9440}"/>
                  </a:ext>
                </a:extLst>
              </p:cNvPr>
              <p:cNvSpPr txBox="1">
                <a:spLocks noChangeArrowheads="1"/>
              </p:cNvSpPr>
              <p:nvPr/>
            </p:nvSpPr>
            <p:spPr bwMode="auto">
              <a:xfrm>
                <a:off x="1844" y="3022"/>
                <a:ext cx="354"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10</a:t>
                </a:r>
              </a:p>
            </p:txBody>
          </p:sp>
        </p:grpSp>
      </p:grpSp>
      <p:sp>
        <p:nvSpPr>
          <p:cNvPr id="116970" name="Text Box 234">
            <a:extLst>
              <a:ext uri="{FF2B5EF4-FFF2-40B4-BE49-F238E27FC236}">
                <a16:creationId xmlns:a16="http://schemas.microsoft.com/office/drawing/2014/main" id="{E5701B84-FC85-93EF-D6C8-3DE02ABFEDC2}"/>
              </a:ext>
            </a:extLst>
          </p:cNvPr>
          <p:cNvSpPr txBox="1">
            <a:spLocks noChangeArrowheads="1"/>
          </p:cNvSpPr>
          <p:nvPr/>
        </p:nvSpPr>
        <p:spPr bwMode="auto">
          <a:xfrm>
            <a:off x="6441533" y="3963027"/>
            <a:ext cx="198198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solidFill>
                  <a:srgbClr val="FFFFFF"/>
                </a:solidFill>
                <a:latin typeface="Arial" panose="020B0604020202020204" pitchFamily="34" charset="0"/>
              </a:rPr>
              <a:t>Verdauungssystem</a:t>
            </a:r>
          </a:p>
        </p:txBody>
      </p:sp>
      <p:sp>
        <p:nvSpPr>
          <p:cNvPr id="7186" name="Rectangle 242">
            <a:extLst>
              <a:ext uri="{FF2B5EF4-FFF2-40B4-BE49-F238E27FC236}">
                <a16:creationId xmlns:a16="http://schemas.microsoft.com/office/drawing/2014/main" id="{484D319E-4A0A-5BC9-C1CD-946CC26C72A0}"/>
              </a:ext>
            </a:extLst>
          </p:cNvPr>
          <p:cNvSpPr>
            <a:spLocks noChangeArrowheads="1"/>
          </p:cNvSpPr>
          <p:nvPr/>
        </p:nvSpPr>
        <p:spPr bwMode="auto">
          <a:xfrm>
            <a:off x="6443119" y="4457161"/>
            <a:ext cx="2305050" cy="360363"/>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187" name="Group 243">
            <a:extLst>
              <a:ext uri="{FF2B5EF4-FFF2-40B4-BE49-F238E27FC236}">
                <a16:creationId xmlns:a16="http://schemas.microsoft.com/office/drawing/2014/main" id="{8BC699D6-6EAA-BB68-B6EE-0F115B86ABBA}"/>
              </a:ext>
            </a:extLst>
          </p:cNvPr>
          <p:cNvGrpSpPr>
            <a:grpSpLocks/>
          </p:cNvGrpSpPr>
          <p:nvPr/>
        </p:nvGrpSpPr>
        <p:grpSpPr bwMode="auto">
          <a:xfrm>
            <a:off x="5920832" y="4457160"/>
            <a:ext cx="520701" cy="369888"/>
            <a:chOff x="192" y="2704"/>
            <a:chExt cx="328" cy="233"/>
          </a:xfrm>
        </p:grpSpPr>
        <p:sp>
          <p:nvSpPr>
            <p:cNvPr id="7198" name="Oval 244">
              <a:extLst>
                <a:ext uri="{FF2B5EF4-FFF2-40B4-BE49-F238E27FC236}">
                  <a16:creationId xmlns:a16="http://schemas.microsoft.com/office/drawing/2014/main" id="{F8F00734-46DB-A11C-5E30-BDE73E089BDF}"/>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199" name="Text Box 245">
              <a:extLst>
                <a:ext uri="{FF2B5EF4-FFF2-40B4-BE49-F238E27FC236}">
                  <a16:creationId xmlns:a16="http://schemas.microsoft.com/office/drawing/2014/main" id="{0E7DCBA5-33DB-B821-26B0-B9451224ADB2}"/>
                </a:ext>
              </a:extLst>
            </p:cNvPr>
            <p:cNvSpPr txBox="1">
              <a:spLocks noChangeArrowheads="1"/>
            </p:cNvSpPr>
            <p:nvPr/>
          </p:nvSpPr>
          <p:spPr bwMode="auto">
            <a:xfrm>
              <a:off x="192" y="2704"/>
              <a:ext cx="328"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11</a:t>
              </a:r>
            </a:p>
          </p:txBody>
        </p:sp>
      </p:grpSp>
      <p:sp>
        <p:nvSpPr>
          <p:cNvPr id="7188" name="Rectangle 247">
            <a:extLst>
              <a:ext uri="{FF2B5EF4-FFF2-40B4-BE49-F238E27FC236}">
                <a16:creationId xmlns:a16="http://schemas.microsoft.com/office/drawing/2014/main" id="{DF9F2151-E911-38E5-0451-8775E5FF99AA}"/>
              </a:ext>
            </a:extLst>
          </p:cNvPr>
          <p:cNvSpPr>
            <a:spLocks noChangeArrowheads="1"/>
          </p:cNvSpPr>
          <p:nvPr/>
        </p:nvSpPr>
        <p:spPr bwMode="auto">
          <a:xfrm>
            <a:off x="6443664" y="4923407"/>
            <a:ext cx="2305050" cy="737841"/>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189" name="Group 248">
            <a:extLst>
              <a:ext uri="{FF2B5EF4-FFF2-40B4-BE49-F238E27FC236}">
                <a16:creationId xmlns:a16="http://schemas.microsoft.com/office/drawing/2014/main" id="{78E048DB-545D-05B6-6C35-71D321227C3A}"/>
              </a:ext>
            </a:extLst>
          </p:cNvPr>
          <p:cNvGrpSpPr>
            <a:grpSpLocks/>
          </p:cNvGrpSpPr>
          <p:nvPr/>
        </p:nvGrpSpPr>
        <p:grpSpPr bwMode="auto">
          <a:xfrm>
            <a:off x="5885364" y="5051344"/>
            <a:ext cx="547689" cy="369887"/>
            <a:chOff x="175" y="3022"/>
            <a:chExt cx="345" cy="233"/>
          </a:xfrm>
        </p:grpSpPr>
        <p:sp>
          <p:nvSpPr>
            <p:cNvPr id="7196" name="Oval 249">
              <a:extLst>
                <a:ext uri="{FF2B5EF4-FFF2-40B4-BE49-F238E27FC236}">
                  <a16:creationId xmlns:a16="http://schemas.microsoft.com/office/drawing/2014/main" id="{193BA423-05E1-C9B7-AE25-8E1150B069FE}"/>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197" name="Text Box 250">
              <a:extLst>
                <a:ext uri="{FF2B5EF4-FFF2-40B4-BE49-F238E27FC236}">
                  <a16:creationId xmlns:a16="http://schemas.microsoft.com/office/drawing/2014/main" id="{846C4898-87FB-067A-5DBA-23CB4BF7F3A5}"/>
                </a:ext>
              </a:extLst>
            </p:cNvPr>
            <p:cNvSpPr txBox="1">
              <a:spLocks noChangeArrowheads="1"/>
            </p:cNvSpPr>
            <p:nvPr/>
          </p:nvSpPr>
          <p:spPr bwMode="auto">
            <a:xfrm>
              <a:off x="175" y="3022"/>
              <a:ext cx="345"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12</a:t>
              </a:r>
            </a:p>
          </p:txBody>
        </p:sp>
      </p:grpSp>
      <p:sp>
        <p:nvSpPr>
          <p:cNvPr id="116997" name="Text Box 261">
            <a:extLst>
              <a:ext uri="{FF2B5EF4-FFF2-40B4-BE49-F238E27FC236}">
                <a16:creationId xmlns:a16="http://schemas.microsoft.com/office/drawing/2014/main" id="{7121BF17-0A75-D6AB-F113-71A734562D87}"/>
              </a:ext>
            </a:extLst>
          </p:cNvPr>
          <p:cNvSpPr txBox="1">
            <a:spLocks noChangeArrowheads="1"/>
          </p:cNvSpPr>
          <p:nvPr/>
        </p:nvSpPr>
        <p:spPr bwMode="auto">
          <a:xfrm>
            <a:off x="6443119" y="4471449"/>
            <a:ext cx="22320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solidFill>
                  <a:srgbClr val="FFFFFF"/>
                </a:solidFill>
                <a:latin typeface="Arial" panose="020B0604020202020204" pitchFamily="34" charset="0"/>
              </a:rPr>
              <a:t>Ausscheidungssystem</a:t>
            </a:r>
          </a:p>
        </p:txBody>
      </p:sp>
      <p:sp>
        <p:nvSpPr>
          <p:cNvPr id="116998" name="Text Box 262">
            <a:extLst>
              <a:ext uri="{FF2B5EF4-FFF2-40B4-BE49-F238E27FC236}">
                <a16:creationId xmlns:a16="http://schemas.microsoft.com/office/drawing/2014/main" id="{4DDE5260-145D-F0EE-9047-F9007542488B}"/>
              </a:ext>
            </a:extLst>
          </p:cNvPr>
          <p:cNvSpPr txBox="1">
            <a:spLocks noChangeArrowheads="1"/>
          </p:cNvSpPr>
          <p:nvPr/>
        </p:nvSpPr>
        <p:spPr bwMode="auto">
          <a:xfrm>
            <a:off x="6435183" y="5032754"/>
            <a:ext cx="2233067"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solidFill>
                  <a:srgbClr val="FFFFFF"/>
                </a:solidFill>
                <a:latin typeface="Arial" panose="020B0604020202020204" pitchFamily="34" charset="0"/>
              </a:rPr>
              <a:t>Herz</a:t>
            </a:r>
            <a:r>
              <a:rPr lang="de-DE" altLang="de-DE" sz="1600" dirty="0">
                <a:latin typeface="Arial" panose="020B0604020202020204" pitchFamily="34" charset="0"/>
              </a:rPr>
              <a:t> </a:t>
            </a:r>
            <a:r>
              <a:rPr lang="de-DE" altLang="de-DE" sz="1600" dirty="0">
                <a:solidFill>
                  <a:srgbClr val="FFFFFF"/>
                </a:solidFill>
                <a:latin typeface="Arial" panose="020B0604020202020204" pitchFamily="34" charset="0"/>
              </a:rPr>
              <a:t>/</a:t>
            </a:r>
            <a:r>
              <a:rPr lang="de-DE" altLang="de-DE" sz="1600" dirty="0">
                <a:latin typeface="Arial" panose="020B0604020202020204" pitchFamily="34" charset="0"/>
              </a:rPr>
              <a:t> </a:t>
            </a:r>
            <a:br>
              <a:rPr lang="de-DE" altLang="de-DE" sz="1600" dirty="0">
                <a:latin typeface="Arial" panose="020B0604020202020204" pitchFamily="34" charset="0"/>
              </a:rPr>
            </a:br>
            <a:r>
              <a:rPr lang="de-DE" altLang="de-DE" sz="1600" dirty="0">
                <a:solidFill>
                  <a:srgbClr val="FFFFFF"/>
                </a:solidFill>
                <a:latin typeface="Arial" panose="020B0604020202020204" pitchFamily="34" charset="0"/>
              </a:rPr>
              <a:t>offenes</a:t>
            </a:r>
            <a:r>
              <a:rPr lang="de-DE" altLang="de-DE" sz="1600" dirty="0">
                <a:latin typeface="Arial" panose="020B0604020202020204" pitchFamily="34" charset="0"/>
              </a:rPr>
              <a:t> </a:t>
            </a:r>
            <a:r>
              <a:rPr lang="de-DE" altLang="de-DE" sz="1600" dirty="0">
                <a:solidFill>
                  <a:srgbClr val="FFFFFF"/>
                </a:solidFill>
                <a:latin typeface="Arial" panose="020B0604020202020204" pitchFamily="34" charset="0"/>
              </a:rPr>
              <a:t>Gefäßsystem</a:t>
            </a:r>
          </a:p>
        </p:txBody>
      </p:sp>
      <p:sp>
        <p:nvSpPr>
          <p:cNvPr id="2" name="Rectangle 252">
            <a:extLst>
              <a:ext uri="{FF2B5EF4-FFF2-40B4-BE49-F238E27FC236}">
                <a16:creationId xmlns:a16="http://schemas.microsoft.com/office/drawing/2014/main" id="{9552847F-663A-E013-CEEF-59E6892C4CF4}"/>
              </a:ext>
            </a:extLst>
          </p:cNvPr>
          <p:cNvSpPr>
            <a:spLocks noChangeArrowheads="1"/>
          </p:cNvSpPr>
          <p:nvPr/>
        </p:nvSpPr>
        <p:spPr bwMode="auto">
          <a:xfrm>
            <a:off x="6443119" y="5802809"/>
            <a:ext cx="2305050" cy="360362"/>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3" name="Text Box 255">
            <a:extLst>
              <a:ext uri="{FF2B5EF4-FFF2-40B4-BE49-F238E27FC236}">
                <a16:creationId xmlns:a16="http://schemas.microsoft.com/office/drawing/2014/main" id="{CFD13C77-1127-A546-4926-269F90A8F487}"/>
              </a:ext>
            </a:extLst>
          </p:cNvPr>
          <p:cNvSpPr txBox="1">
            <a:spLocks noChangeArrowheads="1"/>
          </p:cNvSpPr>
          <p:nvPr/>
        </p:nvSpPr>
        <p:spPr bwMode="auto">
          <a:xfrm>
            <a:off x="5884811" y="5802809"/>
            <a:ext cx="50323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13</a:t>
            </a:r>
          </a:p>
        </p:txBody>
      </p:sp>
      <p:sp>
        <p:nvSpPr>
          <p:cNvPr id="4" name="Text Box 263">
            <a:extLst>
              <a:ext uri="{FF2B5EF4-FFF2-40B4-BE49-F238E27FC236}">
                <a16:creationId xmlns:a16="http://schemas.microsoft.com/office/drawing/2014/main" id="{4959ACBE-8375-ADE2-1016-3BA6BA70772B}"/>
              </a:ext>
            </a:extLst>
          </p:cNvPr>
          <p:cNvSpPr txBox="1">
            <a:spLocks noChangeArrowheads="1"/>
          </p:cNvSpPr>
          <p:nvPr/>
        </p:nvSpPr>
        <p:spPr bwMode="auto">
          <a:xfrm>
            <a:off x="6461074" y="5794871"/>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solidFill>
                  <a:srgbClr val="FFFFFF"/>
                </a:solidFill>
                <a:latin typeface="Arial" panose="020B0604020202020204" pitchFamily="34" charset="0"/>
              </a:rPr>
              <a:t>Säuredrüse</a:t>
            </a:r>
          </a:p>
        </p:txBody>
      </p:sp>
      <p:sp>
        <p:nvSpPr>
          <p:cNvPr id="5" name="Oval 208">
            <a:extLst>
              <a:ext uri="{FF2B5EF4-FFF2-40B4-BE49-F238E27FC236}">
                <a16:creationId xmlns:a16="http://schemas.microsoft.com/office/drawing/2014/main" id="{FFBC9F45-FF8C-1824-509D-91B2BAEEAC16}"/>
              </a:ext>
            </a:extLst>
          </p:cNvPr>
          <p:cNvSpPr>
            <a:spLocks noChangeArrowheads="1"/>
          </p:cNvSpPr>
          <p:nvPr/>
        </p:nvSpPr>
        <p:spPr bwMode="auto">
          <a:xfrm>
            <a:off x="5936323" y="5794871"/>
            <a:ext cx="360363"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6" name="Group 161">
            <a:extLst>
              <a:ext uri="{FF2B5EF4-FFF2-40B4-BE49-F238E27FC236}">
                <a16:creationId xmlns:a16="http://schemas.microsoft.com/office/drawing/2014/main" id="{45323405-DFA3-AF15-1009-3B889A011EC3}"/>
              </a:ext>
            </a:extLst>
          </p:cNvPr>
          <p:cNvGrpSpPr>
            <a:grpSpLocks/>
          </p:cNvGrpSpPr>
          <p:nvPr/>
        </p:nvGrpSpPr>
        <p:grpSpPr bwMode="auto">
          <a:xfrm>
            <a:off x="267192" y="5348536"/>
            <a:ext cx="2520950" cy="366713"/>
            <a:chOff x="204" y="3657"/>
            <a:chExt cx="1588" cy="231"/>
          </a:xfrm>
        </p:grpSpPr>
        <p:sp>
          <p:nvSpPr>
            <p:cNvPr id="7" name="Rectangle 162">
              <a:extLst>
                <a:ext uri="{FF2B5EF4-FFF2-40B4-BE49-F238E27FC236}">
                  <a16:creationId xmlns:a16="http://schemas.microsoft.com/office/drawing/2014/main" id="{C1C5D955-8F5C-FA46-0150-17169C080C60}"/>
                </a:ext>
              </a:extLst>
            </p:cNvPr>
            <p:cNvSpPr>
              <a:spLocks noChangeArrowheads="1"/>
            </p:cNvSpPr>
            <p:nvPr/>
          </p:nvSpPr>
          <p:spPr bwMode="auto">
            <a:xfrm>
              <a:off x="521" y="3657"/>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8" name="Group 163">
              <a:extLst>
                <a:ext uri="{FF2B5EF4-FFF2-40B4-BE49-F238E27FC236}">
                  <a16:creationId xmlns:a16="http://schemas.microsoft.com/office/drawing/2014/main" id="{98C9FCB6-045B-3AB6-37DC-F4B388F471CD}"/>
                </a:ext>
              </a:extLst>
            </p:cNvPr>
            <p:cNvGrpSpPr>
              <a:grpSpLocks/>
            </p:cNvGrpSpPr>
            <p:nvPr/>
          </p:nvGrpSpPr>
          <p:grpSpPr bwMode="auto">
            <a:xfrm>
              <a:off x="204" y="3657"/>
              <a:ext cx="227" cy="231"/>
              <a:chOff x="204" y="3657"/>
              <a:chExt cx="227" cy="231"/>
            </a:xfrm>
          </p:grpSpPr>
          <p:sp>
            <p:nvSpPr>
              <p:cNvPr id="9" name="Oval 164">
                <a:extLst>
                  <a:ext uri="{FF2B5EF4-FFF2-40B4-BE49-F238E27FC236}">
                    <a16:creationId xmlns:a16="http://schemas.microsoft.com/office/drawing/2014/main" id="{CA9E9BCD-DBB8-816F-9DAE-50855465EB0D}"/>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0" name="Text Box 165">
                <a:extLst>
                  <a:ext uri="{FF2B5EF4-FFF2-40B4-BE49-F238E27FC236}">
                    <a16:creationId xmlns:a16="http://schemas.microsoft.com/office/drawing/2014/main" id="{4E2F76BA-C4B8-3275-41B8-6E0EA8F9DF2F}"/>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4</a:t>
                </a:r>
              </a:p>
            </p:txBody>
          </p:sp>
        </p:grpSp>
      </p:grpSp>
      <p:grpSp>
        <p:nvGrpSpPr>
          <p:cNvPr id="11" name="Group 166">
            <a:extLst>
              <a:ext uri="{FF2B5EF4-FFF2-40B4-BE49-F238E27FC236}">
                <a16:creationId xmlns:a16="http://schemas.microsoft.com/office/drawing/2014/main" id="{76D674C8-583D-0A44-F77A-8E52584FBC11}"/>
              </a:ext>
            </a:extLst>
          </p:cNvPr>
          <p:cNvGrpSpPr>
            <a:grpSpLocks/>
          </p:cNvGrpSpPr>
          <p:nvPr/>
        </p:nvGrpSpPr>
        <p:grpSpPr bwMode="auto">
          <a:xfrm>
            <a:off x="265605" y="5866061"/>
            <a:ext cx="2520950" cy="366713"/>
            <a:chOff x="1882" y="2704"/>
            <a:chExt cx="1588" cy="231"/>
          </a:xfrm>
        </p:grpSpPr>
        <p:sp>
          <p:nvSpPr>
            <p:cNvPr id="12" name="Rectangle 167">
              <a:extLst>
                <a:ext uri="{FF2B5EF4-FFF2-40B4-BE49-F238E27FC236}">
                  <a16:creationId xmlns:a16="http://schemas.microsoft.com/office/drawing/2014/main" id="{5B13489C-DE2D-DB33-67F0-BBDA912A7698}"/>
                </a:ext>
              </a:extLst>
            </p:cNvPr>
            <p:cNvSpPr>
              <a:spLocks noChangeArrowheads="1"/>
            </p:cNvSpPr>
            <p:nvPr/>
          </p:nvSpPr>
          <p:spPr bwMode="auto">
            <a:xfrm>
              <a:off x="2199" y="2704"/>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13" name="Group 168">
              <a:extLst>
                <a:ext uri="{FF2B5EF4-FFF2-40B4-BE49-F238E27FC236}">
                  <a16:creationId xmlns:a16="http://schemas.microsoft.com/office/drawing/2014/main" id="{54C03436-B80E-DC63-70DE-A4E888BA2A68}"/>
                </a:ext>
              </a:extLst>
            </p:cNvPr>
            <p:cNvGrpSpPr>
              <a:grpSpLocks/>
            </p:cNvGrpSpPr>
            <p:nvPr/>
          </p:nvGrpSpPr>
          <p:grpSpPr bwMode="auto">
            <a:xfrm>
              <a:off x="1882" y="2704"/>
              <a:ext cx="227" cy="231"/>
              <a:chOff x="1882" y="2704"/>
              <a:chExt cx="227" cy="231"/>
            </a:xfrm>
          </p:grpSpPr>
          <p:sp>
            <p:nvSpPr>
              <p:cNvPr id="14" name="Oval 169">
                <a:extLst>
                  <a:ext uri="{FF2B5EF4-FFF2-40B4-BE49-F238E27FC236}">
                    <a16:creationId xmlns:a16="http://schemas.microsoft.com/office/drawing/2014/main" id="{C46C5888-868A-9218-F1AE-7EFB0A264CA2}"/>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5" name="Text Box 170">
                <a:extLst>
                  <a:ext uri="{FF2B5EF4-FFF2-40B4-BE49-F238E27FC236}">
                    <a16:creationId xmlns:a16="http://schemas.microsoft.com/office/drawing/2014/main" id="{BF040EB4-10ED-78AC-FA26-02B69E81BB3E}"/>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grpSp>
      </p:grpSp>
      <p:sp>
        <p:nvSpPr>
          <p:cNvPr id="16" name="Text Box 179">
            <a:extLst>
              <a:ext uri="{FF2B5EF4-FFF2-40B4-BE49-F238E27FC236}">
                <a16:creationId xmlns:a16="http://schemas.microsoft.com/office/drawing/2014/main" id="{1A3A5FA1-40D3-3348-D28A-50B6811094A5}"/>
              </a:ext>
            </a:extLst>
          </p:cNvPr>
          <p:cNvSpPr txBox="1">
            <a:spLocks noChangeArrowheads="1"/>
          </p:cNvSpPr>
          <p:nvPr/>
        </p:nvSpPr>
        <p:spPr bwMode="auto">
          <a:xfrm>
            <a:off x="770430" y="5348536"/>
            <a:ext cx="19462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solidFill>
                  <a:srgbClr val="FFFFFF"/>
                </a:solidFill>
                <a:latin typeface="Arial" panose="020B0604020202020204" pitchFamily="34" charset="0"/>
              </a:rPr>
              <a:t>Punktaugen</a:t>
            </a:r>
          </a:p>
        </p:txBody>
      </p:sp>
      <p:sp>
        <p:nvSpPr>
          <p:cNvPr id="17" name="Text Box 180">
            <a:extLst>
              <a:ext uri="{FF2B5EF4-FFF2-40B4-BE49-F238E27FC236}">
                <a16:creationId xmlns:a16="http://schemas.microsoft.com/office/drawing/2014/main" id="{92FBD74B-2C69-55B9-8F8B-29B6EDB0E843}"/>
              </a:ext>
            </a:extLst>
          </p:cNvPr>
          <p:cNvSpPr txBox="1">
            <a:spLocks noChangeArrowheads="1"/>
          </p:cNvSpPr>
          <p:nvPr/>
        </p:nvSpPr>
        <p:spPr bwMode="auto">
          <a:xfrm>
            <a:off x="770430" y="5866061"/>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solidFill>
                  <a:srgbClr val="FFFFFF"/>
                </a:solidFill>
                <a:latin typeface="Arial" panose="020B0604020202020204" pitchFamily="34" charset="0"/>
              </a:rPr>
              <a:t>Facettenaugen</a:t>
            </a:r>
          </a:p>
        </p:txBody>
      </p:sp>
      <p:grpSp>
        <p:nvGrpSpPr>
          <p:cNvPr id="18" name="Group 161">
            <a:extLst>
              <a:ext uri="{FF2B5EF4-FFF2-40B4-BE49-F238E27FC236}">
                <a16:creationId xmlns:a16="http://schemas.microsoft.com/office/drawing/2014/main" id="{C21132D6-0750-D353-846E-7CE0FDBDDB76}"/>
              </a:ext>
            </a:extLst>
          </p:cNvPr>
          <p:cNvGrpSpPr>
            <a:grpSpLocks/>
          </p:cNvGrpSpPr>
          <p:nvPr/>
        </p:nvGrpSpPr>
        <p:grpSpPr bwMode="auto">
          <a:xfrm>
            <a:off x="3076523" y="4320620"/>
            <a:ext cx="2520950" cy="366713"/>
            <a:chOff x="204" y="3657"/>
            <a:chExt cx="1588" cy="231"/>
          </a:xfrm>
        </p:grpSpPr>
        <p:sp>
          <p:nvSpPr>
            <p:cNvPr id="19" name="Rectangle 162">
              <a:extLst>
                <a:ext uri="{FF2B5EF4-FFF2-40B4-BE49-F238E27FC236}">
                  <a16:creationId xmlns:a16="http://schemas.microsoft.com/office/drawing/2014/main" id="{681CEC55-05F0-DAE5-2B62-F171367AA6E5}"/>
                </a:ext>
              </a:extLst>
            </p:cNvPr>
            <p:cNvSpPr>
              <a:spLocks noChangeArrowheads="1"/>
            </p:cNvSpPr>
            <p:nvPr/>
          </p:nvSpPr>
          <p:spPr bwMode="auto">
            <a:xfrm>
              <a:off x="521" y="3657"/>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20" name="Group 163">
              <a:extLst>
                <a:ext uri="{FF2B5EF4-FFF2-40B4-BE49-F238E27FC236}">
                  <a16:creationId xmlns:a16="http://schemas.microsoft.com/office/drawing/2014/main" id="{08451FD6-F127-7FCC-7ACD-854642350E92}"/>
                </a:ext>
              </a:extLst>
            </p:cNvPr>
            <p:cNvGrpSpPr>
              <a:grpSpLocks/>
            </p:cNvGrpSpPr>
            <p:nvPr/>
          </p:nvGrpSpPr>
          <p:grpSpPr bwMode="auto">
            <a:xfrm>
              <a:off x="204" y="3657"/>
              <a:ext cx="227" cy="231"/>
              <a:chOff x="204" y="3657"/>
              <a:chExt cx="227" cy="231"/>
            </a:xfrm>
          </p:grpSpPr>
          <p:sp>
            <p:nvSpPr>
              <p:cNvPr id="21" name="Oval 164">
                <a:extLst>
                  <a:ext uri="{FF2B5EF4-FFF2-40B4-BE49-F238E27FC236}">
                    <a16:creationId xmlns:a16="http://schemas.microsoft.com/office/drawing/2014/main" id="{E61395BC-0986-033E-5E9D-194E5D812FC3}"/>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22" name="Text Box 165">
                <a:extLst>
                  <a:ext uri="{FF2B5EF4-FFF2-40B4-BE49-F238E27FC236}">
                    <a16:creationId xmlns:a16="http://schemas.microsoft.com/office/drawing/2014/main" id="{3019A189-C954-5E27-6998-8961AAB9F681}"/>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6</a:t>
                </a:r>
              </a:p>
            </p:txBody>
          </p:sp>
        </p:grpSp>
      </p:grpSp>
      <p:sp>
        <p:nvSpPr>
          <p:cNvPr id="23" name="Text Box 179">
            <a:extLst>
              <a:ext uri="{FF2B5EF4-FFF2-40B4-BE49-F238E27FC236}">
                <a16:creationId xmlns:a16="http://schemas.microsoft.com/office/drawing/2014/main" id="{87D80928-DD7B-DD49-CB36-12F1E8D7DA3F}"/>
              </a:ext>
            </a:extLst>
          </p:cNvPr>
          <p:cNvSpPr txBox="1">
            <a:spLocks noChangeArrowheads="1"/>
          </p:cNvSpPr>
          <p:nvPr/>
        </p:nvSpPr>
        <p:spPr bwMode="auto">
          <a:xfrm>
            <a:off x="3579761" y="4320620"/>
            <a:ext cx="19462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solidFill>
                  <a:srgbClr val="FFFFFF"/>
                </a:solidFill>
                <a:latin typeface="Arial" panose="020B0604020202020204" pitchFamily="34" charset="0"/>
              </a:rPr>
              <a:t>Fühler</a:t>
            </a:r>
          </a:p>
        </p:txBody>
      </p:sp>
      <p:sp>
        <p:nvSpPr>
          <p:cNvPr id="24" name="Oval 202">
            <a:extLst>
              <a:ext uri="{FF2B5EF4-FFF2-40B4-BE49-F238E27FC236}">
                <a16:creationId xmlns:a16="http://schemas.microsoft.com/office/drawing/2014/main" id="{AD2FEB91-3ED6-424D-3CEA-D5FA03A67E4F}"/>
              </a:ext>
            </a:extLst>
          </p:cNvPr>
          <p:cNvSpPr>
            <a:spLocks noChangeArrowheads="1"/>
          </p:cNvSpPr>
          <p:nvPr/>
        </p:nvSpPr>
        <p:spPr bwMode="auto">
          <a:xfrm>
            <a:off x="2118519" y="2866881"/>
            <a:ext cx="360362"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25" name="Text Box 203">
            <a:extLst>
              <a:ext uri="{FF2B5EF4-FFF2-40B4-BE49-F238E27FC236}">
                <a16:creationId xmlns:a16="http://schemas.microsoft.com/office/drawing/2014/main" id="{CB612873-C5ED-DEA5-9537-C69675ECB0F8}"/>
              </a:ext>
            </a:extLst>
          </p:cNvPr>
          <p:cNvSpPr txBox="1">
            <a:spLocks noChangeArrowheads="1"/>
          </p:cNvSpPr>
          <p:nvPr/>
        </p:nvSpPr>
        <p:spPr bwMode="auto">
          <a:xfrm>
            <a:off x="2132808" y="2858943"/>
            <a:ext cx="2889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8</a:t>
            </a:r>
          </a:p>
        </p:txBody>
      </p:sp>
      <p:sp>
        <p:nvSpPr>
          <p:cNvPr id="26" name="Oval 202">
            <a:extLst>
              <a:ext uri="{FF2B5EF4-FFF2-40B4-BE49-F238E27FC236}">
                <a16:creationId xmlns:a16="http://schemas.microsoft.com/office/drawing/2014/main" id="{DFBD6381-846A-EFF7-68B2-C54C51AB2174}"/>
              </a:ext>
            </a:extLst>
          </p:cNvPr>
          <p:cNvSpPr>
            <a:spLocks noChangeArrowheads="1"/>
          </p:cNvSpPr>
          <p:nvPr/>
        </p:nvSpPr>
        <p:spPr bwMode="auto">
          <a:xfrm>
            <a:off x="1593850" y="1183482"/>
            <a:ext cx="360362"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27" name="Text Box 203">
            <a:extLst>
              <a:ext uri="{FF2B5EF4-FFF2-40B4-BE49-F238E27FC236}">
                <a16:creationId xmlns:a16="http://schemas.microsoft.com/office/drawing/2014/main" id="{86FF9EC6-7E25-76A5-4624-045AD9850296}"/>
              </a:ext>
            </a:extLst>
          </p:cNvPr>
          <p:cNvSpPr txBox="1">
            <a:spLocks noChangeArrowheads="1"/>
          </p:cNvSpPr>
          <p:nvPr/>
        </p:nvSpPr>
        <p:spPr bwMode="auto">
          <a:xfrm>
            <a:off x="1598613" y="1183482"/>
            <a:ext cx="2889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4</a:t>
            </a:r>
          </a:p>
        </p:txBody>
      </p:sp>
      <p:sp>
        <p:nvSpPr>
          <p:cNvPr id="28" name="Oval 202">
            <a:extLst>
              <a:ext uri="{FF2B5EF4-FFF2-40B4-BE49-F238E27FC236}">
                <a16:creationId xmlns:a16="http://schemas.microsoft.com/office/drawing/2014/main" id="{4FE8E3AD-5F46-FEAB-79A2-70BE1E966EA7}"/>
              </a:ext>
            </a:extLst>
          </p:cNvPr>
          <p:cNvSpPr>
            <a:spLocks noChangeArrowheads="1"/>
          </p:cNvSpPr>
          <p:nvPr/>
        </p:nvSpPr>
        <p:spPr bwMode="auto">
          <a:xfrm>
            <a:off x="1558892" y="1625599"/>
            <a:ext cx="360362" cy="358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29" name="Text Box 203">
            <a:extLst>
              <a:ext uri="{FF2B5EF4-FFF2-40B4-BE49-F238E27FC236}">
                <a16:creationId xmlns:a16="http://schemas.microsoft.com/office/drawing/2014/main" id="{38843E54-43E6-D291-52D1-CABFE3E0F602}"/>
              </a:ext>
            </a:extLst>
          </p:cNvPr>
          <p:cNvSpPr txBox="1">
            <a:spLocks noChangeArrowheads="1"/>
          </p:cNvSpPr>
          <p:nvPr/>
        </p:nvSpPr>
        <p:spPr bwMode="auto">
          <a:xfrm>
            <a:off x="1563655" y="1625599"/>
            <a:ext cx="2889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5</a:t>
            </a:r>
          </a:p>
        </p:txBody>
      </p:sp>
      <p:sp>
        <p:nvSpPr>
          <p:cNvPr id="32" name="Line 222">
            <a:extLst>
              <a:ext uri="{FF2B5EF4-FFF2-40B4-BE49-F238E27FC236}">
                <a16:creationId xmlns:a16="http://schemas.microsoft.com/office/drawing/2014/main" id="{D75E5731-66D3-4E88-3EDA-9321D29D28B3}"/>
              </a:ext>
            </a:extLst>
          </p:cNvPr>
          <p:cNvSpPr>
            <a:spLocks noChangeShapeType="1"/>
          </p:cNvSpPr>
          <p:nvPr/>
        </p:nvSpPr>
        <p:spPr bwMode="auto">
          <a:xfrm>
            <a:off x="1954212" y="1408113"/>
            <a:ext cx="592931" cy="7667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33" name="Line 222">
            <a:extLst>
              <a:ext uri="{FF2B5EF4-FFF2-40B4-BE49-F238E27FC236}">
                <a16:creationId xmlns:a16="http://schemas.microsoft.com/office/drawing/2014/main" id="{1F0F6769-FB7E-A73C-9507-9DB512F3FC1F}"/>
              </a:ext>
            </a:extLst>
          </p:cNvPr>
          <p:cNvSpPr>
            <a:spLocks noChangeShapeType="1"/>
          </p:cNvSpPr>
          <p:nvPr/>
        </p:nvSpPr>
        <p:spPr bwMode="auto">
          <a:xfrm flipV="1">
            <a:off x="1919254" y="1669258"/>
            <a:ext cx="510019" cy="8810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34" name="Line 222">
            <a:extLst>
              <a:ext uri="{FF2B5EF4-FFF2-40B4-BE49-F238E27FC236}">
                <a16:creationId xmlns:a16="http://schemas.microsoft.com/office/drawing/2014/main" id="{DE2BD2FB-D1A8-F2BA-6845-2F6EF8FB40DA}"/>
              </a:ext>
            </a:extLst>
          </p:cNvPr>
          <p:cNvSpPr>
            <a:spLocks noChangeShapeType="1"/>
          </p:cNvSpPr>
          <p:nvPr/>
        </p:nvSpPr>
        <p:spPr bwMode="auto">
          <a:xfrm flipV="1">
            <a:off x="2466871" y="2795195"/>
            <a:ext cx="319685" cy="16072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35" name="Text Box 221">
            <a:extLst>
              <a:ext uri="{FF2B5EF4-FFF2-40B4-BE49-F238E27FC236}">
                <a16:creationId xmlns:a16="http://schemas.microsoft.com/office/drawing/2014/main" id="{468AFA65-59DB-A9A0-16E4-3D27016D0DDE}"/>
              </a:ext>
            </a:extLst>
          </p:cNvPr>
          <p:cNvSpPr txBox="1">
            <a:spLocks noChangeArrowheads="1"/>
          </p:cNvSpPr>
          <p:nvPr/>
        </p:nvSpPr>
        <p:spPr bwMode="auto">
          <a:xfrm>
            <a:off x="4371161" y="2862911"/>
            <a:ext cx="5048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10</a:t>
            </a:r>
          </a:p>
        </p:txBody>
      </p:sp>
    </p:spTree>
    <p:extLst>
      <p:ext uri="{BB962C8B-B14F-4D97-AF65-F5344CB8AC3E}">
        <p14:creationId xmlns:p14="http://schemas.microsoft.com/office/powerpoint/2010/main" val="9054954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460CE2A3-F6D9-0BBF-858E-FFA6EFEAF8B5}"/>
              </a:ext>
            </a:extLst>
          </p:cNvPr>
          <p:cNvSpPr>
            <a:spLocks noGrp="1" noChangeArrowheads="1"/>
          </p:cNvSpPr>
          <p:nvPr>
            <p:ph type="title"/>
          </p:nvPr>
        </p:nvSpPr>
        <p:spPr/>
        <p:txBody>
          <a:bodyPr/>
          <a:lstStyle/>
          <a:p>
            <a:r>
              <a:rPr lang="de-DE" altLang="de-DE"/>
              <a:t>Der Körperbau der Ameise</a:t>
            </a:r>
          </a:p>
        </p:txBody>
      </p:sp>
      <p:grpSp>
        <p:nvGrpSpPr>
          <p:cNvPr id="2" name="Gruppieren 1">
            <a:extLst>
              <a:ext uri="{FF2B5EF4-FFF2-40B4-BE49-F238E27FC236}">
                <a16:creationId xmlns:a16="http://schemas.microsoft.com/office/drawing/2014/main" id="{0AE44B43-871C-023C-FFFF-1A2221AFF0BC}"/>
              </a:ext>
            </a:extLst>
          </p:cNvPr>
          <p:cNvGrpSpPr/>
          <p:nvPr/>
        </p:nvGrpSpPr>
        <p:grpSpPr>
          <a:xfrm>
            <a:off x="250031" y="1340768"/>
            <a:ext cx="8643938" cy="3452812"/>
            <a:chOff x="248443" y="1340768"/>
            <a:chExt cx="8643938" cy="3452812"/>
          </a:xfrm>
        </p:grpSpPr>
        <p:sp>
          <p:nvSpPr>
            <p:cNvPr id="10243" name="Rectangle 114">
              <a:extLst>
                <a:ext uri="{FF2B5EF4-FFF2-40B4-BE49-F238E27FC236}">
                  <a16:creationId xmlns:a16="http://schemas.microsoft.com/office/drawing/2014/main" id="{760C6864-1352-0EC2-2201-D9CFDD489455}"/>
                </a:ext>
              </a:extLst>
            </p:cNvPr>
            <p:cNvSpPr>
              <a:spLocks noChangeArrowheads="1"/>
            </p:cNvSpPr>
            <p:nvPr/>
          </p:nvSpPr>
          <p:spPr bwMode="auto">
            <a:xfrm>
              <a:off x="298057" y="3134547"/>
              <a:ext cx="1361279" cy="36036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10244" name="Group 134">
              <a:extLst>
                <a:ext uri="{FF2B5EF4-FFF2-40B4-BE49-F238E27FC236}">
                  <a16:creationId xmlns:a16="http://schemas.microsoft.com/office/drawing/2014/main" id="{DE013F56-0AC9-5A2B-5060-01A7CDBE7523}"/>
                </a:ext>
              </a:extLst>
            </p:cNvPr>
            <p:cNvGrpSpPr>
              <a:grpSpLocks/>
            </p:cNvGrpSpPr>
            <p:nvPr/>
          </p:nvGrpSpPr>
          <p:grpSpPr bwMode="auto">
            <a:xfrm>
              <a:off x="248443" y="1340768"/>
              <a:ext cx="8643938" cy="3452812"/>
              <a:chOff x="202" y="845"/>
              <a:chExt cx="5445" cy="2175"/>
            </a:xfrm>
          </p:grpSpPr>
          <p:pic>
            <p:nvPicPr>
              <p:cNvPr id="10245" name="Picture 39">
                <a:extLst>
                  <a:ext uri="{FF2B5EF4-FFF2-40B4-BE49-F238E27FC236}">
                    <a16:creationId xmlns:a16="http://schemas.microsoft.com/office/drawing/2014/main" id="{63A276A1-9EA1-D957-2287-12735463A13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1107" y="1305"/>
                <a:ext cx="3169" cy="15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246" name="Group 127">
                <a:extLst>
                  <a:ext uri="{FF2B5EF4-FFF2-40B4-BE49-F238E27FC236}">
                    <a16:creationId xmlns:a16="http://schemas.microsoft.com/office/drawing/2014/main" id="{553588C8-1C7D-2BDC-DC9A-CF170C3B66F5}"/>
                  </a:ext>
                </a:extLst>
              </p:cNvPr>
              <p:cNvGrpSpPr>
                <a:grpSpLocks/>
              </p:cNvGrpSpPr>
              <p:nvPr/>
            </p:nvGrpSpPr>
            <p:grpSpPr bwMode="auto">
              <a:xfrm>
                <a:off x="4059" y="1738"/>
                <a:ext cx="1271" cy="378"/>
                <a:chOff x="4059" y="1738"/>
                <a:chExt cx="1271" cy="378"/>
              </a:xfrm>
            </p:grpSpPr>
            <p:sp>
              <p:nvSpPr>
                <p:cNvPr id="10288" name="Line 74">
                  <a:extLst>
                    <a:ext uri="{FF2B5EF4-FFF2-40B4-BE49-F238E27FC236}">
                      <a16:creationId xmlns:a16="http://schemas.microsoft.com/office/drawing/2014/main" id="{D114D317-1975-8865-A95E-1145CA5A9BA8}"/>
                    </a:ext>
                  </a:extLst>
                </p:cNvPr>
                <p:cNvSpPr>
                  <a:spLocks noChangeShapeType="1"/>
                </p:cNvSpPr>
                <p:nvPr/>
              </p:nvSpPr>
              <p:spPr bwMode="auto">
                <a:xfrm flipH="1" flipV="1">
                  <a:off x="4059" y="1738"/>
                  <a:ext cx="363" cy="24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89" name="Rectangle 106">
                  <a:extLst>
                    <a:ext uri="{FF2B5EF4-FFF2-40B4-BE49-F238E27FC236}">
                      <a16:creationId xmlns:a16="http://schemas.microsoft.com/office/drawing/2014/main" id="{CCC59096-1471-1064-6E01-E4EB2C29D34E}"/>
                    </a:ext>
                  </a:extLst>
                </p:cNvPr>
                <p:cNvSpPr>
                  <a:spLocks noChangeArrowheads="1"/>
                </p:cNvSpPr>
                <p:nvPr/>
              </p:nvSpPr>
              <p:spPr bwMode="auto">
                <a:xfrm>
                  <a:off x="4422" y="1889"/>
                  <a:ext cx="908"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0290" name="Text Box 107">
                  <a:extLst>
                    <a:ext uri="{FF2B5EF4-FFF2-40B4-BE49-F238E27FC236}">
                      <a16:creationId xmlns:a16="http://schemas.microsoft.com/office/drawing/2014/main" id="{5FDA7108-E292-CED5-341E-8F6BDC557F44}"/>
                    </a:ext>
                  </a:extLst>
                </p:cNvPr>
                <p:cNvSpPr txBox="1">
                  <a:spLocks noChangeArrowheads="1"/>
                </p:cNvSpPr>
                <p:nvPr/>
              </p:nvSpPr>
              <p:spPr bwMode="auto">
                <a:xfrm>
                  <a:off x="4467" y="1889"/>
                  <a:ext cx="817"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Säuredrüse</a:t>
                  </a:r>
                </a:p>
              </p:txBody>
            </p:sp>
          </p:grpSp>
          <p:grpSp>
            <p:nvGrpSpPr>
              <p:cNvPr id="10247" name="Group 125">
                <a:extLst>
                  <a:ext uri="{FF2B5EF4-FFF2-40B4-BE49-F238E27FC236}">
                    <a16:creationId xmlns:a16="http://schemas.microsoft.com/office/drawing/2014/main" id="{90E8D875-DED1-E3A8-018D-D3B5EA90DDF9}"/>
                  </a:ext>
                </a:extLst>
              </p:cNvPr>
              <p:cNvGrpSpPr>
                <a:grpSpLocks/>
              </p:cNvGrpSpPr>
              <p:nvPr/>
            </p:nvGrpSpPr>
            <p:grpSpPr bwMode="auto">
              <a:xfrm>
                <a:off x="1247" y="845"/>
                <a:ext cx="3221" cy="409"/>
                <a:chOff x="1247" y="845"/>
                <a:chExt cx="3221" cy="409"/>
              </a:xfrm>
            </p:grpSpPr>
            <p:sp>
              <p:nvSpPr>
                <p:cNvPr id="10271" name="Line 40">
                  <a:extLst>
                    <a:ext uri="{FF2B5EF4-FFF2-40B4-BE49-F238E27FC236}">
                      <a16:creationId xmlns:a16="http://schemas.microsoft.com/office/drawing/2014/main" id="{A81EE6E1-FCF5-8BDB-B08B-3F1AB602E6CE}"/>
                    </a:ext>
                  </a:extLst>
                </p:cNvPr>
                <p:cNvSpPr>
                  <a:spLocks noChangeShapeType="1"/>
                </p:cNvSpPr>
                <p:nvPr/>
              </p:nvSpPr>
              <p:spPr bwMode="auto">
                <a:xfrm>
                  <a:off x="1247" y="1118"/>
                  <a:ext cx="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72" name="Line 41">
                  <a:extLst>
                    <a:ext uri="{FF2B5EF4-FFF2-40B4-BE49-F238E27FC236}">
                      <a16:creationId xmlns:a16="http://schemas.microsoft.com/office/drawing/2014/main" id="{BDC89D68-BB8D-A523-C42E-21EA474586FE}"/>
                    </a:ext>
                  </a:extLst>
                </p:cNvPr>
                <p:cNvSpPr>
                  <a:spLocks noChangeShapeType="1"/>
                </p:cNvSpPr>
                <p:nvPr/>
              </p:nvSpPr>
              <p:spPr bwMode="auto">
                <a:xfrm>
                  <a:off x="1938" y="1118"/>
                  <a:ext cx="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73" name="Line 42">
                  <a:extLst>
                    <a:ext uri="{FF2B5EF4-FFF2-40B4-BE49-F238E27FC236}">
                      <a16:creationId xmlns:a16="http://schemas.microsoft.com/office/drawing/2014/main" id="{888DF8B6-F540-0341-D40F-C816C1B19914}"/>
                    </a:ext>
                  </a:extLst>
                </p:cNvPr>
                <p:cNvSpPr>
                  <a:spLocks noChangeShapeType="1"/>
                </p:cNvSpPr>
                <p:nvPr/>
              </p:nvSpPr>
              <p:spPr bwMode="auto">
                <a:xfrm>
                  <a:off x="2971" y="1118"/>
                  <a:ext cx="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74" name="Line 43">
                  <a:extLst>
                    <a:ext uri="{FF2B5EF4-FFF2-40B4-BE49-F238E27FC236}">
                      <a16:creationId xmlns:a16="http://schemas.microsoft.com/office/drawing/2014/main" id="{A566D1DA-F1C0-834A-E28E-6F740137658B}"/>
                    </a:ext>
                  </a:extLst>
                </p:cNvPr>
                <p:cNvSpPr>
                  <a:spLocks noChangeShapeType="1"/>
                </p:cNvSpPr>
                <p:nvPr/>
              </p:nvSpPr>
              <p:spPr bwMode="auto">
                <a:xfrm>
                  <a:off x="4468" y="1118"/>
                  <a:ext cx="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75" name="Line 44">
                  <a:extLst>
                    <a:ext uri="{FF2B5EF4-FFF2-40B4-BE49-F238E27FC236}">
                      <a16:creationId xmlns:a16="http://schemas.microsoft.com/office/drawing/2014/main" id="{1B39FE20-BC2A-BE50-52A9-D123359F9BF2}"/>
                    </a:ext>
                  </a:extLst>
                </p:cNvPr>
                <p:cNvSpPr>
                  <a:spLocks noChangeShapeType="1"/>
                </p:cNvSpPr>
                <p:nvPr/>
              </p:nvSpPr>
              <p:spPr bwMode="auto">
                <a:xfrm>
                  <a:off x="1247" y="1118"/>
                  <a:ext cx="263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76" name="Line 45">
                  <a:extLst>
                    <a:ext uri="{FF2B5EF4-FFF2-40B4-BE49-F238E27FC236}">
                      <a16:creationId xmlns:a16="http://schemas.microsoft.com/office/drawing/2014/main" id="{D1E183C0-9E58-02E3-6F2F-2D499BBD9FE2}"/>
                    </a:ext>
                  </a:extLst>
                </p:cNvPr>
                <p:cNvSpPr>
                  <a:spLocks noChangeShapeType="1"/>
                </p:cNvSpPr>
                <p:nvPr/>
              </p:nvSpPr>
              <p:spPr bwMode="auto">
                <a:xfrm>
                  <a:off x="3833" y="1118"/>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77" name="Line 46">
                  <a:extLst>
                    <a:ext uri="{FF2B5EF4-FFF2-40B4-BE49-F238E27FC236}">
                      <a16:creationId xmlns:a16="http://schemas.microsoft.com/office/drawing/2014/main" id="{CAAC001E-40AD-0B3A-A44E-D8C01267EA47}"/>
                    </a:ext>
                  </a:extLst>
                </p:cNvPr>
                <p:cNvSpPr>
                  <a:spLocks noChangeShapeType="1"/>
                </p:cNvSpPr>
                <p:nvPr/>
              </p:nvSpPr>
              <p:spPr bwMode="auto">
                <a:xfrm>
                  <a:off x="1973" y="1118"/>
                  <a:ext cx="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78" name="Line 47">
                  <a:extLst>
                    <a:ext uri="{FF2B5EF4-FFF2-40B4-BE49-F238E27FC236}">
                      <a16:creationId xmlns:a16="http://schemas.microsoft.com/office/drawing/2014/main" id="{821AA3C6-6172-26B0-7A36-9C6257669B56}"/>
                    </a:ext>
                  </a:extLst>
                </p:cNvPr>
                <p:cNvSpPr>
                  <a:spLocks noChangeShapeType="1"/>
                </p:cNvSpPr>
                <p:nvPr/>
              </p:nvSpPr>
              <p:spPr bwMode="auto">
                <a:xfrm>
                  <a:off x="3003" y="1118"/>
                  <a:ext cx="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79" name="Rectangle 96">
                  <a:extLst>
                    <a:ext uri="{FF2B5EF4-FFF2-40B4-BE49-F238E27FC236}">
                      <a16:creationId xmlns:a16="http://schemas.microsoft.com/office/drawing/2014/main" id="{5D74C60E-DC90-0DF0-D7DC-C19D7C18CFE1}"/>
                    </a:ext>
                  </a:extLst>
                </p:cNvPr>
                <p:cNvSpPr>
                  <a:spLocks noChangeArrowheads="1"/>
                </p:cNvSpPr>
                <p:nvPr/>
              </p:nvSpPr>
              <p:spPr bwMode="auto">
                <a:xfrm>
                  <a:off x="1338" y="845"/>
                  <a:ext cx="500"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0280" name="Text Box 97">
                  <a:extLst>
                    <a:ext uri="{FF2B5EF4-FFF2-40B4-BE49-F238E27FC236}">
                      <a16:creationId xmlns:a16="http://schemas.microsoft.com/office/drawing/2014/main" id="{FD823523-C1EC-4372-8366-E5367D7F45ED}"/>
                    </a:ext>
                  </a:extLst>
                </p:cNvPr>
                <p:cNvSpPr txBox="1">
                  <a:spLocks noChangeArrowheads="1"/>
                </p:cNvSpPr>
                <p:nvPr/>
              </p:nvSpPr>
              <p:spPr bwMode="auto">
                <a:xfrm>
                  <a:off x="1383" y="845"/>
                  <a:ext cx="49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Kopf</a:t>
                  </a:r>
                </a:p>
              </p:txBody>
            </p:sp>
            <p:sp>
              <p:nvSpPr>
                <p:cNvPr id="10281" name="Rectangle 99">
                  <a:extLst>
                    <a:ext uri="{FF2B5EF4-FFF2-40B4-BE49-F238E27FC236}">
                      <a16:creationId xmlns:a16="http://schemas.microsoft.com/office/drawing/2014/main" id="{BC957F7E-9C96-D688-EBCE-429F4E558705}"/>
                    </a:ext>
                  </a:extLst>
                </p:cNvPr>
                <p:cNvSpPr>
                  <a:spLocks noChangeArrowheads="1"/>
                </p:cNvSpPr>
                <p:nvPr/>
              </p:nvSpPr>
              <p:spPr bwMode="auto">
                <a:xfrm>
                  <a:off x="2222" y="845"/>
                  <a:ext cx="567"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0282" name="Text Box 100">
                  <a:extLst>
                    <a:ext uri="{FF2B5EF4-FFF2-40B4-BE49-F238E27FC236}">
                      <a16:creationId xmlns:a16="http://schemas.microsoft.com/office/drawing/2014/main" id="{1A96EDE4-62D5-3B1A-C2D0-AB5A43858841}"/>
                    </a:ext>
                  </a:extLst>
                </p:cNvPr>
                <p:cNvSpPr txBox="1">
                  <a:spLocks noChangeArrowheads="1"/>
                </p:cNvSpPr>
                <p:nvPr/>
              </p:nvSpPr>
              <p:spPr bwMode="auto">
                <a:xfrm>
                  <a:off x="2290" y="845"/>
                  <a:ext cx="45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Brust</a:t>
                  </a:r>
                </a:p>
              </p:txBody>
            </p:sp>
            <p:sp>
              <p:nvSpPr>
                <p:cNvPr id="10283" name="Line 101">
                  <a:extLst>
                    <a:ext uri="{FF2B5EF4-FFF2-40B4-BE49-F238E27FC236}">
                      <a16:creationId xmlns:a16="http://schemas.microsoft.com/office/drawing/2014/main" id="{1EA0F16D-83C4-4906-3355-2E627E5DC220}"/>
                    </a:ext>
                  </a:extLst>
                </p:cNvPr>
                <p:cNvSpPr>
                  <a:spLocks noChangeShapeType="1"/>
                </p:cNvSpPr>
                <p:nvPr/>
              </p:nvSpPr>
              <p:spPr bwMode="auto">
                <a:xfrm>
                  <a:off x="1565" y="1072"/>
                  <a:ext cx="0"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84" name="Rectangle 103">
                  <a:extLst>
                    <a:ext uri="{FF2B5EF4-FFF2-40B4-BE49-F238E27FC236}">
                      <a16:creationId xmlns:a16="http://schemas.microsoft.com/office/drawing/2014/main" id="{213230BA-F3DC-C3B7-7922-EB4AE561C909}"/>
                    </a:ext>
                  </a:extLst>
                </p:cNvPr>
                <p:cNvSpPr>
                  <a:spLocks noChangeArrowheads="1"/>
                </p:cNvSpPr>
                <p:nvPr/>
              </p:nvSpPr>
              <p:spPr bwMode="auto">
                <a:xfrm>
                  <a:off x="3288" y="845"/>
                  <a:ext cx="7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0285" name="Text Box 104">
                  <a:extLst>
                    <a:ext uri="{FF2B5EF4-FFF2-40B4-BE49-F238E27FC236}">
                      <a16:creationId xmlns:a16="http://schemas.microsoft.com/office/drawing/2014/main" id="{5DE6B59F-5238-C746-D074-3ADAACAA1975}"/>
                    </a:ext>
                  </a:extLst>
                </p:cNvPr>
                <p:cNvSpPr txBox="1">
                  <a:spLocks noChangeArrowheads="1"/>
                </p:cNvSpPr>
                <p:nvPr/>
              </p:nvSpPr>
              <p:spPr bwMode="auto">
                <a:xfrm>
                  <a:off x="3334" y="845"/>
                  <a:ext cx="725"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Hinterleib</a:t>
                  </a:r>
                </a:p>
              </p:txBody>
            </p:sp>
            <p:sp>
              <p:nvSpPr>
                <p:cNvPr id="10286" name="Line 108">
                  <a:extLst>
                    <a:ext uri="{FF2B5EF4-FFF2-40B4-BE49-F238E27FC236}">
                      <a16:creationId xmlns:a16="http://schemas.microsoft.com/office/drawing/2014/main" id="{B75C30F8-2D4E-D9F5-46FD-7BDB1513CCC6}"/>
                    </a:ext>
                  </a:extLst>
                </p:cNvPr>
                <p:cNvSpPr>
                  <a:spLocks noChangeShapeType="1"/>
                </p:cNvSpPr>
                <p:nvPr/>
              </p:nvSpPr>
              <p:spPr bwMode="auto">
                <a:xfrm>
                  <a:off x="2517" y="1072"/>
                  <a:ext cx="0"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87" name="Line 109">
                  <a:extLst>
                    <a:ext uri="{FF2B5EF4-FFF2-40B4-BE49-F238E27FC236}">
                      <a16:creationId xmlns:a16="http://schemas.microsoft.com/office/drawing/2014/main" id="{759E2B4F-B5B4-881F-D511-0E2A9A5EE2DF}"/>
                    </a:ext>
                  </a:extLst>
                </p:cNvPr>
                <p:cNvSpPr>
                  <a:spLocks noChangeShapeType="1"/>
                </p:cNvSpPr>
                <p:nvPr/>
              </p:nvSpPr>
              <p:spPr bwMode="auto">
                <a:xfrm>
                  <a:off x="3651" y="1072"/>
                  <a:ext cx="0"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0248" name="Group 131">
                <a:extLst>
                  <a:ext uri="{FF2B5EF4-FFF2-40B4-BE49-F238E27FC236}">
                    <a16:creationId xmlns:a16="http://schemas.microsoft.com/office/drawing/2014/main" id="{70BB5349-96C0-6FB4-B464-D36E13FE0469}"/>
                  </a:ext>
                </a:extLst>
              </p:cNvPr>
              <p:cNvGrpSpPr>
                <a:grpSpLocks/>
              </p:cNvGrpSpPr>
              <p:nvPr/>
            </p:nvGrpSpPr>
            <p:grpSpPr bwMode="auto">
              <a:xfrm>
                <a:off x="431" y="1661"/>
                <a:ext cx="816" cy="212"/>
                <a:chOff x="431" y="1661"/>
                <a:chExt cx="816" cy="212"/>
              </a:xfrm>
            </p:grpSpPr>
            <p:sp>
              <p:nvSpPr>
                <p:cNvPr id="10268" name="Line 68">
                  <a:extLst>
                    <a:ext uri="{FF2B5EF4-FFF2-40B4-BE49-F238E27FC236}">
                      <a16:creationId xmlns:a16="http://schemas.microsoft.com/office/drawing/2014/main" id="{90B9933C-31E0-1970-9C8B-50DEF8FD988D}"/>
                    </a:ext>
                  </a:extLst>
                </p:cNvPr>
                <p:cNvSpPr>
                  <a:spLocks noChangeShapeType="1"/>
                </p:cNvSpPr>
                <p:nvPr/>
              </p:nvSpPr>
              <p:spPr bwMode="auto">
                <a:xfrm>
                  <a:off x="1112" y="1752"/>
                  <a:ext cx="135" cy="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69" name="Rectangle 111">
                  <a:extLst>
                    <a:ext uri="{FF2B5EF4-FFF2-40B4-BE49-F238E27FC236}">
                      <a16:creationId xmlns:a16="http://schemas.microsoft.com/office/drawing/2014/main" id="{57215FB0-6B54-A566-E8D5-91BC0378CEA5}"/>
                    </a:ext>
                  </a:extLst>
                </p:cNvPr>
                <p:cNvSpPr>
                  <a:spLocks noChangeArrowheads="1"/>
                </p:cNvSpPr>
                <p:nvPr/>
              </p:nvSpPr>
              <p:spPr bwMode="auto">
                <a:xfrm>
                  <a:off x="431" y="1661"/>
                  <a:ext cx="681" cy="19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0270" name="Text Box 112">
                  <a:extLst>
                    <a:ext uri="{FF2B5EF4-FFF2-40B4-BE49-F238E27FC236}">
                      <a16:creationId xmlns:a16="http://schemas.microsoft.com/office/drawing/2014/main" id="{1BA7451F-742F-888E-CB80-E341D2F39D4E}"/>
                    </a:ext>
                  </a:extLst>
                </p:cNvPr>
                <p:cNvSpPr txBox="1">
                  <a:spLocks noChangeArrowheads="1"/>
                </p:cNvSpPr>
                <p:nvPr/>
              </p:nvSpPr>
              <p:spPr bwMode="auto">
                <a:xfrm>
                  <a:off x="522" y="1661"/>
                  <a:ext cx="544"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Fühler</a:t>
                  </a:r>
                </a:p>
              </p:txBody>
            </p:sp>
          </p:grpSp>
          <p:grpSp>
            <p:nvGrpSpPr>
              <p:cNvPr id="10249" name="Group 132">
                <a:extLst>
                  <a:ext uri="{FF2B5EF4-FFF2-40B4-BE49-F238E27FC236}">
                    <a16:creationId xmlns:a16="http://schemas.microsoft.com/office/drawing/2014/main" id="{3007D1B0-FD6C-FC4E-03CB-6B1091FF4D27}"/>
                  </a:ext>
                </a:extLst>
              </p:cNvPr>
              <p:cNvGrpSpPr>
                <a:grpSpLocks/>
              </p:cNvGrpSpPr>
              <p:nvPr/>
            </p:nvGrpSpPr>
            <p:grpSpPr bwMode="auto">
              <a:xfrm>
                <a:off x="202" y="1526"/>
                <a:ext cx="2088" cy="665"/>
                <a:chOff x="202" y="1526"/>
                <a:chExt cx="2088" cy="665"/>
              </a:xfrm>
            </p:grpSpPr>
            <p:sp>
              <p:nvSpPr>
                <p:cNvPr id="10266" name="Line 69">
                  <a:extLst>
                    <a:ext uri="{FF2B5EF4-FFF2-40B4-BE49-F238E27FC236}">
                      <a16:creationId xmlns:a16="http://schemas.microsoft.com/office/drawing/2014/main" id="{534B1531-2A45-E2DE-050A-ABE7FC07FBB3}"/>
                    </a:ext>
                  </a:extLst>
                </p:cNvPr>
                <p:cNvSpPr>
                  <a:spLocks noChangeShapeType="1"/>
                </p:cNvSpPr>
                <p:nvPr/>
              </p:nvSpPr>
              <p:spPr bwMode="auto">
                <a:xfrm flipV="1">
                  <a:off x="1091" y="1526"/>
                  <a:ext cx="1199" cy="56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67" name="Text Box 115">
                  <a:extLst>
                    <a:ext uri="{FF2B5EF4-FFF2-40B4-BE49-F238E27FC236}">
                      <a16:creationId xmlns:a16="http://schemas.microsoft.com/office/drawing/2014/main" id="{5192B538-C7C7-FBFA-0E06-8B75872396C4}"/>
                    </a:ext>
                  </a:extLst>
                </p:cNvPr>
                <p:cNvSpPr txBox="1">
                  <a:spLocks noChangeArrowheads="1"/>
                </p:cNvSpPr>
                <p:nvPr/>
              </p:nvSpPr>
              <p:spPr bwMode="auto">
                <a:xfrm>
                  <a:off x="202" y="1979"/>
                  <a:ext cx="95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Speicheldrüse</a:t>
                  </a:r>
                </a:p>
              </p:txBody>
            </p:sp>
          </p:grpSp>
          <p:grpSp>
            <p:nvGrpSpPr>
              <p:cNvPr id="10250" name="Group 130">
                <a:extLst>
                  <a:ext uri="{FF2B5EF4-FFF2-40B4-BE49-F238E27FC236}">
                    <a16:creationId xmlns:a16="http://schemas.microsoft.com/office/drawing/2014/main" id="{C583C5E8-6224-B705-40CF-4D1C5ABCB0A1}"/>
                  </a:ext>
                </a:extLst>
              </p:cNvPr>
              <p:cNvGrpSpPr>
                <a:grpSpLocks/>
              </p:cNvGrpSpPr>
              <p:nvPr/>
            </p:nvGrpSpPr>
            <p:grpSpPr bwMode="auto">
              <a:xfrm>
                <a:off x="1564" y="1858"/>
                <a:ext cx="1089" cy="1074"/>
                <a:chOff x="1564" y="1858"/>
                <a:chExt cx="1089" cy="1074"/>
              </a:xfrm>
            </p:grpSpPr>
            <p:sp>
              <p:nvSpPr>
                <p:cNvPr id="10263" name="Line 70">
                  <a:extLst>
                    <a:ext uri="{FF2B5EF4-FFF2-40B4-BE49-F238E27FC236}">
                      <a16:creationId xmlns:a16="http://schemas.microsoft.com/office/drawing/2014/main" id="{4D10CB75-16D2-BFA7-A321-EB44A0880338}"/>
                    </a:ext>
                  </a:extLst>
                </p:cNvPr>
                <p:cNvSpPr>
                  <a:spLocks noChangeShapeType="1"/>
                </p:cNvSpPr>
                <p:nvPr/>
              </p:nvSpPr>
              <p:spPr bwMode="auto">
                <a:xfrm flipV="1">
                  <a:off x="1973" y="1858"/>
                  <a:ext cx="317" cy="84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64" name="Rectangle 117">
                  <a:extLst>
                    <a:ext uri="{FF2B5EF4-FFF2-40B4-BE49-F238E27FC236}">
                      <a16:creationId xmlns:a16="http://schemas.microsoft.com/office/drawing/2014/main" id="{41ECBE7F-5063-E330-BEC8-BC33D81DB1E1}"/>
                    </a:ext>
                  </a:extLst>
                </p:cNvPr>
                <p:cNvSpPr>
                  <a:spLocks noChangeArrowheads="1"/>
                </p:cNvSpPr>
                <p:nvPr/>
              </p:nvSpPr>
              <p:spPr bwMode="auto">
                <a:xfrm>
                  <a:off x="1564" y="2705"/>
                  <a:ext cx="1089"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0265" name="Text Box 118">
                  <a:extLst>
                    <a:ext uri="{FF2B5EF4-FFF2-40B4-BE49-F238E27FC236}">
                      <a16:creationId xmlns:a16="http://schemas.microsoft.com/office/drawing/2014/main" id="{96C4B87F-9B84-E4C3-1A62-E1FA2AC3A3AD}"/>
                    </a:ext>
                  </a:extLst>
                </p:cNvPr>
                <p:cNvSpPr txBox="1">
                  <a:spLocks noChangeArrowheads="1"/>
                </p:cNvSpPr>
                <p:nvPr/>
              </p:nvSpPr>
              <p:spPr bwMode="auto">
                <a:xfrm>
                  <a:off x="1655" y="2705"/>
                  <a:ext cx="95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Nervensystem</a:t>
                  </a:r>
                </a:p>
              </p:txBody>
            </p:sp>
          </p:grpSp>
          <p:grpSp>
            <p:nvGrpSpPr>
              <p:cNvPr id="10251" name="Group 129">
                <a:extLst>
                  <a:ext uri="{FF2B5EF4-FFF2-40B4-BE49-F238E27FC236}">
                    <a16:creationId xmlns:a16="http://schemas.microsoft.com/office/drawing/2014/main" id="{D20B5B37-CAD5-4F3F-41F2-0C1E4C74AD66}"/>
                  </a:ext>
                </a:extLst>
              </p:cNvPr>
              <p:cNvGrpSpPr>
                <a:grpSpLocks/>
              </p:cNvGrpSpPr>
              <p:nvPr/>
            </p:nvGrpSpPr>
            <p:grpSpPr bwMode="auto">
              <a:xfrm>
                <a:off x="2562" y="1707"/>
                <a:ext cx="1860" cy="1313"/>
                <a:chOff x="2562" y="1707"/>
                <a:chExt cx="1860" cy="1313"/>
              </a:xfrm>
            </p:grpSpPr>
            <p:sp>
              <p:nvSpPr>
                <p:cNvPr id="10260" name="Line 71">
                  <a:extLst>
                    <a:ext uri="{FF2B5EF4-FFF2-40B4-BE49-F238E27FC236}">
                      <a16:creationId xmlns:a16="http://schemas.microsoft.com/office/drawing/2014/main" id="{41F8B806-84E5-478E-3187-29EFE2AD5963}"/>
                    </a:ext>
                  </a:extLst>
                </p:cNvPr>
                <p:cNvSpPr>
                  <a:spLocks noChangeShapeType="1"/>
                </p:cNvSpPr>
                <p:nvPr/>
              </p:nvSpPr>
              <p:spPr bwMode="auto">
                <a:xfrm flipH="1" flipV="1">
                  <a:off x="2562" y="1707"/>
                  <a:ext cx="726" cy="108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61" name="Rectangle 119">
                  <a:extLst>
                    <a:ext uri="{FF2B5EF4-FFF2-40B4-BE49-F238E27FC236}">
                      <a16:creationId xmlns:a16="http://schemas.microsoft.com/office/drawing/2014/main" id="{C78BFF5A-F7FB-42C5-2B41-E19CF484BF5C}"/>
                    </a:ext>
                  </a:extLst>
                </p:cNvPr>
                <p:cNvSpPr>
                  <a:spLocks noChangeArrowheads="1"/>
                </p:cNvSpPr>
                <p:nvPr/>
              </p:nvSpPr>
              <p:spPr bwMode="auto">
                <a:xfrm>
                  <a:off x="3061" y="2793"/>
                  <a:ext cx="136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0262" name="Text Box 120">
                  <a:extLst>
                    <a:ext uri="{FF2B5EF4-FFF2-40B4-BE49-F238E27FC236}">
                      <a16:creationId xmlns:a16="http://schemas.microsoft.com/office/drawing/2014/main" id="{A38F45EA-191B-131B-8CB8-CF175334482D}"/>
                    </a:ext>
                  </a:extLst>
                </p:cNvPr>
                <p:cNvSpPr txBox="1">
                  <a:spLocks noChangeArrowheads="1"/>
                </p:cNvSpPr>
                <p:nvPr/>
              </p:nvSpPr>
              <p:spPr bwMode="auto">
                <a:xfrm>
                  <a:off x="3152" y="2793"/>
                  <a:ext cx="1225"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Verdauungssystem</a:t>
                  </a:r>
                </a:p>
              </p:txBody>
            </p:sp>
          </p:grpSp>
          <p:grpSp>
            <p:nvGrpSpPr>
              <p:cNvPr id="10252" name="Group 128">
                <a:extLst>
                  <a:ext uri="{FF2B5EF4-FFF2-40B4-BE49-F238E27FC236}">
                    <a16:creationId xmlns:a16="http://schemas.microsoft.com/office/drawing/2014/main" id="{3DE05C9E-CA1A-EB3C-4144-50DD6B753B6F}"/>
                  </a:ext>
                </a:extLst>
              </p:cNvPr>
              <p:cNvGrpSpPr>
                <a:grpSpLocks/>
              </p:cNvGrpSpPr>
              <p:nvPr/>
            </p:nvGrpSpPr>
            <p:grpSpPr bwMode="auto">
              <a:xfrm>
                <a:off x="3787" y="1934"/>
                <a:ext cx="1542" cy="499"/>
                <a:chOff x="3787" y="1934"/>
                <a:chExt cx="1542" cy="499"/>
              </a:xfrm>
            </p:grpSpPr>
            <p:sp>
              <p:nvSpPr>
                <p:cNvPr id="10257" name="Line 72">
                  <a:extLst>
                    <a:ext uri="{FF2B5EF4-FFF2-40B4-BE49-F238E27FC236}">
                      <a16:creationId xmlns:a16="http://schemas.microsoft.com/office/drawing/2014/main" id="{3BF3792F-C975-BC7F-7481-7C9986EF0FF3}"/>
                    </a:ext>
                  </a:extLst>
                </p:cNvPr>
                <p:cNvSpPr>
                  <a:spLocks noChangeShapeType="1"/>
                </p:cNvSpPr>
                <p:nvPr/>
              </p:nvSpPr>
              <p:spPr bwMode="auto">
                <a:xfrm flipH="1" flipV="1">
                  <a:off x="3787" y="1934"/>
                  <a:ext cx="227" cy="27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58" name="Rectangle 121">
                  <a:extLst>
                    <a:ext uri="{FF2B5EF4-FFF2-40B4-BE49-F238E27FC236}">
                      <a16:creationId xmlns:a16="http://schemas.microsoft.com/office/drawing/2014/main" id="{2295436B-2BF7-F740-19F5-D79253657980}"/>
                    </a:ext>
                  </a:extLst>
                </p:cNvPr>
                <p:cNvSpPr>
                  <a:spLocks noChangeArrowheads="1"/>
                </p:cNvSpPr>
                <p:nvPr/>
              </p:nvSpPr>
              <p:spPr bwMode="auto">
                <a:xfrm>
                  <a:off x="3832" y="2206"/>
                  <a:ext cx="1497"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0259" name="Text Box 122">
                  <a:extLst>
                    <a:ext uri="{FF2B5EF4-FFF2-40B4-BE49-F238E27FC236}">
                      <a16:creationId xmlns:a16="http://schemas.microsoft.com/office/drawing/2014/main" id="{88E55335-3EBF-12D9-D510-E5964601CD7E}"/>
                    </a:ext>
                  </a:extLst>
                </p:cNvPr>
                <p:cNvSpPr txBox="1">
                  <a:spLocks noChangeArrowheads="1"/>
                </p:cNvSpPr>
                <p:nvPr/>
              </p:nvSpPr>
              <p:spPr bwMode="auto">
                <a:xfrm>
                  <a:off x="3923" y="2206"/>
                  <a:ext cx="1406"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Ausscheidungssystem</a:t>
                  </a:r>
                </a:p>
              </p:txBody>
            </p:sp>
          </p:grpSp>
          <p:grpSp>
            <p:nvGrpSpPr>
              <p:cNvPr id="10253" name="Group 126">
                <a:extLst>
                  <a:ext uri="{FF2B5EF4-FFF2-40B4-BE49-F238E27FC236}">
                    <a16:creationId xmlns:a16="http://schemas.microsoft.com/office/drawing/2014/main" id="{9F123459-D7DF-B713-A780-0694ABD030E6}"/>
                  </a:ext>
                </a:extLst>
              </p:cNvPr>
              <p:cNvGrpSpPr>
                <a:grpSpLocks/>
              </p:cNvGrpSpPr>
              <p:nvPr/>
            </p:nvGrpSpPr>
            <p:grpSpPr bwMode="auto">
              <a:xfrm>
                <a:off x="3832" y="1344"/>
                <a:ext cx="1815" cy="454"/>
                <a:chOff x="3832" y="1344"/>
                <a:chExt cx="1815" cy="454"/>
              </a:xfrm>
            </p:grpSpPr>
            <p:sp>
              <p:nvSpPr>
                <p:cNvPr id="10254" name="Line 73">
                  <a:extLst>
                    <a:ext uri="{FF2B5EF4-FFF2-40B4-BE49-F238E27FC236}">
                      <a16:creationId xmlns:a16="http://schemas.microsoft.com/office/drawing/2014/main" id="{5BCD24F6-51CC-1761-A6A9-7863168A7B7F}"/>
                    </a:ext>
                  </a:extLst>
                </p:cNvPr>
                <p:cNvSpPr>
                  <a:spLocks noChangeShapeType="1"/>
                </p:cNvSpPr>
                <p:nvPr/>
              </p:nvSpPr>
              <p:spPr bwMode="auto">
                <a:xfrm flipH="1" flipV="1">
                  <a:off x="3832" y="1472"/>
                  <a:ext cx="590" cy="9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dirty="0"/>
                </a:p>
              </p:txBody>
            </p:sp>
            <p:sp>
              <p:nvSpPr>
                <p:cNvPr id="10255" name="Rectangle 123">
                  <a:extLst>
                    <a:ext uri="{FF2B5EF4-FFF2-40B4-BE49-F238E27FC236}">
                      <a16:creationId xmlns:a16="http://schemas.microsoft.com/office/drawing/2014/main" id="{F680356B-A3CF-343D-0ABC-B782BD89A9B1}"/>
                    </a:ext>
                  </a:extLst>
                </p:cNvPr>
                <p:cNvSpPr>
                  <a:spLocks noChangeArrowheads="1"/>
                </p:cNvSpPr>
                <p:nvPr/>
              </p:nvSpPr>
              <p:spPr bwMode="auto">
                <a:xfrm>
                  <a:off x="4422" y="1344"/>
                  <a:ext cx="1134" cy="454"/>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0256" name="Text Box 124">
                  <a:extLst>
                    <a:ext uri="{FF2B5EF4-FFF2-40B4-BE49-F238E27FC236}">
                      <a16:creationId xmlns:a16="http://schemas.microsoft.com/office/drawing/2014/main" id="{E9DAF3D0-7162-881C-0928-800F20079947}"/>
                    </a:ext>
                  </a:extLst>
                </p:cNvPr>
                <p:cNvSpPr txBox="1">
                  <a:spLocks noChangeArrowheads="1"/>
                </p:cNvSpPr>
                <p:nvPr/>
              </p:nvSpPr>
              <p:spPr bwMode="auto">
                <a:xfrm>
                  <a:off x="4422" y="1386"/>
                  <a:ext cx="1225" cy="3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Herz / offenes</a:t>
                  </a:r>
                  <a:br>
                    <a:rPr lang="de-DE" altLang="de-DE" sz="1600" dirty="0">
                      <a:latin typeface="Arial" panose="020B0604020202020204" pitchFamily="34" charset="0"/>
                    </a:rPr>
                  </a:br>
                  <a:r>
                    <a:rPr lang="de-DE" altLang="de-DE" sz="1600" dirty="0">
                      <a:latin typeface="Arial" panose="020B0604020202020204" pitchFamily="34" charset="0"/>
                    </a:rPr>
                    <a:t>Gefäßsystem</a:t>
                  </a:r>
                </a:p>
              </p:txBody>
            </p:sp>
          </p:grpSp>
        </p:grpSp>
      </p:grpSp>
      <p:sp>
        <p:nvSpPr>
          <p:cNvPr id="3" name="Line 68">
            <a:extLst>
              <a:ext uri="{FF2B5EF4-FFF2-40B4-BE49-F238E27FC236}">
                <a16:creationId xmlns:a16="http://schemas.microsoft.com/office/drawing/2014/main" id="{641C4801-49D2-9FE9-9591-957C2B8C1A7C}"/>
              </a:ext>
            </a:extLst>
          </p:cNvPr>
          <p:cNvSpPr>
            <a:spLocks noChangeShapeType="1"/>
          </p:cNvSpPr>
          <p:nvPr/>
        </p:nvSpPr>
        <p:spPr bwMode="auto">
          <a:xfrm flipH="1" flipV="1">
            <a:off x="1837630" y="1914942"/>
            <a:ext cx="572975" cy="26561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4" name="Rectangle 111">
            <a:extLst>
              <a:ext uri="{FF2B5EF4-FFF2-40B4-BE49-F238E27FC236}">
                <a16:creationId xmlns:a16="http://schemas.microsoft.com/office/drawing/2014/main" id="{26B785D0-5D82-B271-E4AE-D7275365E47E}"/>
              </a:ext>
            </a:extLst>
          </p:cNvPr>
          <p:cNvSpPr>
            <a:spLocks noChangeArrowheads="1"/>
          </p:cNvSpPr>
          <p:nvPr/>
        </p:nvSpPr>
        <p:spPr bwMode="auto">
          <a:xfrm>
            <a:off x="520005" y="1725154"/>
            <a:ext cx="1317626" cy="333165"/>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 name="Text Box 112">
            <a:extLst>
              <a:ext uri="{FF2B5EF4-FFF2-40B4-BE49-F238E27FC236}">
                <a16:creationId xmlns:a16="http://schemas.microsoft.com/office/drawing/2014/main" id="{1311957D-2DF4-BAB6-696B-9450327ABE9D}"/>
              </a:ext>
            </a:extLst>
          </p:cNvPr>
          <p:cNvSpPr txBox="1">
            <a:spLocks noChangeArrowheads="1"/>
          </p:cNvSpPr>
          <p:nvPr/>
        </p:nvSpPr>
        <p:spPr bwMode="auto">
          <a:xfrm>
            <a:off x="512266" y="1719430"/>
            <a:ext cx="1306728"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Punktaugen</a:t>
            </a:r>
          </a:p>
        </p:txBody>
      </p:sp>
      <p:sp>
        <p:nvSpPr>
          <p:cNvPr id="8" name="Rectangle 111">
            <a:extLst>
              <a:ext uri="{FF2B5EF4-FFF2-40B4-BE49-F238E27FC236}">
                <a16:creationId xmlns:a16="http://schemas.microsoft.com/office/drawing/2014/main" id="{896F9D23-DBE8-FB6C-2F8A-95D884583386}"/>
              </a:ext>
            </a:extLst>
          </p:cNvPr>
          <p:cNvSpPr>
            <a:spLocks noChangeArrowheads="1"/>
          </p:cNvSpPr>
          <p:nvPr/>
        </p:nvSpPr>
        <p:spPr bwMode="auto">
          <a:xfrm>
            <a:off x="396081" y="2190745"/>
            <a:ext cx="1455739" cy="333165"/>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 name="Text Box 112">
            <a:extLst>
              <a:ext uri="{FF2B5EF4-FFF2-40B4-BE49-F238E27FC236}">
                <a16:creationId xmlns:a16="http://schemas.microsoft.com/office/drawing/2014/main" id="{20F23C12-BCB1-4C3F-943F-4377FA1C1BC6}"/>
              </a:ext>
            </a:extLst>
          </p:cNvPr>
          <p:cNvSpPr txBox="1">
            <a:spLocks noChangeArrowheads="1"/>
          </p:cNvSpPr>
          <p:nvPr/>
        </p:nvSpPr>
        <p:spPr bwMode="auto">
          <a:xfrm>
            <a:off x="333696" y="2195918"/>
            <a:ext cx="1573685"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Facettenaugen</a:t>
            </a:r>
          </a:p>
        </p:txBody>
      </p:sp>
      <p:sp>
        <p:nvSpPr>
          <p:cNvPr id="10" name="Line 68">
            <a:extLst>
              <a:ext uri="{FF2B5EF4-FFF2-40B4-BE49-F238E27FC236}">
                <a16:creationId xmlns:a16="http://schemas.microsoft.com/office/drawing/2014/main" id="{D65D876E-C4C1-239B-9EFA-CBA27CB79085}"/>
              </a:ext>
            </a:extLst>
          </p:cNvPr>
          <p:cNvSpPr>
            <a:spLocks noChangeShapeType="1"/>
          </p:cNvSpPr>
          <p:nvPr/>
        </p:nvSpPr>
        <p:spPr bwMode="auto">
          <a:xfrm flipH="1">
            <a:off x="1837848" y="2321338"/>
            <a:ext cx="429896" cy="2057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1" name="Rectangle 114">
            <a:extLst>
              <a:ext uri="{FF2B5EF4-FFF2-40B4-BE49-F238E27FC236}">
                <a16:creationId xmlns:a16="http://schemas.microsoft.com/office/drawing/2014/main" id="{3599F4D1-B522-189A-3725-752ED3F7C8C8}"/>
              </a:ext>
            </a:extLst>
          </p:cNvPr>
          <p:cNvSpPr>
            <a:spLocks noChangeArrowheads="1"/>
          </p:cNvSpPr>
          <p:nvPr/>
        </p:nvSpPr>
        <p:spPr bwMode="auto">
          <a:xfrm>
            <a:off x="266956" y="3661595"/>
            <a:ext cx="1584864" cy="36036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2" name="Text Box 115">
            <a:extLst>
              <a:ext uri="{FF2B5EF4-FFF2-40B4-BE49-F238E27FC236}">
                <a16:creationId xmlns:a16="http://schemas.microsoft.com/office/drawing/2014/main" id="{65986D9D-5E99-5011-CA50-C9C1C0096B45}"/>
              </a:ext>
            </a:extLst>
          </p:cNvPr>
          <p:cNvSpPr txBox="1">
            <a:spLocks noChangeArrowheads="1"/>
          </p:cNvSpPr>
          <p:nvPr/>
        </p:nvSpPr>
        <p:spPr bwMode="auto">
          <a:xfrm>
            <a:off x="217341" y="3668040"/>
            <a:ext cx="169003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Mundwerkzeuge</a:t>
            </a:r>
          </a:p>
        </p:txBody>
      </p:sp>
      <p:sp>
        <p:nvSpPr>
          <p:cNvPr id="13" name="Line 68">
            <a:extLst>
              <a:ext uri="{FF2B5EF4-FFF2-40B4-BE49-F238E27FC236}">
                <a16:creationId xmlns:a16="http://schemas.microsoft.com/office/drawing/2014/main" id="{777D44A9-2937-D27D-FC6E-1C4C20343837}"/>
              </a:ext>
            </a:extLst>
          </p:cNvPr>
          <p:cNvSpPr>
            <a:spLocks noChangeShapeType="1"/>
          </p:cNvSpPr>
          <p:nvPr/>
        </p:nvSpPr>
        <p:spPr bwMode="auto">
          <a:xfrm flipH="1">
            <a:off x="1837847" y="3501356"/>
            <a:ext cx="790260" cy="34624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FCA9F518-1F27-72D4-EB03-96A55C50569B}"/>
              </a:ext>
            </a:extLst>
          </p:cNvPr>
          <p:cNvSpPr>
            <a:spLocks noGrp="1" noChangeArrowheads="1"/>
          </p:cNvSpPr>
          <p:nvPr>
            <p:ph type="title" idx="4294967295"/>
          </p:nvPr>
        </p:nvSpPr>
        <p:spPr/>
        <p:txBody>
          <a:bodyPr/>
          <a:lstStyle/>
          <a:p>
            <a:pPr eaLnBrk="1" hangingPunct="1"/>
            <a:r>
              <a:rPr lang="de-DE" altLang="de-DE"/>
              <a:t>Tafelbildinfo</a:t>
            </a:r>
          </a:p>
        </p:txBody>
      </p:sp>
      <p:sp>
        <p:nvSpPr>
          <p:cNvPr id="11267" name="Rectangle 5">
            <a:extLst>
              <a:ext uri="{FF2B5EF4-FFF2-40B4-BE49-F238E27FC236}">
                <a16:creationId xmlns:a16="http://schemas.microsoft.com/office/drawing/2014/main" id="{433F0FF8-9B7F-8CCE-4FFA-0DCCFF3F59A8}"/>
              </a:ext>
            </a:extLst>
          </p:cNvPr>
          <p:cNvSpPr>
            <a:spLocks noChangeArrowheads="1"/>
          </p:cNvSpPr>
          <p:nvPr/>
        </p:nvSpPr>
        <p:spPr bwMode="auto">
          <a:xfrm>
            <a:off x="0" y="6237288"/>
            <a:ext cx="9144000" cy="620712"/>
          </a:xfrm>
          <a:prstGeom prst="rect">
            <a:avLst/>
          </a:prstGeom>
          <a:solidFill>
            <a:srgbClr val="E36C0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endParaRPr lang="de-DE" altLang="de-DE" sz="3800">
              <a:latin typeface="Arial" panose="020B0604020202020204" pitchFamily="34" charset="0"/>
            </a:endParaRPr>
          </a:p>
        </p:txBody>
      </p:sp>
      <p:sp>
        <p:nvSpPr>
          <p:cNvPr id="11268" name="AutoShape 4">
            <a:hlinkClick r:id="" action="ppaction://hlinkshowjump?jump=lastslideviewed" highlightClick="1"/>
            <a:extLst>
              <a:ext uri="{FF2B5EF4-FFF2-40B4-BE49-F238E27FC236}">
                <a16:creationId xmlns:a16="http://schemas.microsoft.com/office/drawing/2014/main" id="{C8F74C20-686E-C09A-1B9E-8B5888F2F40D}"/>
              </a:ext>
            </a:extLst>
          </p:cNvPr>
          <p:cNvSpPr>
            <a:spLocks noChangeArrowheads="1"/>
          </p:cNvSpPr>
          <p:nvPr/>
        </p:nvSpPr>
        <p:spPr bwMode="auto">
          <a:xfrm>
            <a:off x="539750" y="5876925"/>
            <a:ext cx="287338" cy="287338"/>
          </a:xfrm>
          <a:prstGeom prst="actionButtonReturn">
            <a:avLst/>
          </a:prstGeom>
          <a:solidFill>
            <a:srgbClr val="FBC69B"/>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1269" name="Rectangle 6">
            <a:extLst>
              <a:ext uri="{FF2B5EF4-FFF2-40B4-BE49-F238E27FC236}">
                <a16:creationId xmlns:a16="http://schemas.microsoft.com/office/drawing/2014/main" id="{A909A90B-E70E-498C-20E3-6427A2F40D0D}"/>
              </a:ext>
            </a:extLst>
          </p:cNvPr>
          <p:cNvSpPr>
            <a:spLocks noChangeArrowheads="1"/>
          </p:cNvSpPr>
          <p:nvPr/>
        </p:nvSpPr>
        <p:spPr bwMode="auto">
          <a:xfrm>
            <a:off x="466725" y="692150"/>
            <a:ext cx="3744913"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100"/>
              <a:t> </a:t>
            </a:r>
            <a:endParaRPr lang="de-DE" altLang="de-DE" sz="1100" b="1"/>
          </a:p>
          <a:p>
            <a:pPr eaLnBrk="1" hangingPunct="1">
              <a:spcBef>
                <a:spcPct val="0"/>
              </a:spcBef>
              <a:buClrTx/>
              <a:buFontTx/>
              <a:buNone/>
            </a:pPr>
            <a:r>
              <a:rPr lang="de-DE" altLang="de-DE" sz="1200" b="1">
                <a:latin typeface="Arial" panose="020B0604020202020204" pitchFamily="34" charset="0"/>
              </a:rPr>
              <a:t>Hinweise zum Einsatz</a:t>
            </a:r>
          </a:p>
          <a:p>
            <a:pPr eaLnBrk="1" hangingPunct="1">
              <a:lnSpc>
                <a:spcPct val="80000"/>
              </a:lnSpc>
              <a:buClr>
                <a:schemeClr val="tx1"/>
              </a:buClr>
              <a:buFontTx/>
              <a:buChar char="•"/>
            </a:pPr>
            <a:r>
              <a:rPr lang="de-DE" altLang="de-DE" sz="1200">
                <a:latin typeface="Arial" panose="020B0604020202020204" pitchFamily="34" charset="0"/>
              </a:rPr>
              <a:t> Die Folie „Schrittweiser Aufbau des Tafelbildes“ ermöglicht ein Vorgehen in Schritten mit der Maustaste, die Folie wird entwickelnd nach Klick aufgebaut.</a:t>
            </a:r>
          </a:p>
          <a:p>
            <a:pPr eaLnBrk="1" hangingPunct="1">
              <a:lnSpc>
                <a:spcPct val="80000"/>
              </a:lnSpc>
              <a:buClr>
                <a:schemeClr val="tx1"/>
              </a:buClr>
              <a:buFontTx/>
              <a:buChar char="•"/>
            </a:pPr>
            <a:r>
              <a:rPr lang="de-DE" altLang="de-DE" sz="1200">
                <a:latin typeface="Arial" panose="020B0604020202020204" pitchFamily="34" charset="0"/>
              </a:rPr>
              <a:t> Die Folie „Vollständige Ansicht“ erscheint sofort als Vollbild.</a:t>
            </a:r>
          </a:p>
          <a:p>
            <a:pPr eaLnBrk="1" hangingPunct="1">
              <a:lnSpc>
                <a:spcPct val="80000"/>
              </a:lnSpc>
              <a:buClr>
                <a:schemeClr val="tx1"/>
              </a:buClr>
              <a:buFontTx/>
              <a:buChar char="•"/>
            </a:pPr>
            <a:r>
              <a:rPr lang="de-DE" altLang="de-DE" sz="1200">
                <a:latin typeface="Arial" panose="020B0604020202020204" pitchFamily="34" charset="0"/>
              </a:rPr>
              <a:t> Die Folie „Zum Ausfüllen“ gibt nur ein Gerüst vor, das Sie ausfüllen können: entweder auf eine OHP-Folie kopiert oder mit Hilfe des Whiteboards und der Stiftfunktion in Powerpoint. Oder Sie drucken die Folie einfach aus und beschriften sie dann.</a:t>
            </a:r>
          </a:p>
          <a:p>
            <a:pPr eaLnBrk="1" hangingPunct="1">
              <a:lnSpc>
                <a:spcPct val="80000"/>
              </a:lnSpc>
              <a:buClr>
                <a:schemeClr val="tx1"/>
              </a:buClr>
              <a:buFontTx/>
              <a:buChar char="•"/>
            </a:pPr>
            <a:r>
              <a:rPr lang="de-DE" altLang="de-DE" sz="1200">
                <a:latin typeface="Arial" panose="020B0604020202020204" pitchFamily="34" charset="0"/>
              </a:rPr>
              <a:t> Die Folie „Vollständige Ansicht mit Beschriftung“ erscheint ebenfalls sofort als Vollbild.</a:t>
            </a:r>
          </a:p>
          <a:p>
            <a:pPr eaLnBrk="1" hangingPunct="1">
              <a:lnSpc>
                <a:spcPct val="80000"/>
              </a:lnSpc>
              <a:buClr>
                <a:schemeClr val="tx1"/>
              </a:buClr>
              <a:buFontTx/>
              <a:buNone/>
            </a:pPr>
            <a:endParaRPr lang="de-DE" altLang="de-DE" sz="1200">
              <a:latin typeface="Arial" panose="020B0604020202020204" pitchFamily="34" charset="0"/>
            </a:endParaRPr>
          </a:p>
          <a:p>
            <a:pPr eaLnBrk="1" hangingPunct="1">
              <a:lnSpc>
                <a:spcPct val="80000"/>
              </a:lnSpc>
              <a:buFontTx/>
              <a:buChar char="-"/>
            </a:pPr>
            <a:endParaRPr lang="de-DE" altLang="de-DE" sz="1200">
              <a:latin typeface="Arial" panose="020B0604020202020204" pitchFamily="34" charset="0"/>
            </a:endParaRPr>
          </a:p>
          <a:p>
            <a:pPr eaLnBrk="1" hangingPunct="1">
              <a:lnSpc>
                <a:spcPct val="80000"/>
              </a:lnSpc>
              <a:buFontTx/>
              <a:buNone/>
            </a:pPr>
            <a:r>
              <a:rPr lang="de-DE" altLang="de-DE" sz="1200">
                <a:latin typeface="Arial" panose="020B0604020202020204" pitchFamily="34" charset="0"/>
              </a:rPr>
              <a:t>Wir wünschen Ihnen einen erfolgreichen Unterricht!</a:t>
            </a: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p:txBody>
      </p:sp>
      <p:sp>
        <p:nvSpPr>
          <p:cNvPr id="11270" name="Rectangle 6">
            <a:extLst>
              <a:ext uri="{FF2B5EF4-FFF2-40B4-BE49-F238E27FC236}">
                <a16:creationId xmlns:a16="http://schemas.microsoft.com/office/drawing/2014/main" id="{2E3D8EA9-C2C6-3FEF-4D59-D947ED6C2032}"/>
              </a:ext>
            </a:extLst>
          </p:cNvPr>
          <p:cNvSpPr>
            <a:spLocks noChangeArrowheads="1"/>
          </p:cNvSpPr>
          <p:nvPr/>
        </p:nvSpPr>
        <p:spPr bwMode="auto">
          <a:xfrm>
            <a:off x="4427538" y="692150"/>
            <a:ext cx="4465637"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200" dirty="0">
                <a:latin typeface="Arial" panose="020B0604020202020204" pitchFamily="34" charset="0"/>
              </a:rPr>
              <a:t> </a:t>
            </a:r>
            <a:endParaRPr lang="de-DE" altLang="de-DE" sz="1200" b="1" dirty="0">
              <a:latin typeface="Arial" panose="020B0604020202020204" pitchFamily="34" charset="0"/>
            </a:endParaRPr>
          </a:p>
          <a:p>
            <a:pPr eaLnBrk="1" hangingPunct="1">
              <a:spcBef>
                <a:spcPct val="0"/>
              </a:spcBef>
              <a:buClrTx/>
              <a:buFontTx/>
              <a:buNone/>
            </a:pPr>
            <a:r>
              <a:rPr lang="de-DE" altLang="de-DE" sz="1200" b="1" dirty="0">
                <a:latin typeface="Arial" panose="020B0604020202020204" pitchFamily="34" charset="0"/>
              </a:rPr>
              <a:t>Impressum</a:t>
            </a: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 Österreichischer Bundesverlag Schulbuch GmbH &amp; Co. KG, Wien 2024</a:t>
            </a:r>
            <a:br>
              <a:rPr lang="de-DE" altLang="de-DE" sz="1200" dirty="0">
                <a:latin typeface="Arial" panose="020B0604020202020204" pitchFamily="34" charset="0"/>
                <a:cs typeface="Arial" panose="020B0604020202020204" pitchFamily="34" charset="0"/>
              </a:rPr>
            </a:br>
            <a:r>
              <a:rPr lang="de-DE" altLang="de-DE" sz="1200" dirty="0">
                <a:latin typeface="Arial" panose="020B0604020202020204" pitchFamily="34" charset="0"/>
                <a:cs typeface="Arial" panose="020B0604020202020204" pitchFamily="34" charset="0"/>
              </a:rPr>
              <a:t>Redaktion und Herstellung: Dr. Marion Reich, Wien</a:t>
            </a:r>
            <a:br>
              <a:rPr lang="de-DE" altLang="de-DE" sz="1200" dirty="0">
                <a:latin typeface="Arial" panose="020B0604020202020204" pitchFamily="34" charset="0"/>
                <a:cs typeface="Arial" panose="020B0604020202020204" pitchFamily="34" charset="0"/>
              </a:rPr>
            </a:br>
            <a:r>
              <a:rPr lang="de-DE" altLang="de-DE" sz="1200" dirty="0">
                <a:latin typeface="Arial" panose="020B0604020202020204" pitchFamily="34" charset="0"/>
              </a:rPr>
              <a:t>Grafiknachweis: Dr. Michel Fleck, Wien</a:t>
            </a:r>
          </a:p>
          <a:p>
            <a:pPr eaLnBrk="1" hangingPunct="1">
              <a:spcBef>
                <a:spcPct val="0"/>
              </a:spcBef>
              <a:buClrTx/>
              <a:buFontTx/>
              <a:buNone/>
            </a:pPr>
            <a:endParaRPr lang="de-DE" altLang="de-DE" sz="1200" dirty="0">
              <a:latin typeface="Arial" panose="020B0604020202020204" pitchFamily="34" charset="0"/>
              <a:cs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Alle Rechte vorbehalten.</a:t>
            </a:r>
          </a:p>
          <a:p>
            <a:pPr eaLnBrk="1" hangingPunct="1">
              <a:spcBef>
                <a:spcPct val="0"/>
              </a:spcBef>
              <a:buClrTx/>
              <a:buFontTx/>
              <a:buNone/>
            </a:pPr>
            <a:r>
              <a:rPr lang="de-DE" altLang="de-DE" sz="1200" dirty="0">
                <a:latin typeface="Arial" panose="020B0604020202020204" pitchFamily="34" charset="0"/>
              </a:rPr>
              <a:t>www.oebv.at</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Jede Nutzung in anderen als den genannten Fällen bedarf der vorherigen schriftlichen Einwilligung des Verlages.</a:t>
            </a:r>
          </a:p>
        </p:txBody>
      </p:sp>
      <p:pic>
        <p:nvPicPr>
          <p:cNvPr id="11271" name="Picture 2">
            <a:extLst>
              <a:ext uri="{FF2B5EF4-FFF2-40B4-BE49-F238E27FC236}">
                <a16:creationId xmlns:a16="http://schemas.microsoft.com/office/drawing/2014/main" id="{8FC94A03-0A8A-4C30-C14F-26C6A47026D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56550" y="5259388"/>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p:sld>
</file>

<file path=ppt/theme/theme1.xml><?xml version="1.0" encoding="utf-8"?>
<a:theme xmlns:a="http://schemas.openxmlformats.org/drawingml/2006/main" name="BioTOP  2">
  <a:themeElements>
    <a:clrScheme name="BioTOP  2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fontScheme name="Wettbewerb">
      <a:majorFont>
        <a:latin typeface="Arial"/>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Wettbewerb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Wettbewerb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Wettbewerb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Wettbewerb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Wettbewerb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Wettbewerb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
      <a:clrScheme name="BioTOP  2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BioTOP  2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ioTOP  2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ioTOP  2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ioTOP  2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BioTOP  2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
      <a:clrScheme name="BioTOP  2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enutzerdefiniertes Design">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PoloST11KLeicht"/>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enutzerdefiniertes Design 1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enutzerdefiniertes Design 1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5">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6">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BioTOP 2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themeOverride>
</file>

<file path=docProps/app.xml><?xml version="1.0" encoding="utf-8"?>
<Properties xmlns="http://schemas.openxmlformats.org/officeDocument/2006/extended-properties" xmlns:vt="http://schemas.openxmlformats.org/officeDocument/2006/docPropsVTypes">
  <Template>070327_EMFR</Template>
  <TotalTime>0</TotalTime>
  <Words>439</Words>
  <Application>Microsoft Office PowerPoint</Application>
  <PresentationFormat>Bildschirmpräsentation (4:3)</PresentationFormat>
  <Paragraphs>162</Paragraphs>
  <Slides>6</Slides>
  <Notes>1</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6</vt:i4>
      </vt:variant>
    </vt:vector>
  </HeadingPairs>
  <TitlesOfParts>
    <vt:vector size="12" baseType="lpstr">
      <vt:lpstr>Arial</vt:lpstr>
      <vt:lpstr>PoloST11KBuch</vt:lpstr>
      <vt:lpstr>PoloST11KLeicht</vt:lpstr>
      <vt:lpstr>Wingdings</vt:lpstr>
      <vt:lpstr>BioTOP  2</vt:lpstr>
      <vt:lpstr>Benutzerdefiniertes Design</vt:lpstr>
      <vt:lpstr>Der Körperbau der Ameise</vt:lpstr>
      <vt:lpstr>Der Körperbau der Ameise</vt:lpstr>
      <vt:lpstr>Der Körperbau der Ameise</vt:lpstr>
      <vt:lpstr>Der Körperbau der Ameise</vt:lpstr>
      <vt:lpstr>Der Körperbau der Ameise</vt:lpstr>
      <vt:lpstr>Tafelbildinfo</vt:lpstr>
    </vt:vector>
  </TitlesOfParts>
  <Company>Österreichischer Bundesverlag Schulbuch GmbH, Wien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Der Körperbau einer Ameise</dc:title>
  <dc:creator>Sabrina</dc:creator>
  <cp:lastModifiedBy>Sabrina</cp:lastModifiedBy>
  <cp:revision>205</cp:revision>
  <dcterms:created xsi:type="dcterms:W3CDTF">2008-04-29T08:40:23Z</dcterms:created>
  <dcterms:modified xsi:type="dcterms:W3CDTF">2024-02-13T17:23:49Z</dcterms:modified>
</cp:coreProperties>
</file>