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299" r:id="rId2"/>
    <p:sldId id="292" r:id="rId3"/>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BCAF"/>
    <a:srgbClr val="333333"/>
    <a:srgbClr val="FFCC00"/>
    <a:srgbClr val="FF9933"/>
    <a:srgbClr val="0A0A0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7" d="100"/>
          <a:sy n="107" d="100"/>
        </p:scale>
        <p:origin x="1722" y="120"/>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9C1AD74-75E0-EE16-2782-E55674048A27}"/>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EE53915-1615-70B5-A280-900360CB6D98}"/>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7BD2261D-E2B6-4C3D-8945-B64B6600E73E}" type="datetimeFigureOut">
              <a:rPr lang="de-AT"/>
              <a:pPr>
                <a:defRPr/>
              </a:pPr>
              <a:t>03.01.2026</a:t>
            </a:fld>
            <a:endParaRPr lang="de-AT"/>
          </a:p>
        </p:txBody>
      </p:sp>
      <p:sp>
        <p:nvSpPr>
          <p:cNvPr id="4" name="Fußzeilenplatzhalter 3">
            <a:extLst>
              <a:ext uri="{FF2B5EF4-FFF2-40B4-BE49-F238E27FC236}">
                <a16:creationId xmlns:a16="http://schemas.microsoft.com/office/drawing/2014/main" id="{73049157-8C55-A94B-1096-FD444D6D07C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A216E1E8-A4BD-F96B-EFAC-70585472837F}"/>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975AA799-01F7-4A20-8DF5-AD268ACC87A4}"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30D250C5-EDCE-300D-2940-D44CA4B44BE7}"/>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B259F783-38AB-263A-0BF5-94BE4CD6F6A6}"/>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AC06D928-07D5-45A8-B223-20818104C05E}" type="datetimeFigureOut">
              <a:rPr lang="de-AT"/>
              <a:pPr>
                <a:defRPr/>
              </a:pPr>
              <a:t>03.01.2026</a:t>
            </a:fld>
            <a:endParaRPr lang="de-AT"/>
          </a:p>
        </p:txBody>
      </p:sp>
      <p:sp>
        <p:nvSpPr>
          <p:cNvPr id="4" name="Folienbildplatzhalter 3">
            <a:extLst>
              <a:ext uri="{FF2B5EF4-FFF2-40B4-BE49-F238E27FC236}">
                <a16:creationId xmlns:a16="http://schemas.microsoft.com/office/drawing/2014/main" id="{32A0C53F-CB68-7A0C-1035-88C5BDD69837}"/>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B82AFCA0-DF03-3BEC-7952-AA06E27A4F07}"/>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CC781E91-15D4-A1EE-0B5F-368BC5EEB5CB}"/>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C882C3C0-0C01-D6FF-4B19-25BFD817EC25}"/>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259E0710-6342-48BD-937B-03D2FF142EF5}"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1953757487"/>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8F06B09A-E028-DCC2-6B48-936D762E3C98}"/>
              </a:ext>
            </a:extLst>
          </p:cNvPr>
          <p:cNvSpPr>
            <a:spLocks noGrp="1"/>
          </p:cNvSpPr>
          <p:nvPr>
            <p:ph type="dt" sz="half" idx="10"/>
          </p:nvPr>
        </p:nvSpPr>
        <p:spPr/>
        <p:txBody>
          <a:bodyPr/>
          <a:lstStyle>
            <a:lvl1pPr>
              <a:defRPr/>
            </a:lvl1pPr>
          </a:lstStyle>
          <a:p>
            <a:pPr>
              <a:defRPr/>
            </a:pPr>
            <a:fld id="{4C5D1582-DD83-4FCF-BF9A-A110CDB5031A}" type="datetimeFigureOut">
              <a:rPr lang="de-AT"/>
              <a:pPr>
                <a:defRPr/>
              </a:pPr>
              <a:t>03.01.2026</a:t>
            </a:fld>
            <a:endParaRPr lang="de-AT"/>
          </a:p>
        </p:txBody>
      </p:sp>
      <p:sp>
        <p:nvSpPr>
          <p:cNvPr id="5" name="Fußzeilenplatzhalter 4">
            <a:extLst>
              <a:ext uri="{FF2B5EF4-FFF2-40B4-BE49-F238E27FC236}">
                <a16:creationId xmlns:a16="http://schemas.microsoft.com/office/drawing/2014/main" id="{147294A9-3BCB-F250-C3C2-4A639F0588B2}"/>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6EA257DE-496E-4C40-458C-AE25C7BE66CF}"/>
              </a:ext>
            </a:extLst>
          </p:cNvPr>
          <p:cNvSpPr>
            <a:spLocks noGrp="1"/>
          </p:cNvSpPr>
          <p:nvPr>
            <p:ph type="sldNum" sz="quarter" idx="12"/>
          </p:nvPr>
        </p:nvSpPr>
        <p:spPr/>
        <p:txBody>
          <a:bodyPr/>
          <a:lstStyle>
            <a:lvl1pPr>
              <a:defRPr/>
            </a:lvl1pPr>
          </a:lstStyle>
          <a:p>
            <a:pPr>
              <a:defRPr/>
            </a:pPr>
            <a:fld id="{DD7026E5-6BD9-45AF-8030-E98C65C62295}" type="slidenum">
              <a:rPr lang="de-AT" altLang="de-DE"/>
              <a:pPr>
                <a:defRPr/>
              </a:pPr>
              <a:t>‹Nr.›</a:t>
            </a:fld>
            <a:endParaRPr lang="de-AT" altLang="de-DE"/>
          </a:p>
        </p:txBody>
      </p:sp>
    </p:spTree>
    <p:extLst>
      <p:ext uri="{BB962C8B-B14F-4D97-AF65-F5344CB8AC3E}">
        <p14:creationId xmlns:p14="http://schemas.microsoft.com/office/powerpoint/2010/main" val="1546082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9DBEC8A-4106-9A2B-790C-8E0E556534C2}"/>
              </a:ext>
            </a:extLst>
          </p:cNvPr>
          <p:cNvSpPr>
            <a:spLocks noGrp="1"/>
          </p:cNvSpPr>
          <p:nvPr>
            <p:ph type="dt" sz="half" idx="10"/>
          </p:nvPr>
        </p:nvSpPr>
        <p:spPr/>
        <p:txBody>
          <a:bodyPr/>
          <a:lstStyle>
            <a:lvl1pPr>
              <a:defRPr/>
            </a:lvl1pPr>
          </a:lstStyle>
          <a:p>
            <a:pPr>
              <a:defRPr/>
            </a:pPr>
            <a:fld id="{EFB4F245-C311-41E7-91AB-CDA64DB09130}" type="datetimeFigureOut">
              <a:rPr lang="de-AT"/>
              <a:pPr>
                <a:defRPr/>
              </a:pPr>
              <a:t>03.01.2026</a:t>
            </a:fld>
            <a:endParaRPr lang="de-AT"/>
          </a:p>
        </p:txBody>
      </p:sp>
      <p:sp>
        <p:nvSpPr>
          <p:cNvPr id="5" name="Fußzeilenplatzhalter 4">
            <a:extLst>
              <a:ext uri="{FF2B5EF4-FFF2-40B4-BE49-F238E27FC236}">
                <a16:creationId xmlns:a16="http://schemas.microsoft.com/office/drawing/2014/main" id="{52046D21-9925-7F0B-B440-D36C14E5D5C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137A57F-6434-ECAA-D73C-8E5AEA4E1A77}"/>
              </a:ext>
            </a:extLst>
          </p:cNvPr>
          <p:cNvSpPr>
            <a:spLocks noGrp="1"/>
          </p:cNvSpPr>
          <p:nvPr>
            <p:ph type="sldNum" sz="quarter" idx="12"/>
          </p:nvPr>
        </p:nvSpPr>
        <p:spPr/>
        <p:txBody>
          <a:bodyPr/>
          <a:lstStyle>
            <a:lvl1pPr>
              <a:defRPr/>
            </a:lvl1pPr>
          </a:lstStyle>
          <a:p>
            <a:pPr>
              <a:defRPr/>
            </a:pPr>
            <a:fld id="{CE6F7087-F39E-43A1-A493-9F39E66B70E6}" type="slidenum">
              <a:rPr lang="de-AT" altLang="de-DE"/>
              <a:pPr>
                <a:defRPr/>
              </a:pPr>
              <a:t>‹Nr.›</a:t>
            </a:fld>
            <a:endParaRPr lang="de-AT" altLang="de-DE"/>
          </a:p>
        </p:txBody>
      </p:sp>
    </p:spTree>
    <p:extLst>
      <p:ext uri="{BB962C8B-B14F-4D97-AF65-F5344CB8AC3E}">
        <p14:creationId xmlns:p14="http://schemas.microsoft.com/office/powerpoint/2010/main" val="2293616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C405FF8D-AD7C-B7DA-B357-04F105098040}"/>
              </a:ext>
            </a:extLst>
          </p:cNvPr>
          <p:cNvSpPr>
            <a:spLocks noGrp="1"/>
          </p:cNvSpPr>
          <p:nvPr>
            <p:ph type="dt" sz="half" idx="10"/>
          </p:nvPr>
        </p:nvSpPr>
        <p:spPr/>
        <p:txBody>
          <a:bodyPr/>
          <a:lstStyle>
            <a:lvl1pPr>
              <a:defRPr/>
            </a:lvl1pPr>
          </a:lstStyle>
          <a:p>
            <a:pPr>
              <a:defRPr/>
            </a:pPr>
            <a:fld id="{76D3BE57-656A-4E49-BFE5-58DF54521B4B}" type="datetimeFigureOut">
              <a:rPr lang="de-AT"/>
              <a:pPr>
                <a:defRPr/>
              </a:pPr>
              <a:t>03.01.2026</a:t>
            </a:fld>
            <a:endParaRPr lang="de-AT"/>
          </a:p>
        </p:txBody>
      </p:sp>
      <p:sp>
        <p:nvSpPr>
          <p:cNvPr id="5" name="Fußzeilenplatzhalter 4">
            <a:extLst>
              <a:ext uri="{FF2B5EF4-FFF2-40B4-BE49-F238E27FC236}">
                <a16:creationId xmlns:a16="http://schemas.microsoft.com/office/drawing/2014/main" id="{00CC9954-CF45-87BF-5B02-C3F13759DA0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54ADE21-F2BC-1B60-FB88-7081660FA5A6}"/>
              </a:ext>
            </a:extLst>
          </p:cNvPr>
          <p:cNvSpPr>
            <a:spLocks noGrp="1"/>
          </p:cNvSpPr>
          <p:nvPr>
            <p:ph type="sldNum" sz="quarter" idx="12"/>
          </p:nvPr>
        </p:nvSpPr>
        <p:spPr/>
        <p:txBody>
          <a:bodyPr/>
          <a:lstStyle>
            <a:lvl1pPr>
              <a:defRPr/>
            </a:lvl1pPr>
          </a:lstStyle>
          <a:p>
            <a:pPr>
              <a:defRPr/>
            </a:pPr>
            <a:fld id="{C3DBA4FD-25FA-447B-9C3B-7E4B59CF6E15}" type="slidenum">
              <a:rPr lang="de-AT" altLang="de-DE"/>
              <a:pPr>
                <a:defRPr/>
              </a:pPr>
              <a:t>‹Nr.›</a:t>
            </a:fld>
            <a:endParaRPr lang="de-AT" altLang="de-DE"/>
          </a:p>
        </p:txBody>
      </p:sp>
    </p:spTree>
    <p:extLst>
      <p:ext uri="{BB962C8B-B14F-4D97-AF65-F5344CB8AC3E}">
        <p14:creationId xmlns:p14="http://schemas.microsoft.com/office/powerpoint/2010/main" val="1432377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E729BD9C-E783-CC3A-7590-8A56C0F0601D}"/>
              </a:ext>
            </a:extLst>
          </p:cNvPr>
          <p:cNvSpPr>
            <a:spLocks noGrp="1"/>
          </p:cNvSpPr>
          <p:nvPr>
            <p:ph type="dt" sz="half" idx="10"/>
          </p:nvPr>
        </p:nvSpPr>
        <p:spPr/>
        <p:txBody>
          <a:bodyPr/>
          <a:lstStyle>
            <a:lvl1pPr>
              <a:defRPr/>
            </a:lvl1pPr>
          </a:lstStyle>
          <a:p>
            <a:pPr>
              <a:defRPr/>
            </a:pPr>
            <a:fld id="{42592923-B393-4EE7-9619-F94C9E35E84F}" type="datetimeFigureOut">
              <a:rPr lang="de-AT"/>
              <a:pPr>
                <a:defRPr/>
              </a:pPr>
              <a:t>03.01.2026</a:t>
            </a:fld>
            <a:endParaRPr lang="de-AT"/>
          </a:p>
        </p:txBody>
      </p:sp>
      <p:sp>
        <p:nvSpPr>
          <p:cNvPr id="5" name="Fußzeilenplatzhalter 4">
            <a:extLst>
              <a:ext uri="{FF2B5EF4-FFF2-40B4-BE49-F238E27FC236}">
                <a16:creationId xmlns:a16="http://schemas.microsoft.com/office/drawing/2014/main" id="{70975D0E-A0E2-39EB-8B8F-1DAC8E8EE8DF}"/>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8A99948-1D89-FD61-A330-980455CB674C}"/>
              </a:ext>
            </a:extLst>
          </p:cNvPr>
          <p:cNvSpPr>
            <a:spLocks noGrp="1"/>
          </p:cNvSpPr>
          <p:nvPr>
            <p:ph type="sldNum" sz="quarter" idx="12"/>
          </p:nvPr>
        </p:nvSpPr>
        <p:spPr/>
        <p:txBody>
          <a:bodyPr/>
          <a:lstStyle>
            <a:lvl1pPr>
              <a:defRPr/>
            </a:lvl1pPr>
          </a:lstStyle>
          <a:p>
            <a:pPr>
              <a:defRPr/>
            </a:pPr>
            <a:fld id="{10664DF9-FBD6-4891-A301-8140216F07C7}" type="slidenum">
              <a:rPr lang="de-AT" altLang="de-DE"/>
              <a:pPr>
                <a:defRPr/>
              </a:pPr>
              <a:t>‹Nr.›</a:t>
            </a:fld>
            <a:endParaRPr lang="de-AT" altLang="de-DE"/>
          </a:p>
        </p:txBody>
      </p:sp>
    </p:spTree>
    <p:extLst>
      <p:ext uri="{BB962C8B-B14F-4D97-AF65-F5344CB8AC3E}">
        <p14:creationId xmlns:p14="http://schemas.microsoft.com/office/powerpoint/2010/main" val="944160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3D27B2D4-AE27-0A05-80D7-C10F4F3B2B6F}"/>
              </a:ext>
            </a:extLst>
          </p:cNvPr>
          <p:cNvSpPr>
            <a:spLocks noGrp="1"/>
          </p:cNvSpPr>
          <p:nvPr>
            <p:ph type="dt" sz="half" idx="10"/>
          </p:nvPr>
        </p:nvSpPr>
        <p:spPr/>
        <p:txBody>
          <a:bodyPr/>
          <a:lstStyle>
            <a:lvl1pPr>
              <a:defRPr/>
            </a:lvl1pPr>
          </a:lstStyle>
          <a:p>
            <a:pPr>
              <a:defRPr/>
            </a:pPr>
            <a:fld id="{AE87AE62-F7F0-4620-85DD-CAD2343B4CDC}" type="datetimeFigureOut">
              <a:rPr lang="de-AT"/>
              <a:pPr>
                <a:defRPr/>
              </a:pPr>
              <a:t>03.01.2026</a:t>
            </a:fld>
            <a:endParaRPr lang="de-AT"/>
          </a:p>
        </p:txBody>
      </p:sp>
      <p:sp>
        <p:nvSpPr>
          <p:cNvPr id="6" name="Fußzeilenplatzhalter 4">
            <a:extLst>
              <a:ext uri="{FF2B5EF4-FFF2-40B4-BE49-F238E27FC236}">
                <a16:creationId xmlns:a16="http://schemas.microsoft.com/office/drawing/2014/main" id="{6186DE19-6730-F464-EBFF-EB8C98B87B90}"/>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3B5C5176-F202-06CA-4F8D-9BF085AC7706}"/>
              </a:ext>
            </a:extLst>
          </p:cNvPr>
          <p:cNvSpPr>
            <a:spLocks noGrp="1"/>
          </p:cNvSpPr>
          <p:nvPr>
            <p:ph type="sldNum" sz="quarter" idx="12"/>
          </p:nvPr>
        </p:nvSpPr>
        <p:spPr/>
        <p:txBody>
          <a:bodyPr/>
          <a:lstStyle>
            <a:lvl1pPr>
              <a:defRPr/>
            </a:lvl1pPr>
          </a:lstStyle>
          <a:p>
            <a:pPr>
              <a:defRPr/>
            </a:pPr>
            <a:fld id="{AFAAC824-B629-40EC-954A-C2153257D6B2}" type="slidenum">
              <a:rPr lang="de-AT" altLang="de-DE"/>
              <a:pPr>
                <a:defRPr/>
              </a:pPr>
              <a:t>‹Nr.›</a:t>
            </a:fld>
            <a:endParaRPr lang="de-AT" altLang="de-DE"/>
          </a:p>
        </p:txBody>
      </p:sp>
    </p:spTree>
    <p:extLst>
      <p:ext uri="{BB962C8B-B14F-4D97-AF65-F5344CB8AC3E}">
        <p14:creationId xmlns:p14="http://schemas.microsoft.com/office/powerpoint/2010/main" val="1634677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D388411F-3E25-29C2-E000-72BCDFD3058D}"/>
              </a:ext>
            </a:extLst>
          </p:cNvPr>
          <p:cNvSpPr>
            <a:spLocks noGrp="1"/>
          </p:cNvSpPr>
          <p:nvPr>
            <p:ph type="dt" sz="half" idx="10"/>
          </p:nvPr>
        </p:nvSpPr>
        <p:spPr/>
        <p:txBody>
          <a:bodyPr/>
          <a:lstStyle>
            <a:lvl1pPr>
              <a:defRPr/>
            </a:lvl1pPr>
          </a:lstStyle>
          <a:p>
            <a:pPr>
              <a:defRPr/>
            </a:pPr>
            <a:fld id="{F5073560-9761-43AD-A1D1-9107398059EA}" type="datetimeFigureOut">
              <a:rPr lang="de-AT"/>
              <a:pPr>
                <a:defRPr/>
              </a:pPr>
              <a:t>03.01.2026</a:t>
            </a:fld>
            <a:endParaRPr lang="de-AT"/>
          </a:p>
        </p:txBody>
      </p:sp>
      <p:sp>
        <p:nvSpPr>
          <p:cNvPr id="8" name="Fußzeilenplatzhalter 4">
            <a:extLst>
              <a:ext uri="{FF2B5EF4-FFF2-40B4-BE49-F238E27FC236}">
                <a16:creationId xmlns:a16="http://schemas.microsoft.com/office/drawing/2014/main" id="{92C64627-7EA4-A94F-29D2-5C05423F57F3}"/>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8693624C-013C-5D46-781F-0DB6FFCB8D7F}"/>
              </a:ext>
            </a:extLst>
          </p:cNvPr>
          <p:cNvSpPr>
            <a:spLocks noGrp="1"/>
          </p:cNvSpPr>
          <p:nvPr>
            <p:ph type="sldNum" sz="quarter" idx="12"/>
          </p:nvPr>
        </p:nvSpPr>
        <p:spPr/>
        <p:txBody>
          <a:bodyPr/>
          <a:lstStyle>
            <a:lvl1pPr>
              <a:defRPr/>
            </a:lvl1pPr>
          </a:lstStyle>
          <a:p>
            <a:pPr>
              <a:defRPr/>
            </a:pPr>
            <a:fld id="{54F0C303-0B88-4D61-B2AE-9435F6C1298B}" type="slidenum">
              <a:rPr lang="de-AT" altLang="de-DE"/>
              <a:pPr>
                <a:defRPr/>
              </a:pPr>
              <a:t>‹Nr.›</a:t>
            </a:fld>
            <a:endParaRPr lang="de-AT" altLang="de-DE"/>
          </a:p>
        </p:txBody>
      </p:sp>
    </p:spTree>
    <p:extLst>
      <p:ext uri="{BB962C8B-B14F-4D97-AF65-F5344CB8AC3E}">
        <p14:creationId xmlns:p14="http://schemas.microsoft.com/office/powerpoint/2010/main" val="1120785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B6A6ACD6-5483-D7D1-5188-DE5EF97E9E60}"/>
              </a:ext>
            </a:extLst>
          </p:cNvPr>
          <p:cNvSpPr>
            <a:spLocks noGrp="1"/>
          </p:cNvSpPr>
          <p:nvPr>
            <p:ph type="dt" sz="half" idx="10"/>
          </p:nvPr>
        </p:nvSpPr>
        <p:spPr/>
        <p:txBody>
          <a:bodyPr/>
          <a:lstStyle>
            <a:lvl1pPr>
              <a:defRPr/>
            </a:lvl1pPr>
          </a:lstStyle>
          <a:p>
            <a:pPr>
              <a:defRPr/>
            </a:pPr>
            <a:fld id="{45D6B8EB-B7D7-406A-A401-65F6B08B15EC}" type="datetimeFigureOut">
              <a:rPr lang="de-AT"/>
              <a:pPr>
                <a:defRPr/>
              </a:pPr>
              <a:t>03.01.2026</a:t>
            </a:fld>
            <a:endParaRPr lang="de-AT"/>
          </a:p>
        </p:txBody>
      </p:sp>
      <p:sp>
        <p:nvSpPr>
          <p:cNvPr id="4" name="Fußzeilenplatzhalter 4">
            <a:extLst>
              <a:ext uri="{FF2B5EF4-FFF2-40B4-BE49-F238E27FC236}">
                <a16:creationId xmlns:a16="http://schemas.microsoft.com/office/drawing/2014/main" id="{99A8AD32-84CD-A529-DD00-B1506BC5FD78}"/>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B4B5CEE1-D9FF-4BDD-298C-39F73E9380D3}"/>
              </a:ext>
            </a:extLst>
          </p:cNvPr>
          <p:cNvSpPr>
            <a:spLocks noGrp="1"/>
          </p:cNvSpPr>
          <p:nvPr>
            <p:ph type="sldNum" sz="quarter" idx="12"/>
          </p:nvPr>
        </p:nvSpPr>
        <p:spPr/>
        <p:txBody>
          <a:bodyPr/>
          <a:lstStyle>
            <a:lvl1pPr>
              <a:defRPr/>
            </a:lvl1pPr>
          </a:lstStyle>
          <a:p>
            <a:pPr>
              <a:defRPr/>
            </a:pPr>
            <a:fld id="{E30A0925-C7CD-4B2B-8997-1BAADCF863F7}" type="slidenum">
              <a:rPr lang="de-AT" altLang="de-DE"/>
              <a:pPr>
                <a:defRPr/>
              </a:pPr>
              <a:t>‹Nr.›</a:t>
            </a:fld>
            <a:endParaRPr lang="de-AT" altLang="de-DE"/>
          </a:p>
        </p:txBody>
      </p:sp>
    </p:spTree>
    <p:extLst>
      <p:ext uri="{BB962C8B-B14F-4D97-AF65-F5344CB8AC3E}">
        <p14:creationId xmlns:p14="http://schemas.microsoft.com/office/powerpoint/2010/main" val="1476368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A713F9ED-74BF-F870-7B8A-173D09E9CFC4}"/>
              </a:ext>
            </a:extLst>
          </p:cNvPr>
          <p:cNvSpPr>
            <a:spLocks noGrp="1"/>
          </p:cNvSpPr>
          <p:nvPr>
            <p:ph type="dt" sz="half" idx="10"/>
          </p:nvPr>
        </p:nvSpPr>
        <p:spPr/>
        <p:txBody>
          <a:bodyPr/>
          <a:lstStyle>
            <a:lvl1pPr>
              <a:defRPr/>
            </a:lvl1pPr>
          </a:lstStyle>
          <a:p>
            <a:pPr>
              <a:defRPr/>
            </a:pPr>
            <a:fld id="{5A78062C-6894-4A95-BF8F-B23E3985DBAA}" type="datetimeFigureOut">
              <a:rPr lang="de-AT"/>
              <a:pPr>
                <a:defRPr/>
              </a:pPr>
              <a:t>03.01.2026</a:t>
            </a:fld>
            <a:endParaRPr lang="de-AT"/>
          </a:p>
        </p:txBody>
      </p:sp>
      <p:sp>
        <p:nvSpPr>
          <p:cNvPr id="3" name="Fußzeilenplatzhalter 4">
            <a:extLst>
              <a:ext uri="{FF2B5EF4-FFF2-40B4-BE49-F238E27FC236}">
                <a16:creationId xmlns:a16="http://schemas.microsoft.com/office/drawing/2014/main" id="{03F99120-EDF0-68C2-19EA-7486774CF1A6}"/>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98A32914-7EEC-697E-817D-6A882D87C493}"/>
              </a:ext>
            </a:extLst>
          </p:cNvPr>
          <p:cNvSpPr>
            <a:spLocks noGrp="1"/>
          </p:cNvSpPr>
          <p:nvPr>
            <p:ph type="sldNum" sz="quarter" idx="12"/>
          </p:nvPr>
        </p:nvSpPr>
        <p:spPr/>
        <p:txBody>
          <a:bodyPr/>
          <a:lstStyle>
            <a:lvl1pPr>
              <a:defRPr/>
            </a:lvl1pPr>
          </a:lstStyle>
          <a:p>
            <a:pPr>
              <a:defRPr/>
            </a:pPr>
            <a:fld id="{B04824C0-4368-41B8-94AA-812159F39B95}" type="slidenum">
              <a:rPr lang="de-AT" altLang="de-DE"/>
              <a:pPr>
                <a:defRPr/>
              </a:pPr>
              <a:t>‹Nr.›</a:t>
            </a:fld>
            <a:endParaRPr lang="de-AT" altLang="de-DE"/>
          </a:p>
        </p:txBody>
      </p:sp>
    </p:spTree>
    <p:extLst>
      <p:ext uri="{BB962C8B-B14F-4D97-AF65-F5344CB8AC3E}">
        <p14:creationId xmlns:p14="http://schemas.microsoft.com/office/powerpoint/2010/main" val="379529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3F7E4BFC-3717-7FC6-93C9-88B453F8C1A9}"/>
              </a:ext>
            </a:extLst>
          </p:cNvPr>
          <p:cNvSpPr>
            <a:spLocks noGrp="1"/>
          </p:cNvSpPr>
          <p:nvPr>
            <p:ph type="dt" sz="half" idx="10"/>
          </p:nvPr>
        </p:nvSpPr>
        <p:spPr/>
        <p:txBody>
          <a:bodyPr/>
          <a:lstStyle>
            <a:lvl1pPr>
              <a:defRPr/>
            </a:lvl1pPr>
          </a:lstStyle>
          <a:p>
            <a:pPr>
              <a:defRPr/>
            </a:pPr>
            <a:fld id="{6E4D2E8D-CE8F-4051-854C-98DE6781262A}" type="datetimeFigureOut">
              <a:rPr lang="de-AT"/>
              <a:pPr>
                <a:defRPr/>
              </a:pPr>
              <a:t>03.01.2026</a:t>
            </a:fld>
            <a:endParaRPr lang="de-AT"/>
          </a:p>
        </p:txBody>
      </p:sp>
      <p:sp>
        <p:nvSpPr>
          <p:cNvPr id="6" name="Fußzeilenplatzhalter 4">
            <a:extLst>
              <a:ext uri="{FF2B5EF4-FFF2-40B4-BE49-F238E27FC236}">
                <a16:creationId xmlns:a16="http://schemas.microsoft.com/office/drawing/2014/main" id="{1B10F913-F867-8A2C-941E-B285B7D139BE}"/>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0026808A-33E2-0B15-86E9-0D5FBACD73B6}"/>
              </a:ext>
            </a:extLst>
          </p:cNvPr>
          <p:cNvSpPr>
            <a:spLocks noGrp="1"/>
          </p:cNvSpPr>
          <p:nvPr>
            <p:ph type="sldNum" sz="quarter" idx="12"/>
          </p:nvPr>
        </p:nvSpPr>
        <p:spPr/>
        <p:txBody>
          <a:bodyPr/>
          <a:lstStyle>
            <a:lvl1pPr>
              <a:defRPr/>
            </a:lvl1pPr>
          </a:lstStyle>
          <a:p>
            <a:pPr>
              <a:defRPr/>
            </a:pPr>
            <a:fld id="{8C4A34BA-E43D-4372-A732-A4AF97FFA68C}" type="slidenum">
              <a:rPr lang="de-AT" altLang="de-DE"/>
              <a:pPr>
                <a:defRPr/>
              </a:pPr>
              <a:t>‹Nr.›</a:t>
            </a:fld>
            <a:endParaRPr lang="de-AT" altLang="de-DE"/>
          </a:p>
        </p:txBody>
      </p:sp>
    </p:spTree>
    <p:extLst>
      <p:ext uri="{BB962C8B-B14F-4D97-AF65-F5344CB8AC3E}">
        <p14:creationId xmlns:p14="http://schemas.microsoft.com/office/powerpoint/2010/main" val="1379000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60139C22-5315-5B48-CAF8-66EFFDB849CC}"/>
              </a:ext>
            </a:extLst>
          </p:cNvPr>
          <p:cNvSpPr>
            <a:spLocks noGrp="1"/>
          </p:cNvSpPr>
          <p:nvPr>
            <p:ph type="dt" sz="half" idx="10"/>
          </p:nvPr>
        </p:nvSpPr>
        <p:spPr/>
        <p:txBody>
          <a:bodyPr/>
          <a:lstStyle>
            <a:lvl1pPr>
              <a:defRPr/>
            </a:lvl1pPr>
          </a:lstStyle>
          <a:p>
            <a:pPr>
              <a:defRPr/>
            </a:pPr>
            <a:fld id="{9A61B870-1E46-4EEC-936F-02DD69EA9625}" type="datetimeFigureOut">
              <a:rPr lang="de-AT"/>
              <a:pPr>
                <a:defRPr/>
              </a:pPr>
              <a:t>03.01.2026</a:t>
            </a:fld>
            <a:endParaRPr lang="de-AT"/>
          </a:p>
        </p:txBody>
      </p:sp>
      <p:sp>
        <p:nvSpPr>
          <p:cNvPr id="6" name="Fußzeilenplatzhalter 4">
            <a:extLst>
              <a:ext uri="{FF2B5EF4-FFF2-40B4-BE49-F238E27FC236}">
                <a16:creationId xmlns:a16="http://schemas.microsoft.com/office/drawing/2014/main" id="{CA1AB4F8-D47A-B720-5F53-7A51C3C61830}"/>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3320A8E4-1D55-01F4-8356-F9B4F130084A}"/>
              </a:ext>
            </a:extLst>
          </p:cNvPr>
          <p:cNvSpPr>
            <a:spLocks noGrp="1"/>
          </p:cNvSpPr>
          <p:nvPr>
            <p:ph type="sldNum" sz="quarter" idx="12"/>
          </p:nvPr>
        </p:nvSpPr>
        <p:spPr/>
        <p:txBody>
          <a:bodyPr/>
          <a:lstStyle>
            <a:lvl1pPr>
              <a:defRPr/>
            </a:lvl1pPr>
          </a:lstStyle>
          <a:p>
            <a:pPr>
              <a:defRPr/>
            </a:pPr>
            <a:fld id="{0976F7D5-86F7-4DBF-AE18-530E2EE9ACAE}" type="slidenum">
              <a:rPr lang="de-AT" altLang="de-DE"/>
              <a:pPr>
                <a:defRPr/>
              </a:pPr>
              <a:t>‹Nr.›</a:t>
            </a:fld>
            <a:endParaRPr lang="de-AT" altLang="de-DE"/>
          </a:p>
        </p:txBody>
      </p:sp>
    </p:spTree>
    <p:extLst>
      <p:ext uri="{BB962C8B-B14F-4D97-AF65-F5344CB8AC3E}">
        <p14:creationId xmlns:p14="http://schemas.microsoft.com/office/powerpoint/2010/main" val="1881471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E9CF26FB-2A8C-B975-F75B-51691EF39BC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ACC989E3-2A11-528F-D4DC-CC8A9D384C2C}"/>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B8857E0B-D079-FFB4-3B0B-6BA72E57A31A}"/>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5E79D3C8-7AC1-576D-C5C0-234B369078A6}"/>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5CE1AF9E-CBB6-4B43-91FC-C58E7E3A442D}" type="datetimeFigureOut">
              <a:rPr lang="de-AT"/>
              <a:pPr>
                <a:defRPr/>
              </a:pPr>
              <a:t>03.01.2026</a:t>
            </a:fld>
            <a:endParaRPr lang="de-AT"/>
          </a:p>
        </p:txBody>
      </p:sp>
      <p:sp>
        <p:nvSpPr>
          <p:cNvPr id="5" name="Fußzeilenplatzhalter 4">
            <a:extLst>
              <a:ext uri="{FF2B5EF4-FFF2-40B4-BE49-F238E27FC236}">
                <a16:creationId xmlns:a16="http://schemas.microsoft.com/office/drawing/2014/main" id="{6CE6315C-E540-9E04-995A-0F333D52F7EF}"/>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067CAADB-BA8B-89BF-479A-E344C70D242F}"/>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093B8546-CCD1-4C2A-9873-381CB37F524F}" type="slidenum">
              <a:rPr lang="de-AT" altLang="de-DE"/>
              <a:pPr>
                <a:defRPr/>
              </a:pPr>
              <a:t>‹Nr.›</a:t>
            </a:fld>
            <a:endParaRPr lang="de-AT" altLang="de-DE"/>
          </a:p>
        </p:txBody>
      </p:sp>
      <p:pic>
        <p:nvPicPr>
          <p:cNvPr id="1032" name="Picture 19">
            <a:extLst>
              <a:ext uri="{FF2B5EF4-FFF2-40B4-BE49-F238E27FC236}">
                <a16:creationId xmlns:a16="http://schemas.microsoft.com/office/drawing/2014/main" id="{5EF4DB09-B8E5-AEEF-6EC5-BCB8852073EF}"/>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415FB6EF-CA7A-7569-E850-9EF589AF8635}"/>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CE18CEBE-AFB0-BEAA-D078-1C6EFFDCBB46}"/>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6" name="Picture 13" descr="I:\500-vs_hs\Aushilfen\___Carina\Unterwegs\uw1_schriftzug_weiss.gif">
            <a:extLst>
              <a:ext uri="{FF2B5EF4-FFF2-40B4-BE49-F238E27FC236}">
                <a16:creationId xmlns:a16="http://schemas.microsoft.com/office/drawing/2014/main" id="{64BCEF27-BE66-41BF-C1CA-A722E716C1D9}"/>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36A1EE5A-17AB-717E-1C39-0B1177D5F6DF}"/>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4163" r:id="rId1"/>
    <p:sldLayoutId id="2147484153" r:id="rId2"/>
    <p:sldLayoutId id="2147484154" r:id="rId3"/>
    <p:sldLayoutId id="2147484155" r:id="rId4"/>
    <p:sldLayoutId id="2147484156" r:id="rId5"/>
    <p:sldLayoutId id="2147484157" r:id="rId6"/>
    <p:sldLayoutId id="2147484158" r:id="rId7"/>
    <p:sldLayoutId id="2147484159" r:id="rId8"/>
    <p:sldLayoutId id="2147484160" r:id="rId9"/>
    <p:sldLayoutId id="2147484161" r:id="rId10"/>
    <p:sldLayoutId id="2147484162"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64649290-99B1-F350-012A-F995407709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2925" y="1773238"/>
            <a:ext cx="8202613" cy="456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Textfeld 24">
            <a:extLst>
              <a:ext uri="{FF2B5EF4-FFF2-40B4-BE49-F238E27FC236}">
                <a16:creationId xmlns:a16="http://schemas.microsoft.com/office/drawing/2014/main" id="{3B39E8D4-9510-5580-ADFA-BF3284312881}"/>
              </a:ext>
            </a:extLst>
          </p:cNvPr>
          <p:cNvSpPr txBox="1">
            <a:spLocks noChangeArrowheads="1"/>
          </p:cNvSpPr>
          <p:nvPr/>
        </p:nvSpPr>
        <p:spPr bwMode="auto">
          <a:xfrm>
            <a:off x="130969" y="879475"/>
            <a:ext cx="867886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3200" dirty="0">
                <a:solidFill>
                  <a:schemeClr val="tx1"/>
                </a:solidFill>
                <a:latin typeface="Calibri" panose="020F0502020204030204" pitchFamily="34" charset="0"/>
              </a:rPr>
              <a:t>USMCA – ein Wirtschaftsbündnis</a:t>
            </a:r>
          </a:p>
        </p:txBody>
      </p:sp>
      <p:sp>
        <p:nvSpPr>
          <p:cNvPr id="26" name="Textfeld 25">
            <a:extLst>
              <a:ext uri="{FF2B5EF4-FFF2-40B4-BE49-F238E27FC236}">
                <a16:creationId xmlns:a16="http://schemas.microsoft.com/office/drawing/2014/main" id="{D8B51FF5-5E4D-DBC0-A22A-FD4CCF951275}"/>
              </a:ext>
            </a:extLst>
          </p:cNvPr>
          <p:cNvSpPr txBox="1">
            <a:spLocks noChangeArrowheads="1"/>
          </p:cNvSpPr>
          <p:nvPr/>
        </p:nvSpPr>
        <p:spPr bwMode="auto">
          <a:xfrm>
            <a:off x="6300788" y="2951163"/>
            <a:ext cx="20764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a:solidFill>
                  <a:schemeClr val="tx1"/>
                </a:solidFill>
                <a:latin typeface="Calibri" panose="020F0502020204030204" pitchFamily="34" charset="0"/>
              </a:rPr>
              <a:t>Mitgliedsstaaten</a:t>
            </a:r>
          </a:p>
        </p:txBody>
      </p:sp>
      <p:sp>
        <p:nvSpPr>
          <p:cNvPr id="27" name="Textfeld 26">
            <a:extLst>
              <a:ext uri="{FF2B5EF4-FFF2-40B4-BE49-F238E27FC236}">
                <a16:creationId xmlns:a16="http://schemas.microsoft.com/office/drawing/2014/main" id="{2B9FD53D-91C9-6FD8-9526-E898EE1465BE}"/>
              </a:ext>
            </a:extLst>
          </p:cNvPr>
          <p:cNvSpPr txBox="1">
            <a:spLocks noChangeArrowheads="1"/>
          </p:cNvSpPr>
          <p:nvPr/>
        </p:nvSpPr>
        <p:spPr bwMode="auto">
          <a:xfrm>
            <a:off x="7164388" y="3457575"/>
            <a:ext cx="15811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a:solidFill>
                  <a:schemeClr val="tx1"/>
                </a:solidFill>
                <a:latin typeface="Calibri" panose="020F0502020204030204" pitchFamily="34" charset="0"/>
              </a:rPr>
              <a:t>Kanada</a:t>
            </a:r>
          </a:p>
        </p:txBody>
      </p:sp>
      <p:sp>
        <p:nvSpPr>
          <p:cNvPr id="28" name="Textfeld 27">
            <a:extLst>
              <a:ext uri="{FF2B5EF4-FFF2-40B4-BE49-F238E27FC236}">
                <a16:creationId xmlns:a16="http://schemas.microsoft.com/office/drawing/2014/main" id="{4B91A092-C67B-E473-9100-641114FD4941}"/>
              </a:ext>
            </a:extLst>
          </p:cNvPr>
          <p:cNvSpPr txBox="1">
            <a:spLocks noChangeArrowheads="1"/>
          </p:cNvSpPr>
          <p:nvPr/>
        </p:nvSpPr>
        <p:spPr bwMode="auto">
          <a:xfrm>
            <a:off x="7164388" y="4468813"/>
            <a:ext cx="15811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a:solidFill>
                  <a:schemeClr val="tx1"/>
                </a:solidFill>
                <a:latin typeface="Calibri" panose="020F0502020204030204" pitchFamily="34" charset="0"/>
              </a:rPr>
              <a:t>USA</a:t>
            </a:r>
          </a:p>
        </p:txBody>
      </p:sp>
      <p:sp>
        <p:nvSpPr>
          <p:cNvPr id="29" name="Textfeld 28">
            <a:extLst>
              <a:ext uri="{FF2B5EF4-FFF2-40B4-BE49-F238E27FC236}">
                <a16:creationId xmlns:a16="http://schemas.microsoft.com/office/drawing/2014/main" id="{FD6537C4-E3EA-02B9-9595-A23C8D4BFE1C}"/>
              </a:ext>
            </a:extLst>
          </p:cNvPr>
          <p:cNvSpPr txBox="1">
            <a:spLocks noChangeArrowheads="1"/>
          </p:cNvSpPr>
          <p:nvPr/>
        </p:nvSpPr>
        <p:spPr bwMode="auto">
          <a:xfrm>
            <a:off x="7161213" y="5549900"/>
            <a:ext cx="15827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a:solidFill>
                  <a:schemeClr val="tx1"/>
                </a:solidFill>
                <a:latin typeface="Calibri" panose="020F0502020204030204" pitchFamily="34" charset="0"/>
              </a:rPr>
              <a:t>Mexiko</a:t>
            </a:r>
          </a:p>
        </p:txBody>
      </p:sp>
      <p:sp>
        <p:nvSpPr>
          <p:cNvPr id="30" name="Textfeld 29">
            <a:extLst>
              <a:ext uri="{FF2B5EF4-FFF2-40B4-BE49-F238E27FC236}">
                <a16:creationId xmlns:a16="http://schemas.microsoft.com/office/drawing/2014/main" id="{D3148DCD-A45F-B153-00C3-3927BF652856}"/>
              </a:ext>
            </a:extLst>
          </p:cNvPr>
          <p:cNvSpPr txBox="1">
            <a:spLocks noChangeArrowheads="1"/>
          </p:cNvSpPr>
          <p:nvPr/>
        </p:nvSpPr>
        <p:spPr bwMode="auto">
          <a:xfrm>
            <a:off x="1855788" y="3541713"/>
            <a:ext cx="20764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a:solidFill>
                  <a:srgbClr val="FF0000"/>
                </a:solidFill>
                <a:latin typeface="Calibri" panose="020F0502020204030204" pitchFamily="34" charset="0"/>
              </a:rPr>
              <a:t>Migration</a:t>
            </a:r>
          </a:p>
        </p:txBody>
      </p:sp>
      <p:sp>
        <p:nvSpPr>
          <p:cNvPr id="12" name="Gleichschenkliges Dreieck 11">
            <a:extLst>
              <a:ext uri="{FF2B5EF4-FFF2-40B4-BE49-F238E27FC236}">
                <a16:creationId xmlns:a16="http://schemas.microsoft.com/office/drawing/2014/main" id="{EC1C4068-D4CB-13F4-E7B1-4CEBBD5AD048}"/>
              </a:ext>
            </a:extLst>
          </p:cNvPr>
          <p:cNvSpPr/>
          <p:nvPr/>
        </p:nvSpPr>
        <p:spPr>
          <a:xfrm rot="5400000">
            <a:off x="3265488" y="4587875"/>
            <a:ext cx="215900" cy="346075"/>
          </a:xfrm>
          <a:prstGeom prst="triangl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solidFill>
                <a:srgbClr val="FF0000"/>
              </a:solidFill>
            </a:endParaRPr>
          </a:p>
        </p:txBody>
      </p:sp>
      <p:sp>
        <p:nvSpPr>
          <p:cNvPr id="32" name="Gleichschenkliges Dreieck 31">
            <a:extLst>
              <a:ext uri="{FF2B5EF4-FFF2-40B4-BE49-F238E27FC236}">
                <a16:creationId xmlns:a16="http://schemas.microsoft.com/office/drawing/2014/main" id="{8947C93B-1A38-CF21-5D99-09BCB1C9C55F}"/>
              </a:ext>
            </a:extLst>
          </p:cNvPr>
          <p:cNvSpPr/>
          <p:nvPr/>
        </p:nvSpPr>
        <p:spPr>
          <a:xfrm rot="5400000">
            <a:off x="3629819" y="3375819"/>
            <a:ext cx="215900" cy="347662"/>
          </a:xfrm>
          <a:prstGeom prst="triangl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solidFill>
                <a:srgbClr val="FF0000"/>
              </a:solidFill>
            </a:endParaRPr>
          </a:p>
        </p:txBody>
      </p:sp>
      <p:sp>
        <p:nvSpPr>
          <p:cNvPr id="33" name="Gleichschenkliges Dreieck 32">
            <a:extLst>
              <a:ext uri="{FF2B5EF4-FFF2-40B4-BE49-F238E27FC236}">
                <a16:creationId xmlns:a16="http://schemas.microsoft.com/office/drawing/2014/main" id="{A84856D9-2AEA-2F9E-355C-95A7CC4CA233}"/>
              </a:ext>
            </a:extLst>
          </p:cNvPr>
          <p:cNvSpPr/>
          <p:nvPr/>
        </p:nvSpPr>
        <p:spPr>
          <a:xfrm rot="16200000">
            <a:off x="3398838" y="5494337"/>
            <a:ext cx="215900" cy="346075"/>
          </a:xfrm>
          <a:prstGeom prst="triangl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solidFill>
                <a:srgbClr val="FF0000"/>
              </a:solidFill>
            </a:endParaRPr>
          </a:p>
        </p:txBody>
      </p:sp>
      <p:sp>
        <p:nvSpPr>
          <p:cNvPr id="34" name="Textfeld 33">
            <a:extLst>
              <a:ext uri="{FF2B5EF4-FFF2-40B4-BE49-F238E27FC236}">
                <a16:creationId xmlns:a16="http://schemas.microsoft.com/office/drawing/2014/main" id="{A218A802-96BA-1C08-0784-0380AE4B2280}"/>
              </a:ext>
            </a:extLst>
          </p:cNvPr>
          <p:cNvSpPr txBox="1">
            <a:spLocks noChangeArrowheads="1"/>
          </p:cNvSpPr>
          <p:nvPr/>
        </p:nvSpPr>
        <p:spPr bwMode="auto">
          <a:xfrm>
            <a:off x="240908" y="1830581"/>
            <a:ext cx="2076450" cy="1323439"/>
          </a:xfrm>
          <a:prstGeom prst="rect">
            <a:avLst/>
          </a:prstGeom>
          <a:noFill/>
          <a:ln>
            <a:noFill/>
          </a:ln>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ts val="0"/>
              </a:spcBef>
              <a:buFont typeface="Arial" panose="020B0604020202020204" pitchFamily="34" charset="0"/>
              <a:buNone/>
              <a:defRPr/>
            </a:pPr>
            <a:r>
              <a:rPr lang="de-AT" sz="2000" dirty="0">
                <a:solidFill>
                  <a:srgbClr val="00B050"/>
                </a:solidFill>
                <a:latin typeface="+mj-lt"/>
              </a:rPr>
              <a:t>Verlagerung</a:t>
            </a:r>
          </a:p>
          <a:p>
            <a:pPr>
              <a:spcBef>
                <a:spcPts val="0"/>
              </a:spcBef>
              <a:buFont typeface="Arial" panose="020B0604020202020204" pitchFamily="34" charset="0"/>
              <a:buNone/>
              <a:defRPr/>
            </a:pPr>
            <a:r>
              <a:rPr lang="de-AT" sz="2000" dirty="0">
                <a:solidFill>
                  <a:srgbClr val="00B050"/>
                </a:solidFill>
                <a:latin typeface="+mj-lt"/>
              </a:rPr>
              <a:t>der Produktion</a:t>
            </a:r>
          </a:p>
          <a:p>
            <a:pPr>
              <a:spcBef>
                <a:spcPts val="0"/>
              </a:spcBef>
              <a:buFont typeface="Arial" panose="020B0604020202020204" pitchFamily="34" charset="0"/>
              <a:buNone/>
              <a:defRPr/>
            </a:pPr>
            <a:r>
              <a:rPr lang="de-AT" sz="2000" dirty="0">
                <a:solidFill>
                  <a:srgbClr val="00B050"/>
                </a:solidFill>
                <a:latin typeface="+mj-lt"/>
              </a:rPr>
              <a:t>in Bereiche mit</a:t>
            </a:r>
          </a:p>
          <a:p>
            <a:pPr>
              <a:spcBef>
                <a:spcPts val="0"/>
              </a:spcBef>
              <a:buFont typeface="Arial" panose="020B0604020202020204" pitchFamily="34" charset="0"/>
              <a:buNone/>
              <a:defRPr/>
            </a:pPr>
            <a:r>
              <a:rPr lang="de-AT" sz="2000" dirty="0">
                <a:solidFill>
                  <a:srgbClr val="00B050"/>
                </a:solidFill>
                <a:latin typeface="+mj-lt"/>
              </a:rPr>
              <a:t>niedrigen Löhnen</a:t>
            </a:r>
            <a:endParaRPr lang="de-AT" altLang="de-DE" sz="2000" dirty="0">
              <a:solidFill>
                <a:srgbClr val="00B050"/>
              </a:solidFill>
              <a:latin typeface="+mj-lt"/>
            </a:endParaRPr>
          </a:p>
        </p:txBody>
      </p:sp>
      <p:sp>
        <p:nvSpPr>
          <p:cNvPr id="35" name="Gleichschenkliges Dreieck 34">
            <a:extLst>
              <a:ext uri="{FF2B5EF4-FFF2-40B4-BE49-F238E27FC236}">
                <a16:creationId xmlns:a16="http://schemas.microsoft.com/office/drawing/2014/main" id="{4BFB8FE4-9E56-B30C-706A-633AC0092E07}"/>
              </a:ext>
            </a:extLst>
          </p:cNvPr>
          <p:cNvSpPr/>
          <p:nvPr/>
        </p:nvSpPr>
        <p:spPr>
          <a:xfrm rot="5400000">
            <a:off x="4536282" y="5847556"/>
            <a:ext cx="215900" cy="347663"/>
          </a:xfrm>
          <a:prstGeom prst="triangle">
            <a:avLst/>
          </a:prstGeom>
          <a:solidFill>
            <a:srgbClr val="00B05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solidFill>
                <a:srgbClr val="FF0000"/>
              </a:solidFill>
            </a:endParaRPr>
          </a:p>
        </p:txBody>
      </p:sp>
      <p:sp>
        <p:nvSpPr>
          <p:cNvPr id="36" name="Gleichschenkliges Dreieck 35">
            <a:extLst>
              <a:ext uri="{FF2B5EF4-FFF2-40B4-BE49-F238E27FC236}">
                <a16:creationId xmlns:a16="http://schemas.microsoft.com/office/drawing/2014/main" id="{BF18955C-6777-D04C-CE04-108CE8E421BA}"/>
              </a:ext>
            </a:extLst>
          </p:cNvPr>
          <p:cNvSpPr/>
          <p:nvPr/>
        </p:nvSpPr>
        <p:spPr>
          <a:xfrm rot="16200000">
            <a:off x="2590007" y="3004343"/>
            <a:ext cx="215900" cy="347663"/>
          </a:xfrm>
          <a:prstGeom prst="triangle">
            <a:avLst/>
          </a:prstGeom>
          <a:solidFill>
            <a:srgbClr val="00B05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solidFill>
                <a:srgbClr val="FF0000"/>
              </a:solidFill>
            </a:endParaRPr>
          </a:p>
        </p:txBody>
      </p:sp>
      <p:sp>
        <p:nvSpPr>
          <p:cNvPr id="37" name="Gleichschenkliges Dreieck 36">
            <a:extLst>
              <a:ext uri="{FF2B5EF4-FFF2-40B4-BE49-F238E27FC236}">
                <a16:creationId xmlns:a16="http://schemas.microsoft.com/office/drawing/2014/main" id="{09AE6232-FF82-E883-B125-66762BA0E554}"/>
              </a:ext>
            </a:extLst>
          </p:cNvPr>
          <p:cNvSpPr/>
          <p:nvPr/>
        </p:nvSpPr>
        <p:spPr>
          <a:xfrm rot="16200000">
            <a:off x="2590007" y="4226718"/>
            <a:ext cx="215900" cy="347663"/>
          </a:xfrm>
          <a:prstGeom prst="triangle">
            <a:avLst/>
          </a:prstGeom>
          <a:solidFill>
            <a:srgbClr val="00B05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solidFill>
                <a:srgbClr val="FF0000"/>
              </a:solidFill>
            </a:endParaRPr>
          </a:p>
        </p:txBody>
      </p:sp>
      <p:sp>
        <p:nvSpPr>
          <p:cNvPr id="38" name="Gleichschenkliges Dreieck 37">
            <a:extLst>
              <a:ext uri="{FF2B5EF4-FFF2-40B4-BE49-F238E27FC236}">
                <a16:creationId xmlns:a16="http://schemas.microsoft.com/office/drawing/2014/main" id="{1C3076F9-4D14-9A90-770E-6D064D1FD115}"/>
              </a:ext>
            </a:extLst>
          </p:cNvPr>
          <p:cNvSpPr/>
          <p:nvPr/>
        </p:nvSpPr>
        <p:spPr>
          <a:xfrm rot="10800000">
            <a:off x="542925" y="4986338"/>
            <a:ext cx="215900" cy="347662"/>
          </a:xfrm>
          <a:prstGeom prst="triangle">
            <a:avLst/>
          </a:prstGeom>
          <a:solidFill>
            <a:srgbClr val="00B05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solidFill>
                <a:srgbClr val="FF0000"/>
              </a:solidFill>
            </a:endParaRPr>
          </a:p>
        </p:txBody>
      </p:sp>
      <p:sp>
        <p:nvSpPr>
          <p:cNvPr id="39" name="Gleichschenkliges Dreieck 38">
            <a:extLst>
              <a:ext uri="{FF2B5EF4-FFF2-40B4-BE49-F238E27FC236}">
                <a16:creationId xmlns:a16="http://schemas.microsoft.com/office/drawing/2014/main" id="{A46E523A-F46E-8DCC-39E8-F745A528D3CD}"/>
              </a:ext>
            </a:extLst>
          </p:cNvPr>
          <p:cNvSpPr/>
          <p:nvPr/>
        </p:nvSpPr>
        <p:spPr>
          <a:xfrm>
            <a:off x="950913" y="4986338"/>
            <a:ext cx="217487" cy="347662"/>
          </a:xfrm>
          <a:prstGeom prst="triangle">
            <a:avLst/>
          </a:prstGeom>
          <a:solidFill>
            <a:schemeClr val="accent3">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solidFill>
                <a:srgbClr val="FF0000"/>
              </a:solidFill>
            </a:endParaRPr>
          </a:p>
        </p:txBody>
      </p:sp>
      <p:sp>
        <p:nvSpPr>
          <p:cNvPr id="40" name="Gleichschenkliges Dreieck 39">
            <a:extLst>
              <a:ext uri="{FF2B5EF4-FFF2-40B4-BE49-F238E27FC236}">
                <a16:creationId xmlns:a16="http://schemas.microsoft.com/office/drawing/2014/main" id="{D903F9BB-8E55-FFFB-D616-6D3B5AF1BD9B}"/>
              </a:ext>
            </a:extLst>
          </p:cNvPr>
          <p:cNvSpPr/>
          <p:nvPr/>
        </p:nvSpPr>
        <p:spPr>
          <a:xfrm rot="5400000">
            <a:off x="3773786" y="3159918"/>
            <a:ext cx="215900" cy="347663"/>
          </a:xfrm>
          <a:prstGeom prst="triangle">
            <a:avLst/>
          </a:prstGeom>
          <a:solidFill>
            <a:schemeClr val="accent3">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solidFill>
                <a:srgbClr val="FF0000"/>
              </a:solidFill>
            </a:endParaRPr>
          </a:p>
        </p:txBody>
      </p:sp>
      <p:sp>
        <p:nvSpPr>
          <p:cNvPr id="41" name="Gleichschenkliges Dreieck 40">
            <a:extLst>
              <a:ext uri="{FF2B5EF4-FFF2-40B4-BE49-F238E27FC236}">
                <a16:creationId xmlns:a16="http://schemas.microsoft.com/office/drawing/2014/main" id="{79C79F31-2D88-8DB6-35D7-64350C9396CB}"/>
              </a:ext>
            </a:extLst>
          </p:cNvPr>
          <p:cNvSpPr/>
          <p:nvPr/>
        </p:nvSpPr>
        <p:spPr>
          <a:xfrm rot="5400000">
            <a:off x="3571876" y="4384675"/>
            <a:ext cx="215900" cy="346075"/>
          </a:xfrm>
          <a:prstGeom prst="triangle">
            <a:avLst/>
          </a:prstGeom>
          <a:solidFill>
            <a:schemeClr val="accent3">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solidFill>
                <a:srgbClr val="FF0000"/>
              </a:solidFill>
            </a:endParaRPr>
          </a:p>
        </p:txBody>
      </p:sp>
      <p:sp>
        <p:nvSpPr>
          <p:cNvPr id="42" name="Gleichschenkliges Dreieck 41">
            <a:extLst>
              <a:ext uri="{FF2B5EF4-FFF2-40B4-BE49-F238E27FC236}">
                <a16:creationId xmlns:a16="http://schemas.microsoft.com/office/drawing/2014/main" id="{F40A9D20-4AF5-0E56-D145-138610327016}"/>
              </a:ext>
            </a:extLst>
          </p:cNvPr>
          <p:cNvSpPr/>
          <p:nvPr/>
        </p:nvSpPr>
        <p:spPr>
          <a:xfrm rot="16200000">
            <a:off x="3918744" y="5668169"/>
            <a:ext cx="215900" cy="347662"/>
          </a:xfrm>
          <a:prstGeom prst="triangle">
            <a:avLst/>
          </a:prstGeom>
          <a:solidFill>
            <a:schemeClr val="accent3">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solidFill>
                <a:srgbClr val="FF0000"/>
              </a:solidFill>
            </a:endParaRPr>
          </a:p>
        </p:txBody>
      </p:sp>
      <p:sp>
        <p:nvSpPr>
          <p:cNvPr id="43" name="Textfeld 42">
            <a:extLst>
              <a:ext uri="{FF2B5EF4-FFF2-40B4-BE49-F238E27FC236}">
                <a16:creationId xmlns:a16="http://schemas.microsoft.com/office/drawing/2014/main" id="{F0D68864-C3C8-B5BA-27D5-1F3BE08E0BFD}"/>
              </a:ext>
            </a:extLst>
          </p:cNvPr>
          <p:cNvSpPr txBox="1">
            <a:spLocks noChangeArrowheads="1"/>
          </p:cNvSpPr>
          <p:nvPr/>
        </p:nvSpPr>
        <p:spPr bwMode="auto">
          <a:xfrm>
            <a:off x="1133475" y="4816475"/>
            <a:ext cx="2078038" cy="1016000"/>
          </a:xfrm>
          <a:prstGeom prst="rect">
            <a:avLst/>
          </a:prstGeom>
          <a:noFill/>
          <a:ln>
            <a:noFill/>
          </a:ln>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Font typeface="Arial" panose="020B0604020202020204" pitchFamily="34" charset="0"/>
              <a:buNone/>
              <a:defRPr/>
            </a:pPr>
            <a:r>
              <a:rPr lang="de-AT" sz="2000" dirty="0">
                <a:solidFill>
                  <a:schemeClr val="accent3">
                    <a:lumMod val="75000"/>
                  </a:schemeClr>
                </a:solidFill>
                <a:latin typeface="+mj-lt"/>
              </a:rPr>
              <a:t>Export billiger Güter und Dienstleistungen</a:t>
            </a:r>
            <a:endParaRPr lang="de-AT" altLang="de-DE" sz="2000" dirty="0">
              <a:solidFill>
                <a:schemeClr val="accent3">
                  <a:lumMod val="75000"/>
                </a:schemeClr>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4"/>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5"/>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3"/>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40"/>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1"/>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2"/>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P spid="29" grpId="0"/>
      <p:bldP spid="30" grpId="0"/>
      <p:bldP spid="12" grpId="0" animBg="1"/>
      <p:bldP spid="32" grpId="0" animBg="1"/>
      <p:bldP spid="33" grpId="0" animBg="1"/>
      <p:bldP spid="34" grpId="0"/>
      <p:bldP spid="35" grpId="0" animBg="1"/>
      <p:bldP spid="36" grpId="0" animBg="1"/>
      <p:bldP spid="37" grpId="0" animBg="1"/>
      <p:bldP spid="38" grpId="0" animBg="1"/>
      <p:bldP spid="39" grpId="0" animBg="1"/>
      <p:bldP spid="40" grpId="0" animBg="1"/>
      <p:bldP spid="41" grpId="0" animBg="1"/>
      <p:bldP spid="42" grpId="0" animBg="1"/>
      <p:bldP spid="4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5A2AFA18-0A40-6D06-9534-E8F71DB5DA62}"/>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Kartographie: Kompass Freytag &amp; Berndt GmbH, Wien</a:t>
            </a:r>
          </a:p>
          <a:p>
            <a:pPr eaLnBrk="1" fontAlgn="auto" hangingPunct="1">
              <a:spcBef>
                <a:spcPts val="0"/>
              </a:spcBef>
              <a:spcAft>
                <a:spcPts val="0"/>
              </a:spcAft>
              <a:defRPr/>
            </a:pPr>
            <a:br>
              <a:rPr lang="de-DE" altLang="de-DE" sz="1200" kern="0" dirty="0"/>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D449C5AF-3A8B-3CF8-4A28-6F13FF0154DF}"/>
              </a:ext>
            </a:extLst>
          </p:cNvPr>
          <p:cNvSpPr>
            <a:spLocks noChangeArrowheads="1"/>
          </p:cNvSpPr>
          <p:nvPr/>
        </p:nvSpPr>
        <p:spPr bwMode="auto">
          <a:xfrm>
            <a:off x="468313" y="836613"/>
            <a:ext cx="3744912" cy="4752975"/>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„Grenzen der Zusammenarbeit – Beispiel Mexiko“ auf den Seiten 60 und 61 im Schulbuch </a:t>
            </a:r>
            <a:r>
              <a:rPr lang="de-DE" altLang="de-DE" sz="1200" i="1" kern="0" dirty="0">
                <a:solidFill>
                  <a:srgbClr val="000000"/>
                </a:solidFill>
                <a:latin typeface="Arial" pitchFamily="34" charset="0"/>
              </a:rPr>
              <a:t>unterwegs 4</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oder der Wiederholung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203</Words>
  <Application>Microsoft Office PowerPoint</Application>
  <PresentationFormat>Bildschirmpräsentation (4:3)</PresentationFormat>
  <Paragraphs>28</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PoloBasisTB</vt:lpstr>
      <vt:lpstr>Syntax LT Std</vt:lpstr>
      <vt:lpstr>Wingdings</vt:lpstr>
      <vt:lpstr>Larissa</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235</cp:revision>
  <dcterms:created xsi:type="dcterms:W3CDTF">2013-10-08T07:58:50Z</dcterms:created>
  <dcterms:modified xsi:type="dcterms:W3CDTF">2026-01-03T15:07:58Z</dcterms:modified>
</cp:coreProperties>
</file>