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06.11.2024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Propaganda und Vernichtungskrieg</a:t>
            </a:r>
          </a:p>
        </p:txBody>
      </p:sp>
      <p:sp>
        <p:nvSpPr>
          <p:cNvPr id="3" name="Text Box 10"/>
          <p:cNvSpPr txBox="1">
            <a:spLocks noChangeArrowheads="1"/>
          </p:cNvSpPr>
          <p:nvPr/>
        </p:nvSpPr>
        <p:spPr bwMode="auto">
          <a:xfrm>
            <a:off x="2537152" y="2517914"/>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Vernichtungskrieg der Deutschen und Japaner</a:t>
            </a:r>
          </a:p>
        </p:txBody>
      </p:sp>
      <p:sp>
        <p:nvSpPr>
          <p:cNvPr id="4" name="AutoShape 16"/>
          <p:cNvSpPr>
            <a:spLocks noChangeArrowheads="1"/>
          </p:cNvSpPr>
          <p:nvPr/>
        </p:nvSpPr>
        <p:spPr bwMode="auto">
          <a:xfrm flipH="1" flipV="1">
            <a:off x="6660232" y="2327407"/>
            <a:ext cx="1371600" cy="10969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1880 h 21600"/>
              <a:gd name="T14" fmla="*/ 16339 w 21600"/>
              <a:gd name="T15" fmla="*/ 10278 h 21600"/>
            </a:gdLst>
            <a:ahLst/>
            <a:cxnLst>
              <a:cxn ang="T8">
                <a:pos x="T0" y="T1"/>
              </a:cxn>
              <a:cxn ang="T9">
                <a:pos x="T2" y="T3"/>
              </a:cxn>
              <a:cxn ang="T10">
                <a:pos x="T4" y="T5"/>
              </a:cxn>
              <a:cxn ang="T11">
                <a:pos x="T6" y="T7"/>
              </a:cxn>
            </a:cxnLst>
            <a:rect l="T12" t="T13" r="T14" b="T15"/>
            <a:pathLst>
              <a:path w="21600" h="21600">
                <a:moveTo>
                  <a:pt x="21600" y="6079"/>
                </a:moveTo>
                <a:lnTo>
                  <a:pt x="13984" y="0"/>
                </a:lnTo>
                <a:lnTo>
                  <a:pt x="13984" y="1880"/>
                </a:lnTo>
                <a:lnTo>
                  <a:pt x="12427" y="1880"/>
                </a:lnTo>
                <a:cubicBezTo>
                  <a:pt x="5564" y="1880"/>
                  <a:pt x="0" y="6482"/>
                  <a:pt x="0" y="12158"/>
                </a:cubicBezTo>
                <a:lnTo>
                  <a:pt x="0" y="21600"/>
                </a:lnTo>
                <a:lnTo>
                  <a:pt x="8584" y="21600"/>
                </a:lnTo>
                <a:lnTo>
                  <a:pt x="8584" y="12158"/>
                </a:lnTo>
                <a:cubicBezTo>
                  <a:pt x="8584" y="11120"/>
                  <a:pt x="10305" y="10278"/>
                  <a:pt x="12427" y="10278"/>
                </a:cubicBezTo>
                <a:lnTo>
                  <a:pt x="13984" y="10278"/>
                </a:lnTo>
                <a:lnTo>
                  <a:pt x="13984" y="12158"/>
                </a:lnTo>
                <a:lnTo>
                  <a:pt x="21600" y="6079"/>
                </a:lnTo>
                <a:close/>
              </a:path>
            </a:pathLst>
          </a:custGeom>
          <a:solidFill>
            <a:srgbClr val="FF6600"/>
          </a:solidFill>
          <a:ln w="9525">
            <a:solidFill>
              <a:srgbClr val="FF6600"/>
            </a:solidFill>
            <a:miter lim="800000"/>
            <a:headEnd/>
            <a:tailEnd/>
          </a:ln>
        </p:spPr>
        <p:txBody>
          <a:bodyPr/>
          <a:lstStyle/>
          <a:p>
            <a:endParaRPr lang="de-AT"/>
          </a:p>
        </p:txBody>
      </p:sp>
      <p:sp>
        <p:nvSpPr>
          <p:cNvPr id="5" name="AutoShape 16"/>
          <p:cNvSpPr>
            <a:spLocks noChangeArrowheads="1"/>
          </p:cNvSpPr>
          <p:nvPr/>
        </p:nvSpPr>
        <p:spPr bwMode="auto">
          <a:xfrm flipV="1">
            <a:off x="1207170" y="2327407"/>
            <a:ext cx="1371600" cy="10969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1880 h 21600"/>
              <a:gd name="T14" fmla="*/ 16339 w 21600"/>
              <a:gd name="T15" fmla="*/ 10278 h 21600"/>
            </a:gdLst>
            <a:ahLst/>
            <a:cxnLst>
              <a:cxn ang="T8">
                <a:pos x="T0" y="T1"/>
              </a:cxn>
              <a:cxn ang="T9">
                <a:pos x="T2" y="T3"/>
              </a:cxn>
              <a:cxn ang="T10">
                <a:pos x="T4" y="T5"/>
              </a:cxn>
              <a:cxn ang="T11">
                <a:pos x="T6" y="T7"/>
              </a:cxn>
            </a:cxnLst>
            <a:rect l="T12" t="T13" r="T14" b="T15"/>
            <a:pathLst>
              <a:path w="21600" h="21600">
                <a:moveTo>
                  <a:pt x="21600" y="6079"/>
                </a:moveTo>
                <a:lnTo>
                  <a:pt x="13984" y="0"/>
                </a:lnTo>
                <a:lnTo>
                  <a:pt x="13984" y="1880"/>
                </a:lnTo>
                <a:lnTo>
                  <a:pt x="12427" y="1880"/>
                </a:lnTo>
                <a:cubicBezTo>
                  <a:pt x="5564" y="1880"/>
                  <a:pt x="0" y="6482"/>
                  <a:pt x="0" y="12158"/>
                </a:cubicBezTo>
                <a:lnTo>
                  <a:pt x="0" y="21600"/>
                </a:lnTo>
                <a:lnTo>
                  <a:pt x="8584" y="21600"/>
                </a:lnTo>
                <a:lnTo>
                  <a:pt x="8584" y="12158"/>
                </a:lnTo>
                <a:cubicBezTo>
                  <a:pt x="8584" y="11120"/>
                  <a:pt x="10305" y="10278"/>
                  <a:pt x="12427" y="10278"/>
                </a:cubicBezTo>
                <a:lnTo>
                  <a:pt x="13984" y="10278"/>
                </a:lnTo>
                <a:lnTo>
                  <a:pt x="13984" y="12158"/>
                </a:lnTo>
                <a:lnTo>
                  <a:pt x="21600" y="6079"/>
                </a:lnTo>
                <a:close/>
              </a:path>
            </a:pathLst>
          </a:custGeom>
          <a:solidFill>
            <a:srgbClr val="FF6600"/>
          </a:solidFill>
          <a:ln w="9525">
            <a:solidFill>
              <a:srgbClr val="FF6600"/>
            </a:solidFill>
            <a:miter lim="800000"/>
            <a:headEnd/>
            <a:tailEnd/>
          </a:ln>
        </p:spPr>
        <p:txBody>
          <a:bodyPr/>
          <a:lstStyle/>
          <a:p>
            <a:endParaRPr lang="de-AT"/>
          </a:p>
        </p:txBody>
      </p:sp>
      <p:sp>
        <p:nvSpPr>
          <p:cNvPr id="6" name="Text Box 10"/>
          <p:cNvSpPr txBox="1">
            <a:spLocks noChangeArrowheads="1"/>
          </p:cNvSpPr>
          <p:nvPr/>
        </p:nvSpPr>
        <p:spPr bwMode="auto">
          <a:xfrm>
            <a:off x="2483768" y="1423438"/>
            <a:ext cx="43926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Entmenschlichung des Gegners durch Propaganda</a:t>
            </a:r>
          </a:p>
        </p:txBody>
      </p:sp>
      <p:sp>
        <p:nvSpPr>
          <p:cNvPr id="7" name="Pfeil nach unten 6"/>
          <p:cNvSpPr>
            <a:spLocks noChangeArrowheads="1"/>
          </p:cNvSpPr>
          <p:nvPr/>
        </p:nvSpPr>
        <p:spPr bwMode="auto">
          <a:xfrm>
            <a:off x="4535612" y="3497767"/>
            <a:ext cx="288925" cy="540000"/>
          </a:xfrm>
          <a:prstGeom prst="downArrow">
            <a:avLst>
              <a:gd name="adj1" fmla="val 50000"/>
              <a:gd name="adj2" fmla="val 49786"/>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p:cNvSpPr txBox="1">
            <a:spLocks noChangeArrowheads="1"/>
          </p:cNvSpPr>
          <p:nvPr/>
        </p:nvSpPr>
        <p:spPr bwMode="auto">
          <a:xfrm>
            <a:off x="3184852" y="6116796"/>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Mord</a:t>
            </a:r>
          </a:p>
        </p:txBody>
      </p:sp>
      <p:sp>
        <p:nvSpPr>
          <p:cNvPr id="9" name="Text Box 10"/>
          <p:cNvSpPr txBox="1">
            <a:spLocks noChangeArrowheads="1"/>
          </p:cNvSpPr>
          <p:nvPr/>
        </p:nvSpPr>
        <p:spPr bwMode="auto">
          <a:xfrm>
            <a:off x="3203699" y="5593576"/>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Folter</a:t>
            </a:r>
          </a:p>
        </p:txBody>
      </p:sp>
      <p:sp>
        <p:nvSpPr>
          <p:cNvPr id="10" name="Text Box 10"/>
          <p:cNvSpPr txBox="1">
            <a:spLocks noChangeArrowheads="1"/>
          </p:cNvSpPr>
          <p:nvPr/>
        </p:nvSpPr>
        <p:spPr bwMode="auto">
          <a:xfrm>
            <a:off x="3203699" y="4037767"/>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Vertreibung</a:t>
            </a:r>
          </a:p>
        </p:txBody>
      </p:sp>
      <p:sp>
        <p:nvSpPr>
          <p:cNvPr id="11" name="Text Box 10"/>
          <p:cNvSpPr txBox="1">
            <a:spLocks noChangeArrowheads="1"/>
          </p:cNvSpPr>
          <p:nvPr/>
        </p:nvSpPr>
        <p:spPr bwMode="auto">
          <a:xfrm>
            <a:off x="3184852" y="5087890"/>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Zwangsarbeit</a:t>
            </a:r>
          </a:p>
        </p:txBody>
      </p:sp>
      <p:sp>
        <p:nvSpPr>
          <p:cNvPr id="12" name="Text Box 10"/>
          <p:cNvSpPr txBox="1">
            <a:spLocks noChangeArrowheads="1"/>
          </p:cNvSpPr>
          <p:nvPr/>
        </p:nvSpPr>
        <p:spPr bwMode="auto">
          <a:xfrm>
            <a:off x="3203699" y="4560987"/>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Plünderung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P spid="7" grpId="0" animBg="1"/>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„Propaganda und Vernichtungskrieg“ auf den Seiten 38 bis 39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2024-11-06T19:55:20Z</dcterms:modified>
</cp:coreProperties>
</file>