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0" r:id="rId3"/>
    <p:sldId id="283" r:id="rId4"/>
    <p:sldId id="284" r:id="rId5"/>
    <p:sldId id="285" r:id="rId6"/>
    <p:sldId id="286" r:id="rId7"/>
    <p:sldId id="287" r:id="rId8"/>
    <p:sldId id="288" r:id="rId9"/>
    <p:sldId id="289" r:id="rId10"/>
    <p:sldId id="279" r:id="rId11"/>
  </p:sldIdLst>
  <p:sldSz cx="9144000" cy="6858000" type="screen4x3"/>
  <p:notesSz cx="6743700" cy="9893300"/>
  <p:defaultTextStyle>
    <a:defPPr>
      <a:defRPr lang="de-DE"/>
    </a:defPPr>
    <a:lvl1pPr algn="l" rtl="0" fontAlgn="base">
      <a:spcBef>
        <a:spcPct val="0"/>
      </a:spcBef>
      <a:spcAft>
        <a:spcPct val="0"/>
      </a:spcAft>
      <a:defRPr sz="4400" b="1" kern="1200">
        <a:solidFill>
          <a:schemeClr val="bg1"/>
        </a:solidFill>
        <a:latin typeface="Syntax LT Std" pitchFamily="34" charset="0"/>
        <a:ea typeface="+mn-ea"/>
        <a:cs typeface="+mn-cs"/>
      </a:defRPr>
    </a:lvl1pPr>
    <a:lvl2pPr marL="457200" algn="l" rtl="0" fontAlgn="base">
      <a:spcBef>
        <a:spcPct val="0"/>
      </a:spcBef>
      <a:spcAft>
        <a:spcPct val="0"/>
      </a:spcAft>
      <a:defRPr sz="4400" b="1" kern="1200">
        <a:solidFill>
          <a:schemeClr val="bg1"/>
        </a:solidFill>
        <a:latin typeface="Syntax LT Std" pitchFamily="34" charset="0"/>
        <a:ea typeface="+mn-ea"/>
        <a:cs typeface="+mn-cs"/>
      </a:defRPr>
    </a:lvl2pPr>
    <a:lvl3pPr marL="914400" algn="l" rtl="0" fontAlgn="base">
      <a:spcBef>
        <a:spcPct val="0"/>
      </a:spcBef>
      <a:spcAft>
        <a:spcPct val="0"/>
      </a:spcAft>
      <a:defRPr sz="4400" b="1" kern="1200">
        <a:solidFill>
          <a:schemeClr val="bg1"/>
        </a:solidFill>
        <a:latin typeface="Syntax LT Std" pitchFamily="34" charset="0"/>
        <a:ea typeface="+mn-ea"/>
        <a:cs typeface="+mn-cs"/>
      </a:defRPr>
    </a:lvl3pPr>
    <a:lvl4pPr marL="1371600" algn="l" rtl="0" fontAlgn="base">
      <a:spcBef>
        <a:spcPct val="0"/>
      </a:spcBef>
      <a:spcAft>
        <a:spcPct val="0"/>
      </a:spcAft>
      <a:defRPr sz="4400" b="1" kern="1200">
        <a:solidFill>
          <a:schemeClr val="bg1"/>
        </a:solidFill>
        <a:latin typeface="Syntax LT Std" pitchFamily="34" charset="0"/>
        <a:ea typeface="+mn-ea"/>
        <a:cs typeface="+mn-cs"/>
      </a:defRPr>
    </a:lvl4pPr>
    <a:lvl5pPr marL="1828800" algn="l" rtl="0" fontAlgn="base">
      <a:spcBef>
        <a:spcPct val="0"/>
      </a:spcBef>
      <a:spcAft>
        <a:spcPct val="0"/>
      </a:spcAft>
      <a:defRPr sz="4400" b="1" kern="1200">
        <a:solidFill>
          <a:schemeClr val="bg1"/>
        </a:solidFill>
        <a:latin typeface="Syntax LT Std" pitchFamily="34" charset="0"/>
        <a:ea typeface="+mn-ea"/>
        <a:cs typeface="+mn-cs"/>
      </a:defRPr>
    </a:lvl5pPr>
    <a:lvl6pPr marL="2286000" algn="l" defTabSz="914400" rtl="0" eaLnBrk="1" latinLnBrk="0" hangingPunct="1">
      <a:defRPr sz="4400" b="1" kern="1200">
        <a:solidFill>
          <a:schemeClr val="bg1"/>
        </a:solidFill>
        <a:latin typeface="Syntax LT Std" pitchFamily="34" charset="0"/>
        <a:ea typeface="+mn-ea"/>
        <a:cs typeface="+mn-cs"/>
      </a:defRPr>
    </a:lvl6pPr>
    <a:lvl7pPr marL="2743200" algn="l" defTabSz="914400" rtl="0" eaLnBrk="1" latinLnBrk="0" hangingPunct="1">
      <a:defRPr sz="4400" b="1" kern="1200">
        <a:solidFill>
          <a:schemeClr val="bg1"/>
        </a:solidFill>
        <a:latin typeface="Syntax LT Std" pitchFamily="34" charset="0"/>
        <a:ea typeface="+mn-ea"/>
        <a:cs typeface="+mn-cs"/>
      </a:defRPr>
    </a:lvl7pPr>
    <a:lvl8pPr marL="3200400" algn="l" defTabSz="914400" rtl="0" eaLnBrk="1" latinLnBrk="0" hangingPunct="1">
      <a:defRPr sz="4400" b="1" kern="1200">
        <a:solidFill>
          <a:schemeClr val="bg1"/>
        </a:solidFill>
        <a:latin typeface="Syntax LT Std" pitchFamily="34" charset="0"/>
        <a:ea typeface="+mn-ea"/>
        <a:cs typeface="+mn-cs"/>
      </a:defRPr>
    </a:lvl8pPr>
    <a:lvl9pPr marL="3657600" algn="l" defTabSz="914400" rtl="0" eaLnBrk="1" latinLnBrk="0" hangingPunct="1">
      <a:defRPr sz="4400" b="1" kern="1200">
        <a:solidFill>
          <a:schemeClr val="bg1"/>
        </a:solidFill>
        <a:latin typeface="Syntax LT St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6A8"/>
    <a:srgbClr val="A5B75E"/>
    <a:srgbClr val="333333"/>
    <a:srgbClr val="CCD991"/>
    <a:srgbClr val="B5C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779AB-5BAA-46C4-A363-2D67F29C4B46}" v="2" dt="2023-09-01T06:48:53.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s.fuchsberger" userId="0ba282cb-98b6-40ad-aa6c-709cf3572a59" providerId="ADAL" clId="{208779AB-5BAA-46C4-A363-2D67F29C4B46}"/>
    <pc:docChg chg="modSld">
      <pc:chgData name="johannes.fuchsberger" userId="0ba282cb-98b6-40ad-aa6c-709cf3572a59" providerId="ADAL" clId="{208779AB-5BAA-46C4-A363-2D67F29C4B46}" dt="2023-09-01T06:50:53.549" v="28" actId="20577"/>
      <pc:docMkLst>
        <pc:docMk/>
      </pc:docMkLst>
      <pc:sldChg chg="modSp mod">
        <pc:chgData name="johannes.fuchsberger" userId="0ba282cb-98b6-40ad-aa6c-709cf3572a59" providerId="ADAL" clId="{208779AB-5BAA-46C4-A363-2D67F29C4B46}" dt="2023-09-01T06:48:53.655" v="3" actId="400"/>
        <pc:sldMkLst>
          <pc:docMk/>
          <pc:sldMk cId="0" sldId="279"/>
        </pc:sldMkLst>
        <pc:spChg chg="mod">
          <ac:chgData name="johannes.fuchsberger" userId="0ba282cb-98b6-40ad-aa6c-709cf3572a59" providerId="ADAL" clId="{208779AB-5BAA-46C4-A363-2D67F29C4B46}" dt="2023-09-01T06:48:53.655" v="3" actId="400"/>
          <ac:spMkLst>
            <pc:docMk/>
            <pc:sldMk cId="0" sldId="279"/>
            <ac:spMk id="21507" creationId="{00000000-0000-0000-0000-000000000000}"/>
          </ac:spMkLst>
        </pc:spChg>
      </pc:sldChg>
      <pc:sldChg chg="modSp mod">
        <pc:chgData name="johannes.fuchsberger" userId="0ba282cb-98b6-40ad-aa6c-709cf3572a59" providerId="ADAL" clId="{208779AB-5BAA-46C4-A363-2D67F29C4B46}" dt="2023-09-01T06:49:00.215" v="19" actId="20577"/>
        <pc:sldMkLst>
          <pc:docMk/>
          <pc:sldMk cId="768598603" sldId="281"/>
        </pc:sldMkLst>
        <pc:spChg chg="mod">
          <ac:chgData name="johannes.fuchsberger" userId="0ba282cb-98b6-40ad-aa6c-709cf3572a59" providerId="ADAL" clId="{208779AB-5BAA-46C4-A363-2D67F29C4B46}" dt="2023-09-01T06:49:00.215" v="19" actId="20577"/>
          <ac:spMkLst>
            <pc:docMk/>
            <pc:sldMk cId="768598603" sldId="281"/>
            <ac:spMk id="4" creationId="{FD08F89B-8BD8-42C4-51F5-C695DD4785DF}"/>
          </ac:spMkLst>
        </pc:spChg>
      </pc:sldChg>
      <pc:sldChg chg="modSp mod">
        <pc:chgData name="johannes.fuchsberger" userId="0ba282cb-98b6-40ad-aa6c-709cf3572a59" providerId="ADAL" clId="{208779AB-5BAA-46C4-A363-2D67F29C4B46}" dt="2023-09-01T06:49:10.297" v="20" actId="6549"/>
        <pc:sldMkLst>
          <pc:docMk/>
          <pc:sldMk cId="1706327319" sldId="283"/>
        </pc:sldMkLst>
        <pc:spChg chg="mod">
          <ac:chgData name="johannes.fuchsberger" userId="0ba282cb-98b6-40ad-aa6c-709cf3572a59" providerId="ADAL" clId="{208779AB-5BAA-46C4-A363-2D67F29C4B46}" dt="2023-09-01T06:49:10.297" v="20" actId="6549"/>
          <ac:spMkLst>
            <pc:docMk/>
            <pc:sldMk cId="1706327319" sldId="283"/>
            <ac:spMk id="4" creationId="{FD08F89B-8BD8-42C4-51F5-C695DD4785DF}"/>
          </ac:spMkLst>
        </pc:spChg>
      </pc:sldChg>
      <pc:sldChg chg="modSp mod">
        <pc:chgData name="johannes.fuchsberger" userId="0ba282cb-98b6-40ad-aa6c-709cf3572a59" providerId="ADAL" clId="{208779AB-5BAA-46C4-A363-2D67F29C4B46}" dt="2023-09-01T06:49:49.927" v="21" actId="20577"/>
        <pc:sldMkLst>
          <pc:docMk/>
          <pc:sldMk cId="2981022377" sldId="286"/>
        </pc:sldMkLst>
        <pc:spChg chg="mod">
          <ac:chgData name="johannes.fuchsberger" userId="0ba282cb-98b6-40ad-aa6c-709cf3572a59" providerId="ADAL" clId="{208779AB-5BAA-46C4-A363-2D67F29C4B46}" dt="2023-09-01T06:49:49.927" v="21" actId="20577"/>
          <ac:spMkLst>
            <pc:docMk/>
            <pc:sldMk cId="2981022377" sldId="286"/>
            <ac:spMk id="4" creationId="{FD08F89B-8BD8-42C4-51F5-C695DD4785DF}"/>
          </ac:spMkLst>
        </pc:spChg>
      </pc:sldChg>
      <pc:sldChg chg="modSp mod">
        <pc:chgData name="johannes.fuchsberger" userId="0ba282cb-98b6-40ad-aa6c-709cf3572a59" providerId="ADAL" clId="{208779AB-5BAA-46C4-A363-2D67F29C4B46}" dt="2023-09-01T06:50:53.549" v="28" actId="20577"/>
        <pc:sldMkLst>
          <pc:docMk/>
          <pc:sldMk cId="1350429510" sldId="287"/>
        </pc:sldMkLst>
        <pc:spChg chg="mod">
          <ac:chgData name="johannes.fuchsberger" userId="0ba282cb-98b6-40ad-aa6c-709cf3572a59" providerId="ADAL" clId="{208779AB-5BAA-46C4-A363-2D67F29C4B46}" dt="2023-09-01T06:50:53.549" v="28" actId="20577"/>
          <ac:spMkLst>
            <pc:docMk/>
            <pc:sldMk cId="1350429510" sldId="287"/>
            <ac:spMk id="4" creationId="{FD08F89B-8BD8-42C4-51F5-C695DD4785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pPr>
              <a:defRPr/>
            </a:pPr>
            <a:endParaRPr lang="de-AT"/>
          </a:p>
        </p:txBody>
      </p:sp>
      <p:sp>
        <p:nvSpPr>
          <p:cNvPr id="3" name="Datumsplatzhalter 2"/>
          <p:cNvSpPr>
            <a:spLocks noGrp="1"/>
          </p:cNvSpPr>
          <p:nvPr>
            <p:ph type="dt" idx="1"/>
          </p:nvPr>
        </p:nvSpPr>
        <p:spPr>
          <a:xfrm>
            <a:off x="3819525" y="0"/>
            <a:ext cx="2922588" cy="495300"/>
          </a:xfrm>
          <a:prstGeom prst="rect">
            <a:avLst/>
          </a:prstGeom>
        </p:spPr>
        <p:txBody>
          <a:bodyPr vert="horz" lIns="91440" tIns="45720" rIns="91440" bIns="45720" rtlCol="0"/>
          <a:lstStyle>
            <a:lvl1pPr algn="r">
              <a:defRPr sz="1200"/>
            </a:lvl1pPr>
          </a:lstStyle>
          <a:p>
            <a:pPr>
              <a:defRPr/>
            </a:pPr>
            <a:fld id="{162B03CF-936A-489A-9338-8FB270715922}" type="datetimeFigureOut">
              <a:rPr lang="de-AT"/>
              <a:pPr>
                <a:defRPr/>
              </a:pPr>
              <a:t>24.04.2024</a:t>
            </a:fld>
            <a:endParaRPr lang="de-AT"/>
          </a:p>
        </p:txBody>
      </p:sp>
      <p:sp>
        <p:nvSpPr>
          <p:cNvPr id="4" name="Folienbildplatzhalter 3"/>
          <p:cNvSpPr>
            <a:spLocks noGrp="1" noRot="1" noChangeAspect="1"/>
          </p:cNvSpPr>
          <p:nvPr>
            <p:ph type="sldImg" idx="2"/>
          </p:nvPr>
        </p:nvSpPr>
        <p:spPr>
          <a:xfrm>
            <a:off x="898525" y="741363"/>
            <a:ext cx="4946650" cy="3709987"/>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74688" y="4699000"/>
            <a:ext cx="5394325" cy="4452938"/>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p:cNvSpPr>
            <a:spLocks noGrp="1"/>
          </p:cNvSpPr>
          <p:nvPr>
            <p:ph type="ftr" sz="quarter" idx="4"/>
          </p:nvPr>
        </p:nvSpPr>
        <p:spPr>
          <a:xfrm>
            <a:off x="0" y="9396413"/>
            <a:ext cx="2922588" cy="495300"/>
          </a:xfrm>
          <a:prstGeom prst="rect">
            <a:avLst/>
          </a:prstGeom>
        </p:spPr>
        <p:txBody>
          <a:bodyPr vert="horz" lIns="91440" tIns="45720" rIns="91440" bIns="45720" rtlCol="0" anchor="b"/>
          <a:lstStyle>
            <a:lvl1pPr algn="l">
              <a:defRPr sz="1200"/>
            </a:lvl1pPr>
          </a:lstStyle>
          <a:p>
            <a:pPr>
              <a:defRPr/>
            </a:pPr>
            <a:endParaRPr lang="de-AT"/>
          </a:p>
        </p:txBody>
      </p:sp>
      <p:sp>
        <p:nvSpPr>
          <p:cNvPr id="7" name="Foliennummernplatzhalter 6"/>
          <p:cNvSpPr>
            <a:spLocks noGrp="1"/>
          </p:cNvSpPr>
          <p:nvPr>
            <p:ph type="sldNum" sz="quarter" idx="5"/>
          </p:nvPr>
        </p:nvSpPr>
        <p:spPr>
          <a:xfrm>
            <a:off x="3819525" y="9396413"/>
            <a:ext cx="2922588" cy="495300"/>
          </a:xfrm>
          <a:prstGeom prst="rect">
            <a:avLst/>
          </a:prstGeom>
        </p:spPr>
        <p:txBody>
          <a:bodyPr vert="horz" lIns="91440" tIns="45720" rIns="91440" bIns="45720" rtlCol="0" anchor="b"/>
          <a:lstStyle>
            <a:lvl1pPr algn="r">
              <a:defRPr sz="1200"/>
            </a:lvl1pPr>
          </a:lstStyle>
          <a:p>
            <a:pPr>
              <a:defRPr/>
            </a:pPr>
            <a:fld id="{F262164E-36A0-43B6-AB19-ED459B14D4DE}" type="slidenum">
              <a:rPr lang="de-AT"/>
              <a:pPr>
                <a:defRPr/>
              </a:pPr>
              <a:t>‹Nr.›</a:t>
            </a:fld>
            <a:endParaRPr lang="de-AT"/>
          </a:p>
        </p:txBody>
      </p:sp>
    </p:spTree>
    <p:extLst>
      <p:ext uri="{BB962C8B-B14F-4D97-AF65-F5344CB8AC3E}">
        <p14:creationId xmlns:p14="http://schemas.microsoft.com/office/powerpoint/2010/main" val="1759820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AT" altLang="de-DE"/>
          </a:p>
        </p:txBody>
      </p:sp>
      <p:sp>
        <p:nvSpPr>
          <p:cNvPr id="235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fld id="{F0AEC498-1BF3-495E-B7C5-DCC15B974CF9}" type="slidenum">
              <a:rPr lang="de-AT" altLang="de-DE" sz="1200" smtClean="0"/>
              <a:pPr eaLnBrk="1" hangingPunct="1"/>
              <a:t>1</a:t>
            </a:fld>
            <a:endParaRPr lang="de-AT"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AT" altLang="de-DE"/>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fld id="{3C479BCF-F616-4425-B6DB-F02297A08448}" type="slidenum">
              <a:rPr lang="de-AT" altLang="de-DE" sz="1200" smtClean="0"/>
              <a:pPr eaLnBrk="1" hangingPunct="1"/>
              <a:t>10</a:t>
            </a:fld>
            <a:endParaRPr lang="de-AT" alt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B2C56FE-8D62-4A6C-8451-B9A2A8727747}" type="slidenum">
              <a:rPr lang="de-DE"/>
              <a:pPr>
                <a:defRPr/>
              </a:pPr>
              <a:t>‹Nr.›</a:t>
            </a:fld>
            <a:endParaRPr lang="de-DE"/>
          </a:p>
        </p:txBody>
      </p:sp>
    </p:spTree>
    <p:extLst>
      <p:ext uri="{BB962C8B-B14F-4D97-AF65-F5344CB8AC3E}">
        <p14:creationId xmlns:p14="http://schemas.microsoft.com/office/powerpoint/2010/main" val="75039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670F398-F243-40C2-A719-7F5CD33DD3C6}" type="slidenum">
              <a:rPr lang="de-DE"/>
              <a:pPr>
                <a:defRPr/>
              </a:pPr>
              <a:t>‹Nr.›</a:t>
            </a:fld>
            <a:endParaRPr lang="de-DE"/>
          </a:p>
        </p:txBody>
      </p:sp>
    </p:spTree>
    <p:extLst>
      <p:ext uri="{BB962C8B-B14F-4D97-AF65-F5344CB8AC3E}">
        <p14:creationId xmlns:p14="http://schemas.microsoft.com/office/powerpoint/2010/main" val="35915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4090987"/>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395288" y="274638"/>
            <a:ext cx="6067425" cy="409098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262721D-B461-4A15-86C0-A852E808A295}" type="slidenum">
              <a:rPr lang="de-DE"/>
              <a:pPr>
                <a:defRPr/>
              </a:pPr>
              <a:t>‹Nr.›</a:t>
            </a:fld>
            <a:endParaRPr lang="de-DE"/>
          </a:p>
        </p:txBody>
      </p:sp>
    </p:spTree>
    <p:extLst>
      <p:ext uri="{BB962C8B-B14F-4D97-AF65-F5344CB8AC3E}">
        <p14:creationId xmlns:p14="http://schemas.microsoft.com/office/powerpoint/2010/main" val="231773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4850F01-7641-4866-A694-4BA7D0BB6E11}" type="slidenum">
              <a:rPr lang="de-DE"/>
              <a:pPr>
                <a:defRPr/>
              </a:pPr>
              <a:t>‹Nr.›</a:t>
            </a:fld>
            <a:endParaRPr lang="de-DE"/>
          </a:p>
        </p:txBody>
      </p:sp>
    </p:spTree>
    <p:extLst>
      <p:ext uri="{BB962C8B-B14F-4D97-AF65-F5344CB8AC3E}">
        <p14:creationId xmlns:p14="http://schemas.microsoft.com/office/powerpoint/2010/main" val="150322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0AC9500-A58D-4F81-89C6-B6EE47596B2D}" type="slidenum">
              <a:rPr lang="de-DE"/>
              <a:pPr>
                <a:defRPr/>
              </a:pPr>
              <a:t>‹Nr.›</a:t>
            </a:fld>
            <a:endParaRPr lang="de-DE"/>
          </a:p>
        </p:txBody>
      </p:sp>
    </p:spTree>
    <p:extLst>
      <p:ext uri="{BB962C8B-B14F-4D97-AF65-F5344CB8AC3E}">
        <p14:creationId xmlns:p14="http://schemas.microsoft.com/office/powerpoint/2010/main" val="296417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395288" y="1700213"/>
            <a:ext cx="4064000" cy="2665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11688" y="1700213"/>
            <a:ext cx="4064000" cy="2665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BC6710-A507-472E-B973-A1694C60D54B}" type="slidenum">
              <a:rPr lang="de-DE"/>
              <a:pPr>
                <a:defRPr/>
              </a:pPr>
              <a:t>‹Nr.›</a:t>
            </a:fld>
            <a:endParaRPr lang="de-DE"/>
          </a:p>
        </p:txBody>
      </p:sp>
    </p:spTree>
    <p:extLst>
      <p:ext uri="{BB962C8B-B14F-4D97-AF65-F5344CB8AC3E}">
        <p14:creationId xmlns:p14="http://schemas.microsoft.com/office/powerpoint/2010/main" val="328051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78BCE8-F015-4249-A01C-6DE01028E30D}" type="slidenum">
              <a:rPr lang="de-DE"/>
              <a:pPr>
                <a:defRPr/>
              </a:pPr>
              <a:t>‹Nr.›</a:t>
            </a:fld>
            <a:endParaRPr lang="de-DE"/>
          </a:p>
        </p:txBody>
      </p:sp>
    </p:spTree>
    <p:extLst>
      <p:ext uri="{BB962C8B-B14F-4D97-AF65-F5344CB8AC3E}">
        <p14:creationId xmlns:p14="http://schemas.microsoft.com/office/powerpoint/2010/main" val="349365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B785700-40B2-403D-85F5-DBB611A53E61}" type="slidenum">
              <a:rPr lang="de-DE"/>
              <a:pPr>
                <a:defRPr/>
              </a:pPr>
              <a:t>‹Nr.›</a:t>
            </a:fld>
            <a:endParaRPr lang="de-DE"/>
          </a:p>
        </p:txBody>
      </p:sp>
    </p:spTree>
    <p:extLst>
      <p:ext uri="{BB962C8B-B14F-4D97-AF65-F5344CB8AC3E}">
        <p14:creationId xmlns:p14="http://schemas.microsoft.com/office/powerpoint/2010/main" val="122554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976AC05-83BE-45C1-8E0A-44DC96B31E3C}" type="slidenum">
              <a:rPr lang="de-DE"/>
              <a:pPr>
                <a:defRPr/>
              </a:pPr>
              <a:t>‹Nr.›</a:t>
            </a:fld>
            <a:endParaRPr lang="de-DE"/>
          </a:p>
        </p:txBody>
      </p:sp>
    </p:spTree>
    <p:extLst>
      <p:ext uri="{BB962C8B-B14F-4D97-AF65-F5344CB8AC3E}">
        <p14:creationId xmlns:p14="http://schemas.microsoft.com/office/powerpoint/2010/main" val="121739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F83C25D-18EC-4F98-B682-22721A949B57}" type="slidenum">
              <a:rPr lang="de-DE"/>
              <a:pPr>
                <a:defRPr/>
              </a:pPr>
              <a:t>‹Nr.›</a:t>
            </a:fld>
            <a:endParaRPr lang="de-DE"/>
          </a:p>
        </p:txBody>
      </p:sp>
    </p:spTree>
    <p:extLst>
      <p:ext uri="{BB962C8B-B14F-4D97-AF65-F5344CB8AC3E}">
        <p14:creationId xmlns:p14="http://schemas.microsoft.com/office/powerpoint/2010/main" val="6958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A97CAA-BE1F-4EA8-B73D-56163DDC7F23}" type="slidenum">
              <a:rPr lang="de-DE"/>
              <a:pPr>
                <a:defRPr/>
              </a:pPr>
              <a:t>‹Nr.›</a:t>
            </a:fld>
            <a:endParaRPr lang="de-DE"/>
          </a:p>
        </p:txBody>
      </p:sp>
    </p:spTree>
    <p:extLst>
      <p:ext uri="{BB962C8B-B14F-4D97-AF65-F5344CB8AC3E}">
        <p14:creationId xmlns:p14="http://schemas.microsoft.com/office/powerpoint/2010/main" val="303652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597650"/>
            <a:ext cx="9144000" cy="260350"/>
          </a:xfrm>
          <a:prstGeom prst="rect">
            <a:avLst/>
          </a:prstGeom>
          <a:solidFill>
            <a:srgbClr val="CFD6A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algn="ctr" eaLnBrk="1" hangingPunct="1"/>
            <a:r>
              <a:rPr lang="de-DE" altLang="de-DE" sz="1000" b="0">
                <a:solidFill>
                  <a:srgbClr val="333333"/>
                </a:solidFill>
              </a:rPr>
              <a:t> © Österreichischer Bundesverlag Schulbuch GmbH &amp; Co. KG, Wien 2012</a:t>
            </a:r>
          </a:p>
        </p:txBody>
      </p:sp>
      <p:sp>
        <p:nvSpPr>
          <p:cNvPr id="1027" name="Rectangle 7"/>
          <p:cNvSpPr>
            <a:spLocks noChangeArrowheads="1"/>
          </p:cNvSpPr>
          <p:nvPr userDrawn="1"/>
        </p:nvSpPr>
        <p:spPr bwMode="auto">
          <a:xfrm>
            <a:off x="0" y="0"/>
            <a:ext cx="9144000" cy="765175"/>
          </a:xfrm>
          <a:prstGeom prst="rect">
            <a:avLst/>
          </a:prstGeom>
          <a:solidFill>
            <a:srgbClr val="A5B75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endParaRPr lang="de-AT" altLang="de-DE"/>
          </a:p>
        </p:txBody>
      </p:sp>
      <p:sp>
        <p:nvSpPr>
          <p:cNvPr id="1028" name="Rectangle 3"/>
          <p:cNvSpPr>
            <a:spLocks noGrp="1" noChangeArrowheads="1"/>
          </p:cNvSpPr>
          <p:nvPr>
            <p:ph type="body" idx="1"/>
          </p:nvPr>
        </p:nvSpPr>
        <p:spPr bwMode="auto">
          <a:xfrm>
            <a:off x="395288" y="1700213"/>
            <a:ext cx="82804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Das ist Text 1</a:t>
            </a:r>
          </a:p>
          <a:p>
            <a:pPr lvl="1"/>
            <a:r>
              <a:rPr lang="de-DE" altLang="de-DE"/>
              <a:t>Ebene 2 kleiner</a:t>
            </a:r>
          </a:p>
          <a:p>
            <a:pPr lvl="2"/>
            <a:r>
              <a:rPr lang="de-DE" altLang="de-DE"/>
              <a:t>Noch kleiner</a:t>
            </a:r>
          </a:p>
          <a:p>
            <a:pPr lvl="3"/>
            <a:r>
              <a:rPr lang="de-DE" altLang="de-DE"/>
              <a:t>Vierte Ebene</a:t>
            </a:r>
          </a:p>
          <a:p>
            <a:pPr lvl="4"/>
            <a:r>
              <a:rPr lang="de-AT" altLang="de-DE"/>
              <a:t>Fünfte Ebene</a:t>
            </a:r>
            <a:endParaRPr lang="de-DE" altLang="de-DE"/>
          </a:p>
        </p:txBody>
      </p:sp>
      <p:sp>
        <p:nvSpPr>
          <p:cNvPr id="1029" name="Rectangle 9"/>
          <p:cNvSpPr>
            <a:spLocks noChangeArrowheads="1"/>
          </p:cNvSpPr>
          <p:nvPr userDrawn="1"/>
        </p:nvSpPr>
        <p:spPr bwMode="auto">
          <a:xfrm>
            <a:off x="2700338" y="765175"/>
            <a:ext cx="720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endParaRPr lang="de-AT" altLang="de-DE"/>
          </a:p>
        </p:txBody>
      </p:sp>
      <p:sp>
        <p:nvSpPr>
          <p:cNvPr id="1030" name="Line 14"/>
          <p:cNvSpPr>
            <a:spLocks noChangeShapeType="1"/>
          </p:cNvSpPr>
          <p:nvPr userDrawn="1"/>
        </p:nvSpPr>
        <p:spPr bwMode="auto">
          <a:xfrm>
            <a:off x="-34925" y="765175"/>
            <a:ext cx="9178925" cy="0"/>
          </a:xfrm>
          <a:prstGeom prst="line">
            <a:avLst/>
          </a:prstGeom>
          <a:noFill/>
          <a:ln w="41275">
            <a:solidFill>
              <a:srgbClr val="CFD6A8"/>
            </a:solidFill>
            <a:round/>
            <a:headEnd/>
            <a:tailEnd/>
          </a:ln>
          <a:extLst>
            <a:ext uri="{909E8E84-426E-40DD-AFC4-6F175D3DCCD1}">
              <a14:hiddenFill xmlns:a14="http://schemas.microsoft.com/office/drawing/2010/main">
                <a:noFill/>
              </a14:hiddenFill>
            </a:ext>
          </a:extLst>
        </p:spPr>
        <p:txBody>
          <a:bodyPr anchor="ctr"/>
          <a:lstStyle/>
          <a:p>
            <a:endParaRPr lang="de-AT"/>
          </a:p>
        </p:txBody>
      </p:sp>
      <p:pic>
        <p:nvPicPr>
          <p:cNvPr id="1031" name="Picture 19" descr="logo_oebv_weiss_bausteine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72450" y="120650"/>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1" descr="bausteine2_schriftzug_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7813" y="166688"/>
            <a:ext cx="2359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Syntax LT Std" pitchFamily="34" charset="0"/>
        </a:defRPr>
      </a:lvl2pPr>
      <a:lvl3pPr algn="l" rtl="0" eaLnBrk="0" fontAlgn="base" hangingPunct="0">
        <a:spcBef>
          <a:spcPct val="0"/>
        </a:spcBef>
        <a:spcAft>
          <a:spcPct val="0"/>
        </a:spcAft>
        <a:defRPr sz="4400" b="1">
          <a:solidFill>
            <a:schemeClr val="bg1"/>
          </a:solidFill>
          <a:latin typeface="Syntax LT Std" pitchFamily="34" charset="0"/>
        </a:defRPr>
      </a:lvl3pPr>
      <a:lvl4pPr algn="l" rtl="0" eaLnBrk="0" fontAlgn="base" hangingPunct="0">
        <a:spcBef>
          <a:spcPct val="0"/>
        </a:spcBef>
        <a:spcAft>
          <a:spcPct val="0"/>
        </a:spcAft>
        <a:defRPr sz="4400" b="1">
          <a:solidFill>
            <a:schemeClr val="bg1"/>
          </a:solidFill>
          <a:latin typeface="Syntax LT Std" pitchFamily="34" charset="0"/>
        </a:defRPr>
      </a:lvl4pPr>
      <a:lvl5pPr algn="l" rtl="0" eaLnBrk="0" fontAlgn="base" hangingPunct="0">
        <a:spcBef>
          <a:spcPct val="0"/>
        </a:spcBef>
        <a:spcAft>
          <a:spcPct val="0"/>
        </a:spcAft>
        <a:defRPr sz="4400" b="1">
          <a:solidFill>
            <a:schemeClr val="bg1"/>
          </a:solidFill>
          <a:latin typeface="Syntax LT Std" pitchFamily="34" charset="0"/>
        </a:defRPr>
      </a:lvl5pPr>
      <a:lvl6pPr marL="457200" algn="l" rtl="0" fontAlgn="base">
        <a:spcBef>
          <a:spcPct val="0"/>
        </a:spcBef>
        <a:spcAft>
          <a:spcPct val="0"/>
        </a:spcAft>
        <a:defRPr sz="4400" b="1">
          <a:solidFill>
            <a:schemeClr val="bg1"/>
          </a:solidFill>
          <a:latin typeface="Syntax LT Std" pitchFamily="34" charset="0"/>
        </a:defRPr>
      </a:lvl6pPr>
      <a:lvl7pPr marL="914400" algn="l" rtl="0" fontAlgn="base">
        <a:spcBef>
          <a:spcPct val="0"/>
        </a:spcBef>
        <a:spcAft>
          <a:spcPct val="0"/>
        </a:spcAft>
        <a:defRPr sz="4400" b="1">
          <a:solidFill>
            <a:schemeClr val="bg1"/>
          </a:solidFill>
          <a:latin typeface="Syntax LT Std" pitchFamily="34" charset="0"/>
        </a:defRPr>
      </a:lvl7pPr>
      <a:lvl8pPr marL="1371600" algn="l" rtl="0" fontAlgn="base">
        <a:spcBef>
          <a:spcPct val="0"/>
        </a:spcBef>
        <a:spcAft>
          <a:spcPct val="0"/>
        </a:spcAft>
        <a:defRPr sz="4400" b="1">
          <a:solidFill>
            <a:schemeClr val="bg1"/>
          </a:solidFill>
          <a:latin typeface="Syntax LT Std" pitchFamily="34" charset="0"/>
        </a:defRPr>
      </a:lvl8pPr>
      <a:lvl9pPr marL="1828800" algn="l" rtl="0" fontAlgn="base">
        <a:spcBef>
          <a:spcPct val="0"/>
        </a:spcBef>
        <a:spcAft>
          <a:spcPct val="0"/>
        </a:spcAft>
        <a:defRPr sz="4400" b="1">
          <a:solidFill>
            <a:schemeClr val="bg1"/>
          </a:solidFill>
          <a:latin typeface="Syntax LT St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rgbClr val="000000"/>
          </a:solidFill>
          <a:latin typeface="Arial" charset="0"/>
          <a:ea typeface="Times New Roman" pitchFamily="18"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mn-lt"/>
          <a:cs typeface="Times New Roman" pitchFamily="18" charset="0"/>
        </a:defRPr>
      </a:lvl4pPr>
      <a:lvl5pPr marL="2057400" indent="-228600" algn="l" rtl="0" eaLnBrk="0" fontAlgn="base" hangingPunct="0">
        <a:spcBef>
          <a:spcPct val="20000"/>
        </a:spcBef>
        <a:spcAft>
          <a:spcPct val="0"/>
        </a:spcAft>
        <a:buChar char="»"/>
        <a:defRPr sz="1200">
          <a:solidFill>
            <a:srgbClr val="000000"/>
          </a:solidFill>
          <a:latin typeface="Arial" charset="0"/>
          <a:ea typeface="Times New Roman" pitchFamily="18" charset="0"/>
          <a:cs typeface="Arial" charset="0"/>
        </a:defRPr>
      </a:lvl5pPr>
      <a:lvl6pPr marL="25146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6pPr>
      <a:lvl7pPr marL="29718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7pPr>
      <a:lvl8pPr marL="34290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8pPr>
      <a:lvl9pPr marL="38862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93FCD743-DB8C-A279-49FD-14DE9F24005C}"/>
              </a:ext>
            </a:extLst>
          </p:cNvPr>
          <p:cNvSpPr txBox="1">
            <a:spLocks noChangeArrowheads="1"/>
          </p:cNvSpPr>
          <p:nvPr/>
        </p:nvSpPr>
        <p:spPr bwMode="auto">
          <a:xfrm>
            <a:off x="647564" y="2459504"/>
            <a:ext cx="78488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algn="ctr" eaLnBrk="1" hangingPunct="1">
              <a:spcBef>
                <a:spcPct val="50000"/>
              </a:spcBef>
            </a:pPr>
            <a:r>
              <a:rPr lang="de-DE" altLang="de-DE" sz="6000" dirty="0">
                <a:solidFill>
                  <a:srgbClr val="333333"/>
                </a:solidFill>
              </a:rPr>
              <a:t>Ein Spaziergang über die Wiener Ringstraße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468313" y="981075"/>
            <a:ext cx="3744912" cy="4752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lnSpc>
                <a:spcPts val="1600"/>
              </a:lnSpc>
              <a:spcBef>
                <a:spcPts val="600"/>
              </a:spcBef>
            </a:pPr>
            <a:br>
              <a:rPr lang="de-DE" altLang="de-DE" sz="1100" dirty="0">
                <a:solidFill>
                  <a:schemeClr val="tx1"/>
                </a:solidFill>
              </a:rPr>
            </a:br>
            <a:r>
              <a:rPr lang="de-DE" altLang="de-DE" sz="1100" dirty="0">
                <a:solidFill>
                  <a:schemeClr val="tx1"/>
                </a:solidFill>
                <a:latin typeface="Arial" charset="0"/>
                <a:cs typeface="Arial" charset="0"/>
              </a:rPr>
              <a:t>Hinweise zum Einsatz</a:t>
            </a:r>
          </a:p>
          <a:p>
            <a:pPr eaLnBrk="1" hangingPunct="1">
              <a:lnSpc>
                <a:spcPts val="1600"/>
              </a:lnSpc>
              <a:spcBef>
                <a:spcPts val="600"/>
              </a:spcBef>
              <a:buClr>
                <a:schemeClr val="tx1"/>
              </a:buClr>
            </a:pPr>
            <a:r>
              <a:rPr lang="de-DE" altLang="de-DE" sz="1100" b="0" dirty="0">
                <a:solidFill>
                  <a:schemeClr val="tx1"/>
                </a:solidFill>
                <a:latin typeface="Arial" charset="0"/>
                <a:cs typeface="Arial" charset="0"/>
              </a:rPr>
              <a:t>Die Bausteine-Bilderreise „Ein Spaziergang über die Wiener Ringstraße“ bietet sich als anschaulicher Einstieg zu Schulbuch Seite 72 bis 77 an bzw. kann zur Vertiefung der Inhalte herangezogen werden.</a:t>
            </a:r>
            <a:br>
              <a:rPr lang="de-DE" altLang="de-DE" sz="1100" b="0" dirty="0">
                <a:solidFill>
                  <a:schemeClr val="tx1"/>
                </a:solidFill>
                <a:latin typeface="Arial" charset="0"/>
                <a:cs typeface="Arial" charset="0"/>
              </a:rPr>
            </a:br>
            <a:endParaRPr lang="de-DE" altLang="de-DE" sz="1200" b="0" dirty="0">
              <a:solidFill>
                <a:schemeClr val="tx1"/>
              </a:solidFill>
              <a:latin typeface="Arial" charset="0"/>
              <a:cs typeface="Arial" charset="0"/>
            </a:endParaRPr>
          </a:p>
          <a:p>
            <a:pPr eaLnBrk="1" hangingPunct="1">
              <a:lnSpc>
                <a:spcPts val="1600"/>
              </a:lnSpc>
              <a:spcBef>
                <a:spcPts val="600"/>
              </a:spcBef>
              <a:buClr>
                <a:schemeClr val="hlink"/>
              </a:buClr>
            </a:pPr>
            <a:endParaRPr lang="de-DE" altLang="de-DE" sz="1200" b="0" dirty="0">
              <a:solidFill>
                <a:schemeClr val="tx1"/>
              </a:solidFill>
              <a:latin typeface="Arial" charset="0"/>
              <a:cs typeface="Arial" charset="0"/>
            </a:endParaRPr>
          </a:p>
          <a:p>
            <a:pPr eaLnBrk="1" hangingPunct="1">
              <a:lnSpc>
                <a:spcPts val="1600"/>
              </a:lnSpc>
              <a:spcBef>
                <a:spcPts val="600"/>
              </a:spcBef>
              <a:buClr>
                <a:schemeClr val="hlink"/>
              </a:buClr>
            </a:pPr>
            <a:r>
              <a:rPr lang="de-DE" altLang="de-DE" sz="1200" b="0" dirty="0">
                <a:solidFill>
                  <a:schemeClr val="tx1"/>
                </a:solidFill>
                <a:latin typeface="Arial" charset="0"/>
                <a:cs typeface="Arial" charset="0"/>
              </a:rPr>
              <a:t>Wir wünschen Ihnen einen erfolgreichen Unterricht!</a:t>
            </a:r>
          </a:p>
        </p:txBody>
      </p:sp>
      <p:sp>
        <p:nvSpPr>
          <p:cNvPr id="21507" name="Rectangle 6"/>
          <p:cNvSpPr>
            <a:spLocks noChangeArrowheads="1"/>
          </p:cNvSpPr>
          <p:nvPr/>
        </p:nvSpPr>
        <p:spPr bwMode="auto">
          <a:xfrm>
            <a:off x="4284663" y="981075"/>
            <a:ext cx="4465637" cy="5257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lnSpc>
                <a:spcPct val="80000"/>
              </a:lnSpc>
              <a:spcBef>
                <a:spcPct val="20000"/>
              </a:spcBef>
              <a:buClr>
                <a:schemeClr val="hlink"/>
              </a:buClr>
              <a:buFont typeface="Wingdings" pitchFamily="2" charset="2"/>
              <a:buNone/>
            </a:pPr>
            <a:r>
              <a:rPr lang="de-DE" altLang="de-DE" sz="1200" dirty="0"/>
              <a:t> </a:t>
            </a:r>
          </a:p>
          <a:p>
            <a:pPr eaLnBrk="1" hangingPunct="1"/>
            <a:r>
              <a:rPr lang="de-DE" altLang="de-DE" sz="1200" dirty="0">
                <a:solidFill>
                  <a:schemeClr val="tx1"/>
                </a:solidFill>
              </a:rPr>
              <a:t>Impressum</a:t>
            </a:r>
          </a:p>
          <a:p>
            <a:pPr eaLnBrk="1" hangingPunct="1"/>
            <a:r>
              <a:rPr lang="de-DE" altLang="de-DE" sz="1200" b="0" dirty="0">
                <a:solidFill>
                  <a:schemeClr val="tx1"/>
                </a:solidFill>
                <a:cs typeface="Arial" charset="0"/>
              </a:rPr>
              <a:t>© Österreichischer Bundesverlag Schulbuch GmbH &amp; Co. KG, Wien 2025</a:t>
            </a:r>
            <a:br>
              <a:rPr lang="de-DE" altLang="de-DE" sz="1200" b="0" dirty="0">
                <a:solidFill>
                  <a:schemeClr val="tx1"/>
                </a:solidFill>
                <a:cs typeface="Arial" charset="0"/>
              </a:rPr>
            </a:br>
            <a:br>
              <a:rPr lang="de-DE" altLang="de-DE" sz="1200" b="0" dirty="0">
                <a:solidFill>
                  <a:schemeClr val="tx1"/>
                </a:solidFill>
                <a:cs typeface="Arial" charset="0"/>
              </a:rPr>
            </a:br>
            <a:r>
              <a:rPr lang="de-DE" altLang="de-DE" sz="1200" b="0" dirty="0">
                <a:solidFill>
                  <a:schemeClr val="tx1"/>
                </a:solidFill>
                <a:cs typeface="Arial" charset="0"/>
              </a:rPr>
              <a:t>Autor: Johannes Fuchsberger, Bürmoos</a:t>
            </a:r>
          </a:p>
          <a:p>
            <a:pPr eaLnBrk="1" hangingPunct="1"/>
            <a:endParaRPr lang="de-DE" altLang="de-DE" sz="1200" b="0" dirty="0">
              <a:solidFill>
                <a:schemeClr val="tx1"/>
              </a:solidFill>
              <a:cs typeface="Arial" charset="0"/>
            </a:endParaRPr>
          </a:p>
          <a:p>
            <a:pPr eaLnBrk="1" hangingPunct="1"/>
            <a:r>
              <a:rPr lang="de-DE" altLang="de-DE" sz="1200" b="0" dirty="0">
                <a:solidFill>
                  <a:schemeClr val="tx1"/>
                </a:solidFill>
              </a:rPr>
              <a:t>Fotos: Folie 2: Vera Faber, Wien; Folie 3: Vladislav </a:t>
            </a:r>
            <a:r>
              <a:rPr lang="de-DE" altLang="de-DE" sz="1200" b="0" dirty="0" err="1">
                <a:solidFill>
                  <a:schemeClr val="tx1"/>
                </a:solidFill>
              </a:rPr>
              <a:t>Zolotov</a:t>
            </a:r>
            <a:r>
              <a:rPr lang="de-DE" altLang="de-DE" sz="1200" b="0" dirty="0">
                <a:solidFill>
                  <a:schemeClr val="tx1"/>
                </a:solidFill>
              </a:rPr>
              <a:t> / iStockphoto.com; Folie 4: Mikhail </a:t>
            </a:r>
            <a:r>
              <a:rPr lang="de-DE" altLang="de-DE" sz="1200" b="0" dirty="0" err="1">
                <a:solidFill>
                  <a:schemeClr val="tx1"/>
                </a:solidFill>
              </a:rPr>
              <a:t>Markovskiy</a:t>
            </a:r>
            <a:r>
              <a:rPr lang="de-DE" altLang="de-DE" sz="1200" b="0" dirty="0">
                <a:solidFill>
                  <a:schemeClr val="tx1"/>
                </a:solidFill>
              </a:rPr>
              <a:t> / iStockphoto.com; Folie 5: </a:t>
            </a:r>
            <a:r>
              <a:rPr lang="de-DE" altLang="de-DE" sz="1200" b="0" dirty="0" err="1">
                <a:solidFill>
                  <a:schemeClr val="tx1"/>
                </a:solidFill>
              </a:rPr>
              <a:t>amriphoto</a:t>
            </a:r>
            <a:r>
              <a:rPr lang="de-DE" altLang="de-DE" sz="1200" b="0" dirty="0">
                <a:solidFill>
                  <a:schemeClr val="tx1"/>
                </a:solidFill>
              </a:rPr>
              <a:t> / iStockphoto.com; Folie 6: </a:t>
            </a:r>
            <a:r>
              <a:rPr lang="de-DE" altLang="de-DE" sz="1200" b="0" dirty="0" err="1">
                <a:solidFill>
                  <a:schemeClr val="tx1"/>
                </a:solidFill>
              </a:rPr>
              <a:t>Noppasin</a:t>
            </a:r>
            <a:r>
              <a:rPr lang="de-DE" altLang="de-DE" sz="1200" b="0" dirty="0">
                <a:solidFill>
                  <a:schemeClr val="tx1"/>
                </a:solidFill>
              </a:rPr>
              <a:t> </a:t>
            </a:r>
            <a:r>
              <a:rPr lang="de-DE" altLang="de-DE" sz="1200" b="0" dirty="0" err="1">
                <a:solidFill>
                  <a:schemeClr val="tx1"/>
                </a:solidFill>
              </a:rPr>
              <a:t>Wongchum</a:t>
            </a:r>
            <a:r>
              <a:rPr lang="de-DE" altLang="de-DE" sz="1200" b="0" dirty="0">
                <a:solidFill>
                  <a:schemeClr val="tx1"/>
                </a:solidFill>
              </a:rPr>
              <a:t> / iStockphoto.com; Folie 7: User10095428_393/ iStockphoto.com; Folie 8: Andrej </a:t>
            </a:r>
            <a:r>
              <a:rPr lang="de-DE" altLang="de-DE" sz="1200" b="0" dirty="0" err="1">
                <a:solidFill>
                  <a:schemeClr val="tx1"/>
                </a:solidFill>
              </a:rPr>
              <a:t>Danilovich</a:t>
            </a:r>
            <a:r>
              <a:rPr lang="de-DE" altLang="de-DE" sz="1200" b="0" dirty="0">
                <a:solidFill>
                  <a:schemeClr val="tx1"/>
                </a:solidFill>
              </a:rPr>
              <a:t> / iStockphoto.com; Folie 9: Anna Linda Knoll / iStockphoto.com;</a:t>
            </a:r>
          </a:p>
          <a:p>
            <a:pPr eaLnBrk="1" hangingPunct="1"/>
            <a:endParaRPr lang="de-DE" altLang="de-DE" sz="1200" b="0" dirty="0">
              <a:solidFill>
                <a:schemeClr val="tx1"/>
              </a:solidFill>
              <a:cs typeface="Arial" charset="0"/>
            </a:endParaRPr>
          </a:p>
          <a:p>
            <a:pPr eaLnBrk="1" hangingPunct="1"/>
            <a:r>
              <a:rPr lang="de-DE" altLang="de-DE" sz="1200" b="0" dirty="0">
                <a:solidFill>
                  <a:schemeClr val="tx1"/>
                </a:solidFill>
                <a:cs typeface="Arial" charset="0"/>
              </a:rPr>
              <a:t>Alle Rechte vorbehalten.</a:t>
            </a:r>
          </a:p>
          <a:p>
            <a:pPr eaLnBrk="1" hangingPunct="1"/>
            <a:endParaRPr lang="de-DE" altLang="de-DE" sz="1200" b="0" dirty="0">
              <a:solidFill>
                <a:schemeClr val="tx1"/>
              </a:solidFill>
            </a:endParaRPr>
          </a:p>
          <a:p>
            <a:pPr eaLnBrk="1" hangingPunct="1"/>
            <a:r>
              <a:rPr lang="de-DE" altLang="de-DE" sz="1200" b="0" dirty="0" err="1">
                <a:solidFill>
                  <a:schemeClr val="tx1"/>
                </a:solidFill>
              </a:rPr>
              <a:t>www.oebv.at</a:t>
            </a:r>
            <a:endParaRPr lang="de-DE" altLang="de-DE" sz="1200" b="0" dirty="0">
              <a:solidFill>
                <a:schemeClr val="tx1"/>
              </a:solidFill>
            </a:endParaRPr>
          </a:p>
          <a:p>
            <a:pPr eaLnBrk="1" hangingPunct="1"/>
            <a:endParaRPr lang="de-DE" altLang="de-DE" sz="1200" dirty="0">
              <a:solidFill>
                <a:schemeClr val="tx1"/>
              </a:solidFill>
            </a:endParaRPr>
          </a:p>
          <a:p>
            <a:pPr eaLnBrk="1" hangingPunct="1"/>
            <a:r>
              <a:rPr lang="de-DE" altLang="de-DE" sz="1200" b="0" dirty="0">
                <a:solidFill>
                  <a:schemeClr val="tx1"/>
                </a:solidFill>
              </a:rPr>
              <a:t>Das Werk und seine Teile sind urheberrechtlich geschützt. Der Verlag gewährt das Recht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endParaRPr lang="de-DE" altLang="de-DE" sz="1200" b="0" dirty="0">
              <a:solidFill>
                <a:schemeClr val="tx1"/>
              </a:solidFill>
            </a:endParaRPr>
          </a:p>
          <a:p>
            <a:pPr eaLnBrk="1" hangingPunct="1"/>
            <a:r>
              <a:rPr lang="de-DE" altLang="de-DE" sz="1200" b="0" dirty="0">
                <a:solidFill>
                  <a:schemeClr val="tx1"/>
                </a:solidFill>
              </a:rPr>
              <a:t>Jede Nutzung in anderen als den genannten Fällen bedarf der vorherigen schriftlichen Einwilligung des Verlages.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Die Staatsoper wurde als erstes Ringstraßenbauwerk von 1861 bis 1869 im Stil des Historismus errichtet. Die Bevölkerung verspottete die Oper als „Bahnhof“. Im Zweiten Weltkrieg wurde das Gebäude durch Fliegerbomben stark beschädigt.</a:t>
            </a:r>
          </a:p>
        </p:txBody>
      </p:sp>
      <p:pic>
        <p:nvPicPr>
          <p:cNvPr id="5" name="Grafik 4">
            <a:extLst>
              <a:ext uri="{FF2B5EF4-FFF2-40B4-BE49-F238E27FC236}">
                <a16:creationId xmlns:a16="http://schemas.microsoft.com/office/drawing/2014/main" id="{C0CA1B27-EC87-7053-D664-CE45459213C5}"/>
              </a:ext>
            </a:extLst>
          </p:cNvPr>
          <p:cNvPicPr>
            <a:picLocks noChangeAspect="1"/>
          </p:cNvPicPr>
          <p:nvPr/>
        </p:nvPicPr>
        <p:blipFill>
          <a:blip r:embed="rId2"/>
          <a:stretch>
            <a:fillRect/>
          </a:stretch>
        </p:blipFill>
        <p:spPr>
          <a:xfrm>
            <a:off x="395536" y="676634"/>
            <a:ext cx="8111248" cy="5200639"/>
          </a:xfrm>
          <a:prstGeom prst="rect">
            <a:avLst/>
          </a:prstGeom>
        </p:spPr>
      </p:pic>
    </p:spTree>
    <p:extLst>
      <p:ext uri="{BB962C8B-B14F-4D97-AF65-F5344CB8AC3E}">
        <p14:creationId xmlns:p14="http://schemas.microsoft.com/office/powerpoint/2010/main" val="226397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Das Kunsthistorische (auf dem Bild) und das Naturhistorische Museum wurden wie das Burgtheater von den Architekten Gottfried Semper und Karl Hasenauer geplant. Der Stil der äußerlich vollkommen gleich gestalteten Museen ist das Neobarock.</a:t>
            </a:r>
          </a:p>
        </p:txBody>
      </p:sp>
      <p:pic>
        <p:nvPicPr>
          <p:cNvPr id="5" name="Grafik 4">
            <a:extLst>
              <a:ext uri="{FF2B5EF4-FFF2-40B4-BE49-F238E27FC236}">
                <a16:creationId xmlns:a16="http://schemas.microsoft.com/office/drawing/2014/main" id="{6338A517-CCA5-91C3-D7D6-770D8800B0B9}"/>
              </a:ext>
            </a:extLst>
          </p:cNvPr>
          <p:cNvPicPr>
            <a:picLocks noChangeAspect="1"/>
          </p:cNvPicPr>
          <p:nvPr/>
        </p:nvPicPr>
        <p:blipFill>
          <a:blip r:embed="rId2"/>
          <a:stretch>
            <a:fillRect/>
          </a:stretch>
        </p:blipFill>
        <p:spPr>
          <a:xfrm>
            <a:off x="395536" y="639374"/>
            <a:ext cx="8111248" cy="5212503"/>
          </a:xfrm>
          <a:prstGeom prst="rect">
            <a:avLst/>
          </a:prstGeom>
        </p:spPr>
      </p:pic>
    </p:spTree>
    <p:extLst>
      <p:ext uri="{BB962C8B-B14F-4D97-AF65-F5344CB8AC3E}">
        <p14:creationId xmlns:p14="http://schemas.microsoft.com/office/powerpoint/2010/main" val="170632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Das Parlament wurde von Theophil Hansen nach dem Vorbild griechischer Tempel gebaut und 1883 fertiggestellt. Vor dem Parlament steht eine Statue der Göttin Pallas Athene, der griechischen Göttin der Weisheit.</a:t>
            </a:r>
          </a:p>
        </p:txBody>
      </p:sp>
      <p:pic>
        <p:nvPicPr>
          <p:cNvPr id="5" name="Grafik 4">
            <a:extLst>
              <a:ext uri="{FF2B5EF4-FFF2-40B4-BE49-F238E27FC236}">
                <a16:creationId xmlns:a16="http://schemas.microsoft.com/office/drawing/2014/main" id="{960C1E5D-8CDA-9E6C-AD14-51D1919A0B63}"/>
              </a:ext>
            </a:extLst>
          </p:cNvPr>
          <p:cNvPicPr>
            <a:picLocks noChangeAspect="1"/>
          </p:cNvPicPr>
          <p:nvPr/>
        </p:nvPicPr>
        <p:blipFill>
          <a:blip r:embed="rId2"/>
          <a:stretch>
            <a:fillRect/>
          </a:stretch>
        </p:blipFill>
        <p:spPr>
          <a:xfrm>
            <a:off x="395536" y="746258"/>
            <a:ext cx="8039050" cy="5097724"/>
          </a:xfrm>
          <a:prstGeom prst="rect">
            <a:avLst/>
          </a:prstGeom>
        </p:spPr>
      </p:pic>
    </p:spTree>
    <p:extLst>
      <p:ext uri="{BB962C8B-B14F-4D97-AF65-F5344CB8AC3E}">
        <p14:creationId xmlns:p14="http://schemas.microsoft.com/office/powerpoint/2010/main" val="412929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Das Rathaus ist Sitz des Wiener Bürgermeisters. Es wurde im Stil der Neugotik errichtet. Wahrzeichen ist der auf dem 98 Meter hohen Turm des Gebäudes stehende „Rathausmann“.</a:t>
            </a:r>
          </a:p>
        </p:txBody>
      </p:sp>
      <p:pic>
        <p:nvPicPr>
          <p:cNvPr id="3" name="Grafik 2">
            <a:extLst>
              <a:ext uri="{FF2B5EF4-FFF2-40B4-BE49-F238E27FC236}">
                <a16:creationId xmlns:a16="http://schemas.microsoft.com/office/drawing/2014/main" id="{AC46F91F-5C16-39DA-5ABF-5253D1AEC1E1}"/>
              </a:ext>
            </a:extLst>
          </p:cNvPr>
          <p:cNvPicPr>
            <a:picLocks noChangeAspect="1"/>
          </p:cNvPicPr>
          <p:nvPr/>
        </p:nvPicPr>
        <p:blipFill>
          <a:blip r:embed="rId2"/>
          <a:stretch>
            <a:fillRect/>
          </a:stretch>
        </p:blipFill>
        <p:spPr>
          <a:xfrm>
            <a:off x="420650" y="653710"/>
            <a:ext cx="8302699" cy="5209018"/>
          </a:xfrm>
          <a:prstGeom prst="rect">
            <a:avLst/>
          </a:prstGeom>
        </p:spPr>
      </p:pic>
    </p:spTree>
    <p:extLst>
      <p:ext uri="{BB962C8B-B14F-4D97-AF65-F5344CB8AC3E}">
        <p14:creationId xmlns:p14="http://schemas.microsoft.com/office/powerpoint/2010/main" val="3493178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Anstelle des alten Burgtheaters am </a:t>
            </a:r>
            <a:r>
              <a:rPr lang="de-DE" altLang="de-DE" sz="1400" dirty="0" err="1">
                <a:solidFill>
                  <a:srgbClr val="333333"/>
                </a:solidFill>
              </a:rPr>
              <a:t>Michaelerplatz</a:t>
            </a:r>
            <a:r>
              <a:rPr lang="de-DE" altLang="de-DE" sz="1400" dirty="0">
                <a:solidFill>
                  <a:srgbClr val="333333"/>
                </a:solidFill>
              </a:rPr>
              <a:t> errichteten die Architekten Gottfried Semper und Karl Hasenauer von 1874 bis 1888 das neue Burgtheater an der Ringstraße im Stil der Neorenaissance.</a:t>
            </a:r>
          </a:p>
        </p:txBody>
      </p:sp>
      <p:pic>
        <p:nvPicPr>
          <p:cNvPr id="5" name="Grafik 4">
            <a:extLst>
              <a:ext uri="{FF2B5EF4-FFF2-40B4-BE49-F238E27FC236}">
                <a16:creationId xmlns:a16="http://schemas.microsoft.com/office/drawing/2014/main" id="{0AB1EC76-CD11-38D4-1C3D-CF5068BE92A1}"/>
              </a:ext>
            </a:extLst>
          </p:cNvPr>
          <p:cNvPicPr>
            <a:picLocks noChangeAspect="1"/>
          </p:cNvPicPr>
          <p:nvPr/>
        </p:nvPicPr>
        <p:blipFill>
          <a:blip r:embed="rId2"/>
          <a:stretch>
            <a:fillRect/>
          </a:stretch>
        </p:blipFill>
        <p:spPr>
          <a:xfrm>
            <a:off x="395536" y="712703"/>
            <a:ext cx="8020000" cy="5142134"/>
          </a:xfrm>
          <a:prstGeom prst="rect">
            <a:avLst/>
          </a:prstGeom>
        </p:spPr>
      </p:pic>
    </p:spTree>
    <p:extLst>
      <p:ext uri="{BB962C8B-B14F-4D97-AF65-F5344CB8AC3E}">
        <p14:creationId xmlns:p14="http://schemas.microsoft.com/office/powerpoint/2010/main" val="298102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Die Wiener Universität ist eine der ältesten Europas. Sie wurde nach ihrem Gründer Rudolf IV. „Alma Mater </a:t>
            </a:r>
            <a:r>
              <a:rPr lang="de-DE" altLang="de-DE" sz="1400" dirty="0" err="1">
                <a:solidFill>
                  <a:srgbClr val="333333"/>
                </a:solidFill>
              </a:rPr>
              <a:t>Rudolphina</a:t>
            </a:r>
            <a:r>
              <a:rPr lang="de-DE" altLang="de-DE" sz="1400">
                <a:solidFill>
                  <a:srgbClr val="333333"/>
                </a:solidFill>
              </a:rPr>
              <a:t>“ benannt</a:t>
            </a:r>
            <a:r>
              <a:rPr lang="de-DE" altLang="de-DE" sz="1400" dirty="0">
                <a:solidFill>
                  <a:srgbClr val="333333"/>
                </a:solidFill>
              </a:rPr>
              <a:t>. Das Gebäude am Ring wurde nach den Plänen des Architekten Heinrich Ferstel im Stil der Neorenaissance von 1873 bis 1884 erbaut.</a:t>
            </a:r>
          </a:p>
        </p:txBody>
      </p:sp>
      <p:pic>
        <p:nvPicPr>
          <p:cNvPr id="3" name="Grafik 2">
            <a:extLst>
              <a:ext uri="{FF2B5EF4-FFF2-40B4-BE49-F238E27FC236}">
                <a16:creationId xmlns:a16="http://schemas.microsoft.com/office/drawing/2014/main" id="{74FBE45B-A2F5-7B48-A848-E3C115785982}"/>
              </a:ext>
            </a:extLst>
          </p:cNvPr>
          <p:cNvPicPr>
            <a:picLocks noChangeAspect="1"/>
          </p:cNvPicPr>
          <p:nvPr/>
        </p:nvPicPr>
        <p:blipFill>
          <a:blip r:embed="rId2"/>
          <a:stretch>
            <a:fillRect/>
          </a:stretch>
        </p:blipFill>
        <p:spPr>
          <a:xfrm>
            <a:off x="395536" y="691252"/>
            <a:ext cx="8111248" cy="5186021"/>
          </a:xfrm>
          <a:prstGeom prst="rect">
            <a:avLst/>
          </a:prstGeom>
        </p:spPr>
      </p:pic>
    </p:spTree>
    <p:extLst>
      <p:ext uri="{BB962C8B-B14F-4D97-AF65-F5344CB8AC3E}">
        <p14:creationId xmlns:p14="http://schemas.microsoft.com/office/powerpoint/2010/main" val="135042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Die Votivkirche wurde im neugotischen Stil gebaut. Ihre Türme sind mit 99 Metern die zweithöchsten Kirchentürme Wiens. Nach einem missglückten Attentat auf Kaiser Franz Joseph I. wurde die Kirche als Dank für die Rettung des Kaisers aus Spenden errichtet.</a:t>
            </a:r>
          </a:p>
        </p:txBody>
      </p:sp>
      <p:pic>
        <p:nvPicPr>
          <p:cNvPr id="5" name="Grafik 4">
            <a:extLst>
              <a:ext uri="{FF2B5EF4-FFF2-40B4-BE49-F238E27FC236}">
                <a16:creationId xmlns:a16="http://schemas.microsoft.com/office/drawing/2014/main" id="{C7D9A5E1-32F5-5074-C460-43FCFCE71FDB}"/>
              </a:ext>
            </a:extLst>
          </p:cNvPr>
          <p:cNvPicPr>
            <a:picLocks noChangeAspect="1"/>
          </p:cNvPicPr>
          <p:nvPr/>
        </p:nvPicPr>
        <p:blipFill>
          <a:blip r:embed="rId2"/>
          <a:stretch>
            <a:fillRect/>
          </a:stretch>
        </p:blipFill>
        <p:spPr>
          <a:xfrm>
            <a:off x="494634" y="672084"/>
            <a:ext cx="8132012" cy="5205189"/>
          </a:xfrm>
          <a:prstGeom prst="rect">
            <a:avLst/>
          </a:prstGeom>
        </p:spPr>
      </p:pic>
    </p:spTree>
    <p:extLst>
      <p:ext uri="{BB962C8B-B14F-4D97-AF65-F5344CB8AC3E}">
        <p14:creationId xmlns:p14="http://schemas.microsoft.com/office/powerpoint/2010/main" val="271498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Die Wiener Börse wurde 1771 gegründet und ist eine der ältesten Börsen der Welt.  Zwischen 1874 und 1877 wurde das Gebäude an der Ringstraße unter dem Architekten Theophil Hansen im Stil des Historismus errichtet.</a:t>
            </a:r>
          </a:p>
        </p:txBody>
      </p:sp>
      <p:pic>
        <p:nvPicPr>
          <p:cNvPr id="5" name="Grafik 4">
            <a:extLst>
              <a:ext uri="{FF2B5EF4-FFF2-40B4-BE49-F238E27FC236}">
                <a16:creationId xmlns:a16="http://schemas.microsoft.com/office/drawing/2014/main" id="{DDF4D962-6461-43DA-8F5A-3225151B235A}"/>
              </a:ext>
            </a:extLst>
          </p:cNvPr>
          <p:cNvPicPr>
            <a:picLocks noChangeAspect="1"/>
          </p:cNvPicPr>
          <p:nvPr/>
        </p:nvPicPr>
        <p:blipFill>
          <a:blip r:embed="rId2"/>
          <a:stretch>
            <a:fillRect/>
          </a:stretch>
        </p:blipFill>
        <p:spPr>
          <a:xfrm>
            <a:off x="395536" y="691961"/>
            <a:ext cx="8111248" cy="5185312"/>
          </a:xfrm>
          <a:prstGeom prst="rect">
            <a:avLst/>
          </a:prstGeom>
        </p:spPr>
      </p:pic>
    </p:spTree>
    <p:extLst>
      <p:ext uri="{BB962C8B-B14F-4D97-AF65-F5344CB8AC3E}">
        <p14:creationId xmlns:p14="http://schemas.microsoft.com/office/powerpoint/2010/main" val="3629124308"/>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Syntax LT Std"/>
        <a:ea typeface=""/>
        <a:cs typeface=""/>
      </a:majorFont>
      <a:minorFont>
        <a:latin typeface="PoloST11K-Buch"/>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4400" b="1" i="0" u="none" strike="noStrike" cap="none" normalizeH="0" baseline="0" smtClean="0">
            <a:ln>
              <a:noFill/>
            </a:ln>
            <a:solidFill>
              <a:schemeClr val="bg1"/>
            </a:solidFill>
            <a:effectLst/>
            <a:latin typeface="Syntax LT St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4400" b="1" i="0" u="none" strike="noStrike" cap="none" normalizeH="0" baseline="0" smtClean="0">
            <a:ln>
              <a:noFill/>
            </a:ln>
            <a:solidFill>
              <a:schemeClr val="bg1"/>
            </a:solidFill>
            <a:effectLst/>
            <a:latin typeface="Syntax LT Std"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Bildschirmpräsentation (4:3)</PresentationFormat>
  <Paragraphs>28</Paragraphs>
  <Slides>10</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PoloST11K-Buch</vt:lpstr>
      <vt:lpstr>Syntax LT Std</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adonis</dc:creator>
  <cp:lastModifiedBy>Barbara Peintinger</cp:lastModifiedBy>
  <cp:revision>71</cp:revision>
  <dcterms:created xsi:type="dcterms:W3CDTF">2011-07-14T19:54:09Z</dcterms:created>
  <dcterms:modified xsi:type="dcterms:W3CDTF">2024-04-24T12:50:29Z</dcterms:modified>
</cp:coreProperties>
</file>