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22" r:id="rId4"/>
    <p:sldId id="326" r:id="rId5"/>
    <p:sldId id="327" r:id="rId6"/>
    <p:sldId id="325" r:id="rId7"/>
  </p:sldIdLst>
  <p:sldSz cx="9144000" cy="6858000" type="screen4x3"/>
  <p:notesSz cx="6810375" cy="9942513"/>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CCD9"/>
    <a:srgbClr val="549BB5"/>
    <a:srgbClr val="FFFFFF"/>
    <a:srgbClr val="FEFBB8"/>
    <a:srgbClr val="EFE7FF"/>
    <a:srgbClr val="EBE1FF"/>
    <a:srgbClr val="935EFC"/>
    <a:srgbClr val="AE87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347" autoAdjust="0"/>
  </p:normalViewPr>
  <p:slideViewPr>
    <p:cSldViewPr>
      <p:cViewPr varScale="1">
        <p:scale>
          <a:sx n="81" d="100"/>
          <a:sy n="81" d="100"/>
        </p:scale>
        <p:origin x="15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2BDD611-24EA-AC92-5388-E52BEC2D5E6E}"/>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5AA0CB4F-1985-52A2-64EB-C6CB89D9F414}"/>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solidFill>
                  <a:schemeClr val="tx1"/>
                </a:solidFill>
                <a:latin typeface="Arial" charset="0"/>
              </a:defRPr>
            </a:lvl1pPr>
          </a:lstStyle>
          <a:p>
            <a:pPr>
              <a:defRPr/>
            </a:pPr>
            <a:endParaRPr lang="de-DE"/>
          </a:p>
        </p:txBody>
      </p:sp>
      <p:sp>
        <p:nvSpPr>
          <p:cNvPr id="4100" name="Rectangle 4">
            <a:extLst>
              <a:ext uri="{FF2B5EF4-FFF2-40B4-BE49-F238E27FC236}">
                <a16:creationId xmlns:a16="http://schemas.microsoft.com/office/drawing/2014/main" id="{0540C6E7-77C4-63D3-B39C-FDF2B05AA1A1}"/>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0D8E45A-07CA-704F-B447-4FACA014B32B}"/>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43F345F7-459D-7ADD-55D2-CB9545F728E3}"/>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5A1A8D63-866D-FC2D-029F-ED710FECBBB5}"/>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defRPr>
            </a:lvl1pPr>
          </a:lstStyle>
          <a:p>
            <a:pPr>
              <a:defRPr/>
            </a:pPr>
            <a:fld id="{EA1E256C-34F8-4FF1-8853-AF3FD7A8F780}"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E7469CB1-8110-C0DD-76B8-EFBC652E9B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1C6F72-7E47-44B1-9E77-6B80DB61E64F}" type="slidenum">
              <a:rPr lang="de-DE" altLang="de-DE"/>
              <a:pPr>
                <a:spcBef>
                  <a:spcPct val="0"/>
                </a:spcBef>
              </a:pPr>
              <a:t>1</a:t>
            </a:fld>
            <a:endParaRPr lang="de-DE" altLang="de-DE"/>
          </a:p>
        </p:txBody>
      </p:sp>
      <p:sp>
        <p:nvSpPr>
          <p:cNvPr id="6147" name="Rectangle 2">
            <a:extLst>
              <a:ext uri="{FF2B5EF4-FFF2-40B4-BE49-F238E27FC236}">
                <a16:creationId xmlns:a16="http://schemas.microsoft.com/office/drawing/2014/main" id="{96B9F162-5A6D-7F36-7EA2-204EF6E0A8CE}"/>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22A4AB28-A76D-7566-94E8-849634578E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FB46AC4-5BDA-797E-C52B-007EA1FE5FC8}"/>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3" name="Rectangle 5">
            <a:extLst>
              <a:ext uri="{FF2B5EF4-FFF2-40B4-BE49-F238E27FC236}">
                <a16:creationId xmlns:a16="http://schemas.microsoft.com/office/drawing/2014/main" id="{97DF788C-DC8E-E7D8-4A21-048EBD94892C}"/>
              </a:ext>
            </a:extLst>
          </p:cNvPr>
          <p:cNvSpPr>
            <a:spLocks noChangeArrowheads="1"/>
          </p:cNvSpPr>
          <p:nvPr userDrawn="1"/>
        </p:nvSpPr>
        <p:spPr bwMode="auto">
          <a:xfrm>
            <a:off x="0" y="0"/>
            <a:ext cx="9144000" cy="2060575"/>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4" name="Text Box 10">
            <a:extLst>
              <a:ext uri="{FF2B5EF4-FFF2-40B4-BE49-F238E27FC236}">
                <a16:creationId xmlns:a16="http://schemas.microsoft.com/office/drawing/2014/main" id="{3A4F3140-0B54-1F60-A1B1-4B3402EE828E}"/>
              </a:ext>
            </a:extLst>
          </p:cNvPr>
          <p:cNvSpPr txBox="1">
            <a:spLocks noChangeArrowheads="1"/>
          </p:cNvSpPr>
          <p:nvPr userDrawn="1"/>
        </p:nvSpPr>
        <p:spPr bwMode="auto">
          <a:xfrm>
            <a:off x="6156325" y="115888"/>
            <a:ext cx="2592388" cy="731837"/>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a:solidFill>
                  <a:srgbClr val="FFFFFF"/>
                </a:solidFill>
              </a:rPr>
              <a:t>BioTOP 4</a:t>
            </a:r>
          </a:p>
        </p:txBody>
      </p:sp>
      <p:pic>
        <p:nvPicPr>
          <p:cNvPr id="5" name="Picture 2">
            <a:extLst>
              <a:ext uri="{FF2B5EF4-FFF2-40B4-BE49-F238E27FC236}">
                <a16:creationId xmlns:a16="http://schemas.microsoft.com/office/drawing/2014/main" id="{F39C65E9-D84D-D0F9-F7E6-E1F669BEF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33398260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260458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10417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812109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189003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92979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1072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16696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74749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72947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32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31329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861979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5912739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39090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3098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717672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38462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868865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895240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76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94400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527094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CCDF5081-D8EA-5DC9-8C8E-CCE338E471FD}"/>
              </a:ext>
            </a:extLst>
          </p:cNvPr>
          <p:cNvSpPr>
            <a:spLocks noChangeArrowheads="1"/>
          </p:cNvSpPr>
          <p:nvPr userDrawn="1"/>
        </p:nvSpPr>
        <p:spPr bwMode="auto">
          <a:xfrm>
            <a:off x="0" y="0"/>
            <a:ext cx="9144000" cy="476250"/>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1027" name="Rectangle 3">
            <a:extLst>
              <a:ext uri="{FF2B5EF4-FFF2-40B4-BE49-F238E27FC236}">
                <a16:creationId xmlns:a16="http://schemas.microsoft.com/office/drawing/2014/main" id="{43115ADE-9DB4-ECF0-198C-3D685D6A5B61}"/>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52022630-A957-3789-B58F-BF3FE76530AC}"/>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89328E57-E177-F0C1-0A3D-3FC5A5BEC142}"/>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eaLnBrk="1" hangingPunct="1">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093B3177-29DF-6D9C-7EF3-3F86900EE9F9}"/>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C6BB9837-743B-8300-353F-A9695397F5A4}"/>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5F9EFB90-2577-A9AB-BB59-9E80C3DEFB1F}"/>
              </a:ext>
            </a:extLst>
          </p:cNvPr>
          <p:cNvSpPr txBox="1">
            <a:spLocks noChangeArrowheads="1"/>
          </p:cNvSpPr>
          <p:nvPr userDrawn="1"/>
        </p:nvSpPr>
        <p:spPr bwMode="auto">
          <a:xfrm>
            <a:off x="7235825" y="0"/>
            <a:ext cx="1584325" cy="457200"/>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85308B1-24EB-C272-0CE0-0780FA562EAB}"/>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6.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1.jpeg"/><Relationship Id="rId5" Type="http://schemas.openxmlformats.org/officeDocument/2006/relationships/image" Target="../media/image4.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3.jpeg"/><Relationship Id="rId9" Type="http://schemas.openxmlformats.org/officeDocument/2006/relationships/image" Target="../media/image9.jpe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8.jpeg"/><Relationship Id="rId3" Type="http://schemas.openxmlformats.org/officeDocument/2006/relationships/image" Target="../media/image6.jpeg"/><Relationship Id="rId7" Type="http://schemas.openxmlformats.org/officeDocument/2006/relationships/image" Target="../media/image15.jpeg"/><Relationship Id="rId12"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3.jpeg"/><Relationship Id="rId5" Type="http://schemas.openxmlformats.org/officeDocument/2006/relationships/image" Target="../media/image4.jpeg"/><Relationship Id="rId1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image" Target="../media/image3.jpeg"/><Relationship Id="rId9" Type="http://schemas.openxmlformats.org/officeDocument/2006/relationships/image" Target="../media/image11.jpeg"/><Relationship Id="rId1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DB1DF2FC-D812-AC41-735E-B7A7095FC772}"/>
              </a:ext>
            </a:extLst>
          </p:cNvPr>
          <p:cNvSpPr>
            <a:spLocks noGrp="1" noChangeArrowheads="1"/>
          </p:cNvSpPr>
          <p:nvPr>
            <p:ph type="ctrTitle"/>
          </p:nvPr>
        </p:nvSpPr>
        <p:spPr>
          <a:xfrm>
            <a:off x="468313" y="836613"/>
            <a:ext cx="7772400" cy="792162"/>
          </a:xfrm>
        </p:spPr>
        <p:txBody>
          <a:bodyPr/>
          <a:lstStyle/>
          <a:p>
            <a:r>
              <a:rPr lang="de-DE" altLang="de-DE" dirty="0"/>
              <a:t>Die Entwicklung des Menschen</a:t>
            </a:r>
          </a:p>
        </p:txBody>
      </p:sp>
      <p:sp>
        <p:nvSpPr>
          <p:cNvPr id="5123" name="Text Box 17">
            <a:extLst>
              <a:ext uri="{FF2B5EF4-FFF2-40B4-BE49-F238E27FC236}">
                <a16:creationId xmlns:a16="http://schemas.microsoft.com/office/drawing/2014/main" id="{3E61A822-1E1E-D26B-0FCD-903B1D434C32}"/>
              </a:ext>
            </a:extLst>
          </p:cNvPr>
          <p:cNvSpPr txBox="1">
            <a:spLocks noChangeArrowheads="1"/>
          </p:cNvSpPr>
          <p:nvPr/>
        </p:nvSpPr>
        <p:spPr bwMode="auto">
          <a:xfrm>
            <a:off x="466725" y="2708275"/>
            <a:ext cx="52578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3" action="ppaction://hlinksldjump"/>
              </a:rPr>
              <a:t>schrittweiser Aufbau des Tafelbildes</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4" action="ppaction://hlinksldjump"/>
              </a:rPr>
              <a:t>vollständige Ansicht</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u="sng" dirty="0">
                <a:solidFill>
                  <a:schemeClr val="tx1"/>
                </a:solidFill>
                <a:latin typeface="Arial" panose="020B0604020202020204" pitchFamily="34" charset="0"/>
                <a:hlinkClick r:id="rId5" action="ppaction://hlinksldjump"/>
              </a:rPr>
              <a:t>zum </a:t>
            </a:r>
            <a:r>
              <a:rPr lang="de-DE" altLang="de-DE" sz="2000" u="sng" dirty="0">
                <a:solidFill>
                  <a:schemeClr val="tx1"/>
                </a:solidFill>
                <a:latin typeface="Arial" panose="020B0604020202020204" pitchFamily="34" charset="0"/>
              </a:rPr>
              <a:t>Zuordnen</a:t>
            </a:r>
          </a:p>
          <a:p>
            <a:pPr eaLnBrk="1" hangingPunct="1">
              <a:spcBef>
                <a:spcPct val="50000"/>
              </a:spcBef>
              <a:buClr>
                <a:schemeClr val="tx1"/>
              </a:buClr>
              <a:buFont typeface="Wingdings" panose="05000000000000000000" pitchFamily="2" charset="2"/>
              <a:buChar char="§"/>
            </a:pPr>
            <a:endParaRPr lang="de-DE" altLang="de-DE" sz="2000" dirty="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152820AA-07B8-001C-91C9-632B802DD8C5}"/>
              </a:ext>
            </a:extLst>
          </p:cNvPr>
          <p:cNvSpPr txBox="1">
            <a:spLocks noChangeArrowheads="1"/>
          </p:cNvSpPr>
          <p:nvPr/>
        </p:nvSpPr>
        <p:spPr bwMode="auto">
          <a:xfrm>
            <a:off x="416638" y="54044"/>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a:lstStyle>
          <a:p>
            <a:r>
              <a:rPr lang="de-DE" altLang="de-DE" kern="0" dirty="0"/>
              <a:t>Die Entwicklung des Menschen</a:t>
            </a:r>
          </a:p>
        </p:txBody>
      </p:sp>
      <p:grpSp>
        <p:nvGrpSpPr>
          <p:cNvPr id="5" name="Group 71">
            <a:extLst>
              <a:ext uri="{FF2B5EF4-FFF2-40B4-BE49-F238E27FC236}">
                <a16:creationId xmlns:a16="http://schemas.microsoft.com/office/drawing/2014/main" id="{415B9591-3A99-472A-21EC-4F6842359660}"/>
              </a:ext>
            </a:extLst>
          </p:cNvPr>
          <p:cNvGrpSpPr>
            <a:grpSpLocks/>
          </p:cNvGrpSpPr>
          <p:nvPr/>
        </p:nvGrpSpPr>
        <p:grpSpPr bwMode="auto">
          <a:xfrm>
            <a:off x="79375" y="549275"/>
            <a:ext cx="8740775" cy="2424113"/>
            <a:chOff x="50" y="346"/>
            <a:chExt cx="5506" cy="1527"/>
          </a:xfrm>
        </p:grpSpPr>
        <p:pic>
          <p:nvPicPr>
            <p:cNvPr id="6" name="Picture 9" descr="hominid1">
              <a:extLst>
                <a:ext uri="{FF2B5EF4-FFF2-40B4-BE49-F238E27FC236}">
                  <a16:creationId xmlns:a16="http://schemas.microsoft.com/office/drawing/2014/main" id="{2AE3B295-2B13-4827-5B80-18E16A696F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674"/>
              <a:ext cx="465" cy="1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hominid3">
              <a:extLst>
                <a:ext uri="{FF2B5EF4-FFF2-40B4-BE49-F238E27FC236}">
                  <a16:creationId xmlns:a16="http://schemas.microsoft.com/office/drawing/2014/main" id="{814BB220-1C08-A579-2E83-53B4AFD26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 y="464"/>
              <a:ext cx="358" cy="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hominid4">
              <a:extLst>
                <a:ext uri="{FF2B5EF4-FFF2-40B4-BE49-F238E27FC236}">
                  <a16:creationId xmlns:a16="http://schemas.microsoft.com/office/drawing/2014/main" id="{EA1EFC2E-E777-4BF2-760F-1F57E9048D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1" y="434"/>
              <a:ext cx="580" cy="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hominid5">
              <a:extLst>
                <a:ext uri="{FF2B5EF4-FFF2-40B4-BE49-F238E27FC236}">
                  <a16:creationId xmlns:a16="http://schemas.microsoft.com/office/drawing/2014/main" id="{9540298C-4977-60AB-B509-531357E350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1" y="346"/>
              <a:ext cx="639" cy="1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65">
              <a:extLst>
                <a:ext uri="{FF2B5EF4-FFF2-40B4-BE49-F238E27FC236}">
                  <a16:creationId xmlns:a16="http://schemas.microsoft.com/office/drawing/2014/main" id="{E0E41CB9-7AB4-B140-CDD7-0D5995C549EC}"/>
                </a:ext>
              </a:extLst>
            </p:cNvPr>
            <p:cNvGrpSpPr>
              <a:grpSpLocks/>
            </p:cNvGrpSpPr>
            <p:nvPr/>
          </p:nvGrpSpPr>
          <p:grpSpPr bwMode="auto">
            <a:xfrm>
              <a:off x="50" y="1647"/>
              <a:ext cx="1061" cy="226"/>
              <a:chOff x="50" y="1647"/>
              <a:chExt cx="1061" cy="226"/>
            </a:xfrm>
          </p:grpSpPr>
          <p:sp>
            <p:nvSpPr>
              <p:cNvPr id="24" name="Text Box 16">
                <a:extLst>
                  <a:ext uri="{FF2B5EF4-FFF2-40B4-BE49-F238E27FC236}">
                    <a16:creationId xmlns:a16="http://schemas.microsoft.com/office/drawing/2014/main" id="{E95762D7-67E4-9858-F607-30AEB100D918}"/>
                  </a:ext>
                </a:extLst>
              </p:cNvPr>
              <p:cNvSpPr txBox="1">
                <a:spLocks noChangeArrowheads="1"/>
              </p:cNvSpPr>
              <p:nvPr/>
            </p:nvSpPr>
            <p:spPr bwMode="auto">
              <a:xfrm>
                <a:off x="50" y="1647"/>
                <a:ext cx="106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Australopithecus</a:t>
                </a:r>
              </a:p>
            </p:txBody>
          </p:sp>
          <p:sp>
            <p:nvSpPr>
              <p:cNvPr id="25" name="Rectangle 17">
                <a:extLst>
                  <a:ext uri="{FF2B5EF4-FFF2-40B4-BE49-F238E27FC236}">
                    <a16:creationId xmlns:a16="http://schemas.microsoft.com/office/drawing/2014/main" id="{3EE36499-AA8F-FCFC-CF14-AC44FD3CEC6E}"/>
                  </a:ext>
                </a:extLst>
              </p:cNvPr>
              <p:cNvSpPr>
                <a:spLocks noChangeArrowheads="1"/>
              </p:cNvSpPr>
              <p:nvPr/>
            </p:nvSpPr>
            <p:spPr bwMode="auto">
              <a:xfrm>
                <a:off x="50" y="1647"/>
                <a:ext cx="1043"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pic>
          <p:nvPicPr>
            <p:cNvPr id="11" name="Picture 10" descr="hominid2">
              <a:extLst>
                <a:ext uri="{FF2B5EF4-FFF2-40B4-BE49-F238E27FC236}">
                  <a16:creationId xmlns:a16="http://schemas.microsoft.com/office/drawing/2014/main" id="{CBB923F1-454D-5616-589F-88D714F902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0" y="580"/>
              <a:ext cx="535" cy="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68">
              <a:extLst>
                <a:ext uri="{FF2B5EF4-FFF2-40B4-BE49-F238E27FC236}">
                  <a16:creationId xmlns:a16="http://schemas.microsoft.com/office/drawing/2014/main" id="{3CD79B6F-AFB7-E0C6-807B-AD03A1BC1608}"/>
                </a:ext>
              </a:extLst>
            </p:cNvPr>
            <p:cNvGrpSpPr>
              <a:grpSpLocks/>
            </p:cNvGrpSpPr>
            <p:nvPr/>
          </p:nvGrpSpPr>
          <p:grpSpPr bwMode="auto">
            <a:xfrm>
              <a:off x="1230" y="1647"/>
              <a:ext cx="879" cy="226"/>
              <a:chOff x="1230" y="1647"/>
              <a:chExt cx="879" cy="226"/>
            </a:xfrm>
          </p:grpSpPr>
          <p:sp>
            <p:nvSpPr>
              <p:cNvPr id="22" name="Text Box 18">
                <a:extLst>
                  <a:ext uri="{FF2B5EF4-FFF2-40B4-BE49-F238E27FC236}">
                    <a16:creationId xmlns:a16="http://schemas.microsoft.com/office/drawing/2014/main" id="{3DE09F32-889A-0F59-A669-B7C9E102D4BF}"/>
                  </a:ext>
                </a:extLst>
              </p:cNvPr>
              <p:cNvSpPr txBox="1">
                <a:spLocks noChangeArrowheads="1"/>
              </p:cNvSpPr>
              <p:nvPr/>
            </p:nvSpPr>
            <p:spPr bwMode="auto">
              <a:xfrm>
                <a:off x="1230" y="1647"/>
                <a:ext cx="85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habilis</a:t>
                </a:r>
              </a:p>
            </p:txBody>
          </p:sp>
          <p:sp>
            <p:nvSpPr>
              <p:cNvPr id="23" name="Rectangle 19">
                <a:extLst>
                  <a:ext uri="{FF2B5EF4-FFF2-40B4-BE49-F238E27FC236}">
                    <a16:creationId xmlns:a16="http://schemas.microsoft.com/office/drawing/2014/main" id="{C32CD170-A246-584A-F54E-1070E2150644}"/>
                  </a:ext>
                </a:extLst>
              </p:cNvPr>
              <p:cNvSpPr>
                <a:spLocks noChangeArrowheads="1"/>
              </p:cNvSpPr>
              <p:nvPr/>
            </p:nvSpPr>
            <p:spPr bwMode="auto">
              <a:xfrm>
                <a:off x="1230" y="1647"/>
                <a:ext cx="879"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13" name="Group 67">
              <a:extLst>
                <a:ext uri="{FF2B5EF4-FFF2-40B4-BE49-F238E27FC236}">
                  <a16:creationId xmlns:a16="http://schemas.microsoft.com/office/drawing/2014/main" id="{A3D0FD09-DE27-2E70-23DF-45CC9F20B838}"/>
                </a:ext>
              </a:extLst>
            </p:cNvPr>
            <p:cNvGrpSpPr>
              <a:grpSpLocks/>
            </p:cNvGrpSpPr>
            <p:nvPr/>
          </p:nvGrpSpPr>
          <p:grpSpPr bwMode="auto">
            <a:xfrm>
              <a:off x="2336" y="1647"/>
              <a:ext cx="925" cy="226"/>
              <a:chOff x="2336" y="1647"/>
              <a:chExt cx="925" cy="226"/>
            </a:xfrm>
          </p:grpSpPr>
          <p:sp>
            <p:nvSpPr>
              <p:cNvPr id="20" name="Text Box 20">
                <a:extLst>
                  <a:ext uri="{FF2B5EF4-FFF2-40B4-BE49-F238E27FC236}">
                    <a16:creationId xmlns:a16="http://schemas.microsoft.com/office/drawing/2014/main" id="{7A5A44F8-0963-A063-1B11-721DF16340E9}"/>
                  </a:ext>
                </a:extLst>
              </p:cNvPr>
              <p:cNvSpPr txBox="1">
                <a:spLocks noChangeArrowheads="1"/>
              </p:cNvSpPr>
              <p:nvPr/>
            </p:nvSpPr>
            <p:spPr bwMode="auto">
              <a:xfrm>
                <a:off x="2336" y="1647"/>
                <a:ext cx="91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erectus</a:t>
                </a:r>
              </a:p>
            </p:txBody>
          </p:sp>
          <p:sp>
            <p:nvSpPr>
              <p:cNvPr id="21" name="Rectangle 21">
                <a:extLst>
                  <a:ext uri="{FF2B5EF4-FFF2-40B4-BE49-F238E27FC236}">
                    <a16:creationId xmlns:a16="http://schemas.microsoft.com/office/drawing/2014/main" id="{468D53A4-CCBB-81DE-50E0-294DD9790432}"/>
                  </a:ext>
                </a:extLst>
              </p:cNvPr>
              <p:cNvSpPr>
                <a:spLocks noChangeArrowheads="1"/>
              </p:cNvSpPr>
              <p:nvPr/>
            </p:nvSpPr>
            <p:spPr bwMode="auto">
              <a:xfrm>
                <a:off x="2336" y="1647"/>
                <a:ext cx="925"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14" name="Group 69">
              <a:extLst>
                <a:ext uri="{FF2B5EF4-FFF2-40B4-BE49-F238E27FC236}">
                  <a16:creationId xmlns:a16="http://schemas.microsoft.com/office/drawing/2014/main" id="{00682B26-46E1-7D9F-40E8-3DC10CB19BF6}"/>
                </a:ext>
              </a:extLst>
            </p:cNvPr>
            <p:cNvGrpSpPr>
              <a:grpSpLocks/>
            </p:cNvGrpSpPr>
            <p:nvPr/>
          </p:nvGrpSpPr>
          <p:grpSpPr bwMode="auto">
            <a:xfrm>
              <a:off x="3522" y="1647"/>
              <a:ext cx="855" cy="226"/>
              <a:chOff x="3522" y="1647"/>
              <a:chExt cx="855" cy="226"/>
            </a:xfrm>
          </p:grpSpPr>
          <p:sp>
            <p:nvSpPr>
              <p:cNvPr id="18" name="Text Box 22">
                <a:extLst>
                  <a:ext uri="{FF2B5EF4-FFF2-40B4-BE49-F238E27FC236}">
                    <a16:creationId xmlns:a16="http://schemas.microsoft.com/office/drawing/2014/main" id="{EF2550D7-CDD7-9AA4-935E-A76743C9ABF1}"/>
                  </a:ext>
                </a:extLst>
              </p:cNvPr>
              <p:cNvSpPr txBox="1">
                <a:spLocks noChangeArrowheads="1"/>
              </p:cNvSpPr>
              <p:nvPr/>
            </p:nvSpPr>
            <p:spPr bwMode="auto">
              <a:xfrm>
                <a:off x="3522" y="1647"/>
                <a:ext cx="85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Neandertaler</a:t>
                </a:r>
              </a:p>
            </p:txBody>
          </p:sp>
          <p:sp>
            <p:nvSpPr>
              <p:cNvPr id="19" name="Rectangle 23">
                <a:extLst>
                  <a:ext uri="{FF2B5EF4-FFF2-40B4-BE49-F238E27FC236}">
                    <a16:creationId xmlns:a16="http://schemas.microsoft.com/office/drawing/2014/main" id="{14BEA1E9-4CB7-AD6E-A0FF-E5D9F4B6EDE5}"/>
                  </a:ext>
                </a:extLst>
              </p:cNvPr>
              <p:cNvSpPr>
                <a:spLocks noChangeArrowheads="1"/>
              </p:cNvSpPr>
              <p:nvPr/>
            </p:nvSpPr>
            <p:spPr bwMode="auto">
              <a:xfrm>
                <a:off x="3522" y="1647"/>
                <a:ext cx="834"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15" name="Group 70">
              <a:extLst>
                <a:ext uri="{FF2B5EF4-FFF2-40B4-BE49-F238E27FC236}">
                  <a16:creationId xmlns:a16="http://schemas.microsoft.com/office/drawing/2014/main" id="{19EE854F-3DF7-37EA-C6A4-E2FDABD1AA5F}"/>
                </a:ext>
              </a:extLst>
            </p:cNvPr>
            <p:cNvGrpSpPr>
              <a:grpSpLocks/>
            </p:cNvGrpSpPr>
            <p:nvPr/>
          </p:nvGrpSpPr>
          <p:grpSpPr bwMode="auto">
            <a:xfrm>
              <a:off x="4604" y="1647"/>
              <a:ext cx="952" cy="226"/>
              <a:chOff x="4604" y="1647"/>
              <a:chExt cx="952" cy="226"/>
            </a:xfrm>
          </p:grpSpPr>
          <p:sp>
            <p:nvSpPr>
              <p:cNvPr id="16" name="Text Box 24">
                <a:extLst>
                  <a:ext uri="{FF2B5EF4-FFF2-40B4-BE49-F238E27FC236}">
                    <a16:creationId xmlns:a16="http://schemas.microsoft.com/office/drawing/2014/main" id="{DA552985-5ABC-CF72-047C-70D8D42C2CC8}"/>
                  </a:ext>
                </a:extLst>
              </p:cNvPr>
              <p:cNvSpPr txBox="1">
                <a:spLocks noChangeArrowheads="1"/>
              </p:cNvSpPr>
              <p:nvPr/>
            </p:nvSpPr>
            <p:spPr bwMode="auto">
              <a:xfrm>
                <a:off x="4604" y="1647"/>
                <a:ext cx="93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sapiens</a:t>
                </a:r>
              </a:p>
            </p:txBody>
          </p:sp>
          <p:sp>
            <p:nvSpPr>
              <p:cNvPr id="17" name="Rectangle 25">
                <a:extLst>
                  <a:ext uri="{FF2B5EF4-FFF2-40B4-BE49-F238E27FC236}">
                    <a16:creationId xmlns:a16="http://schemas.microsoft.com/office/drawing/2014/main" id="{7F3A3F9C-EE52-1D35-846A-895AA2299830}"/>
                  </a:ext>
                </a:extLst>
              </p:cNvPr>
              <p:cNvSpPr>
                <a:spLocks noChangeArrowheads="1"/>
              </p:cNvSpPr>
              <p:nvPr/>
            </p:nvSpPr>
            <p:spPr bwMode="auto">
              <a:xfrm>
                <a:off x="4604" y="1647"/>
                <a:ext cx="952"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pic>
        <p:nvPicPr>
          <p:cNvPr id="26" name="Picture 33" descr="schaedel1">
            <a:extLst>
              <a:ext uri="{FF2B5EF4-FFF2-40B4-BE49-F238E27FC236}">
                <a16:creationId xmlns:a16="http://schemas.microsoft.com/office/drawing/2014/main" id="{805B9572-8FEC-E45A-B35B-D3D4DA6BC5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3476625"/>
            <a:ext cx="1079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5" descr="schaedel3">
            <a:extLst>
              <a:ext uri="{FF2B5EF4-FFF2-40B4-BE49-F238E27FC236}">
                <a16:creationId xmlns:a16="http://schemas.microsoft.com/office/drawing/2014/main" id="{AB8A797D-212A-E33F-D898-20BD3221EF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4300" y="3405188"/>
            <a:ext cx="11620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6" descr="schaedel4">
            <a:extLst>
              <a:ext uri="{FF2B5EF4-FFF2-40B4-BE49-F238E27FC236}">
                <a16:creationId xmlns:a16="http://schemas.microsoft.com/office/drawing/2014/main" id="{E4FD820D-D6CB-C077-0F1B-B384A7E7160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0063" y="3332163"/>
            <a:ext cx="130333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40">
            <a:extLst>
              <a:ext uri="{FF2B5EF4-FFF2-40B4-BE49-F238E27FC236}">
                <a16:creationId xmlns:a16="http://schemas.microsoft.com/office/drawing/2014/main" id="{C23D6DE1-D3BD-7BD2-8506-7A6B5E08D84F}"/>
              </a:ext>
            </a:extLst>
          </p:cNvPr>
          <p:cNvSpPr>
            <a:spLocks noChangeArrowheads="1"/>
          </p:cNvSpPr>
          <p:nvPr/>
        </p:nvSpPr>
        <p:spPr bwMode="auto">
          <a:xfrm>
            <a:off x="77788" y="3333750"/>
            <a:ext cx="1655762"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30" name="Rectangle 42">
            <a:extLst>
              <a:ext uri="{FF2B5EF4-FFF2-40B4-BE49-F238E27FC236}">
                <a16:creationId xmlns:a16="http://schemas.microsoft.com/office/drawing/2014/main" id="{5CB2E771-72DB-802E-232F-B115499D421C}"/>
              </a:ext>
            </a:extLst>
          </p:cNvPr>
          <p:cNvSpPr>
            <a:spLocks noChangeArrowheads="1"/>
          </p:cNvSpPr>
          <p:nvPr/>
        </p:nvSpPr>
        <p:spPr bwMode="auto">
          <a:xfrm>
            <a:off x="1835150" y="3332163"/>
            <a:ext cx="1655763"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31" name="Rectangle 43">
            <a:extLst>
              <a:ext uri="{FF2B5EF4-FFF2-40B4-BE49-F238E27FC236}">
                <a16:creationId xmlns:a16="http://schemas.microsoft.com/office/drawing/2014/main" id="{3528DB98-C422-CDE6-24A5-E54E90F6F221}"/>
              </a:ext>
            </a:extLst>
          </p:cNvPr>
          <p:cNvSpPr>
            <a:spLocks noChangeArrowheads="1"/>
          </p:cNvSpPr>
          <p:nvPr/>
        </p:nvSpPr>
        <p:spPr bwMode="auto">
          <a:xfrm>
            <a:off x="3635375" y="3332163"/>
            <a:ext cx="1655763"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32" name="Rectangle 44">
            <a:extLst>
              <a:ext uri="{FF2B5EF4-FFF2-40B4-BE49-F238E27FC236}">
                <a16:creationId xmlns:a16="http://schemas.microsoft.com/office/drawing/2014/main" id="{1EE2EE84-CB35-1BE9-6181-08FCFF56CA37}"/>
              </a:ext>
            </a:extLst>
          </p:cNvPr>
          <p:cNvSpPr>
            <a:spLocks noChangeArrowheads="1"/>
          </p:cNvSpPr>
          <p:nvPr/>
        </p:nvSpPr>
        <p:spPr bwMode="auto">
          <a:xfrm>
            <a:off x="5437188" y="3332163"/>
            <a:ext cx="1655762"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33" name="Rectangle 45">
            <a:extLst>
              <a:ext uri="{FF2B5EF4-FFF2-40B4-BE49-F238E27FC236}">
                <a16:creationId xmlns:a16="http://schemas.microsoft.com/office/drawing/2014/main" id="{DE70A12F-86FA-BD46-5F35-F13199FDD6DE}"/>
              </a:ext>
            </a:extLst>
          </p:cNvPr>
          <p:cNvSpPr>
            <a:spLocks noChangeArrowheads="1"/>
          </p:cNvSpPr>
          <p:nvPr/>
        </p:nvSpPr>
        <p:spPr bwMode="auto">
          <a:xfrm>
            <a:off x="7235825" y="3332163"/>
            <a:ext cx="1655763"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pic>
        <p:nvPicPr>
          <p:cNvPr id="34" name="Picture 46" descr="schaedel5">
            <a:extLst>
              <a:ext uri="{FF2B5EF4-FFF2-40B4-BE49-F238E27FC236}">
                <a16:creationId xmlns:a16="http://schemas.microsoft.com/office/drawing/2014/main" id="{8051308C-FA24-1C3B-DFDE-249A8F9D338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80288" y="3332163"/>
            <a:ext cx="1317625"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49" descr="schaedel2">
            <a:extLst>
              <a:ext uri="{FF2B5EF4-FFF2-40B4-BE49-F238E27FC236}">
                <a16:creationId xmlns:a16="http://schemas.microsoft.com/office/drawing/2014/main" id="{10262867-2874-5B75-359C-C79AAF0B13A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24075" y="3476625"/>
            <a:ext cx="1068388"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53">
            <a:extLst>
              <a:ext uri="{FF2B5EF4-FFF2-40B4-BE49-F238E27FC236}">
                <a16:creationId xmlns:a16="http://schemas.microsoft.com/office/drawing/2014/main" id="{D101B191-E616-3B82-36A1-8F47C6737F67}"/>
              </a:ext>
            </a:extLst>
          </p:cNvPr>
          <p:cNvSpPr>
            <a:spLocks noChangeArrowheads="1"/>
          </p:cNvSpPr>
          <p:nvPr/>
        </p:nvSpPr>
        <p:spPr bwMode="auto">
          <a:xfrm>
            <a:off x="77788" y="4700588"/>
            <a:ext cx="1655762" cy="6477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37" name="Rectangle 54">
            <a:extLst>
              <a:ext uri="{FF2B5EF4-FFF2-40B4-BE49-F238E27FC236}">
                <a16:creationId xmlns:a16="http://schemas.microsoft.com/office/drawing/2014/main" id="{D204F788-006B-DD9B-0ADC-9F05A54DDEA2}"/>
              </a:ext>
            </a:extLst>
          </p:cNvPr>
          <p:cNvSpPr>
            <a:spLocks noChangeArrowheads="1"/>
          </p:cNvSpPr>
          <p:nvPr/>
        </p:nvSpPr>
        <p:spPr bwMode="auto">
          <a:xfrm>
            <a:off x="1835150" y="4700588"/>
            <a:ext cx="1655763"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38" name="Rectangle 55">
            <a:extLst>
              <a:ext uri="{FF2B5EF4-FFF2-40B4-BE49-F238E27FC236}">
                <a16:creationId xmlns:a16="http://schemas.microsoft.com/office/drawing/2014/main" id="{05812974-94B9-3384-481D-FE509FEB55F4}"/>
              </a:ext>
            </a:extLst>
          </p:cNvPr>
          <p:cNvSpPr>
            <a:spLocks noChangeArrowheads="1"/>
          </p:cNvSpPr>
          <p:nvPr/>
        </p:nvSpPr>
        <p:spPr bwMode="auto">
          <a:xfrm>
            <a:off x="3635375" y="4700588"/>
            <a:ext cx="1655763"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39" name="Rectangle 56">
            <a:extLst>
              <a:ext uri="{FF2B5EF4-FFF2-40B4-BE49-F238E27FC236}">
                <a16:creationId xmlns:a16="http://schemas.microsoft.com/office/drawing/2014/main" id="{CB03EE3D-C50B-E520-CDB5-5D83262D4A3C}"/>
              </a:ext>
            </a:extLst>
          </p:cNvPr>
          <p:cNvSpPr>
            <a:spLocks noChangeArrowheads="1"/>
          </p:cNvSpPr>
          <p:nvPr/>
        </p:nvSpPr>
        <p:spPr bwMode="auto">
          <a:xfrm>
            <a:off x="5435600" y="4700588"/>
            <a:ext cx="1655763"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40" name="Rectangle 57">
            <a:extLst>
              <a:ext uri="{FF2B5EF4-FFF2-40B4-BE49-F238E27FC236}">
                <a16:creationId xmlns:a16="http://schemas.microsoft.com/office/drawing/2014/main" id="{DBB79C9B-3326-88C8-FD10-0521A0653874}"/>
              </a:ext>
            </a:extLst>
          </p:cNvPr>
          <p:cNvSpPr>
            <a:spLocks noChangeArrowheads="1"/>
          </p:cNvSpPr>
          <p:nvPr/>
        </p:nvSpPr>
        <p:spPr bwMode="auto">
          <a:xfrm>
            <a:off x="7235825" y="4700588"/>
            <a:ext cx="1655763" cy="1295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pic>
        <p:nvPicPr>
          <p:cNvPr id="41" name="Picture 58" descr="werkzeug1">
            <a:extLst>
              <a:ext uri="{FF2B5EF4-FFF2-40B4-BE49-F238E27FC236}">
                <a16:creationId xmlns:a16="http://schemas.microsoft.com/office/drawing/2014/main" id="{70F9A9B8-8F35-DEA9-4D38-526F124BC0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9750" y="4700588"/>
            <a:ext cx="53657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59" descr="werkzeug2">
            <a:extLst>
              <a:ext uri="{FF2B5EF4-FFF2-40B4-BE49-F238E27FC236}">
                <a16:creationId xmlns:a16="http://schemas.microsoft.com/office/drawing/2014/main" id="{19445ABA-24A5-F76E-BB10-69ADC4E2C82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39975" y="4845050"/>
            <a:ext cx="611188"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60" descr="werkzeug3">
            <a:extLst>
              <a:ext uri="{FF2B5EF4-FFF2-40B4-BE49-F238E27FC236}">
                <a16:creationId xmlns:a16="http://schemas.microsoft.com/office/drawing/2014/main" id="{C6B70EC8-3313-468D-6147-BC3137FF0E1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11638" y="4772025"/>
            <a:ext cx="48895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61" descr="werkzeug4">
            <a:extLst>
              <a:ext uri="{FF2B5EF4-FFF2-40B4-BE49-F238E27FC236}">
                <a16:creationId xmlns:a16="http://schemas.microsoft.com/office/drawing/2014/main" id="{5885D1B9-C8DC-F1B3-393C-B253C8EA377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67400" y="4629150"/>
            <a:ext cx="738188"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62" descr="werkzeug5">
            <a:extLst>
              <a:ext uri="{FF2B5EF4-FFF2-40B4-BE49-F238E27FC236}">
                <a16:creationId xmlns:a16="http://schemas.microsoft.com/office/drawing/2014/main" id="{AC07D88E-2E3A-6E7D-17DA-806A5F26151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24750" y="4629150"/>
            <a:ext cx="817563"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3" presetClass="exit" presetSubtype="10" fill="hold" grpId="1" nodeType="withEffect">
                                  <p:stCondLst>
                                    <p:cond delay="0"/>
                                  </p:stCondLst>
                                  <p:childTnLst>
                                    <p:animEffect transition="out" filter="blinds(horizontal)">
                                      <p:cBhvr>
                                        <p:cTn id="12" dur="500"/>
                                        <p:tgtEl>
                                          <p:spTgt spid="29"/>
                                        </p:tgtEl>
                                      </p:cBhvr>
                                    </p:animEffect>
                                    <p:set>
                                      <p:cBhvr>
                                        <p:cTn id="13" dur="1" fill="hold">
                                          <p:stCondLst>
                                            <p:cond delay="499"/>
                                          </p:stCondLst>
                                        </p:cTn>
                                        <p:tgtEl>
                                          <p:spTgt spid="29"/>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childTnLst>
                                </p:cTn>
                              </p:par>
                              <p:par>
                                <p:cTn id="20" presetID="3" presetClass="exit" presetSubtype="10" fill="hold" grpId="1" nodeType="withEffect">
                                  <p:stCondLst>
                                    <p:cond delay="0"/>
                                  </p:stCondLst>
                                  <p:childTnLst>
                                    <p:animEffect transition="out" filter="blinds(horizontal)">
                                      <p:cBhvr>
                                        <p:cTn id="21" dur="500"/>
                                        <p:tgtEl>
                                          <p:spTgt spid="30"/>
                                        </p:tgtEl>
                                      </p:cBhvr>
                                    </p:animEffect>
                                    <p:set>
                                      <p:cBhvr>
                                        <p:cTn id="22" dur="1" fill="hold">
                                          <p:stCondLst>
                                            <p:cond delay="499"/>
                                          </p:stCondLst>
                                        </p:cTn>
                                        <p:tgtEl>
                                          <p:spTgt spid="30"/>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3" presetClass="exit" presetSubtype="10" fill="hold" grpId="1" nodeType="withEffect">
                                  <p:stCondLst>
                                    <p:cond delay="0"/>
                                  </p:stCondLst>
                                  <p:childTnLst>
                                    <p:animEffect transition="out" filter="blinds(horizontal)">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par>
                                <p:cTn id="38" presetID="3" presetClass="exit" presetSubtype="10" fill="hold" grpId="1" nodeType="withEffect">
                                  <p:stCondLst>
                                    <p:cond delay="0"/>
                                  </p:stCondLst>
                                  <p:childTnLst>
                                    <p:animEffect transition="out" filter="blinds(horizontal)">
                                      <p:cBhvr>
                                        <p:cTn id="39" dur="500"/>
                                        <p:tgtEl>
                                          <p:spTgt spid="32"/>
                                        </p:tgtEl>
                                      </p:cBhvr>
                                    </p:animEffect>
                                    <p:set>
                                      <p:cBhvr>
                                        <p:cTn id="40" dur="1" fill="hold">
                                          <p:stCondLst>
                                            <p:cond delay="499"/>
                                          </p:stCondLst>
                                        </p:cTn>
                                        <p:tgtEl>
                                          <p:spTgt spid="32"/>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3" presetClass="exit" presetSubtype="10" fill="hold" grpId="1" nodeType="withEffect">
                                  <p:stCondLst>
                                    <p:cond delay="0"/>
                                  </p:stCondLst>
                                  <p:childTnLst>
                                    <p:animEffect transition="out" filter="blinds(horizontal)">
                                      <p:cBhvr>
                                        <p:cTn id="48" dur="500"/>
                                        <p:tgtEl>
                                          <p:spTgt spid="33"/>
                                        </p:tgtEl>
                                      </p:cBhvr>
                                    </p:animEffect>
                                    <p:set>
                                      <p:cBhvr>
                                        <p:cTn id="49" dur="1" fill="hold">
                                          <p:stCondLst>
                                            <p:cond delay="499"/>
                                          </p:stCondLst>
                                        </p:cTn>
                                        <p:tgtEl>
                                          <p:spTgt spid="3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41"/>
                                        </p:tgtEl>
                                        <p:attrNameLst>
                                          <p:attrName>style.visibility</p:attrName>
                                        </p:attrNameLst>
                                      </p:cBhvr>
                                      <p:to>
                                        <p:strVal val="visible"/>
                                      </p:to>
                                    </p:set>
                                  </p:childTnLst>
                                </p:cTn>
                              </p:par>
                              <p:par>
                                <p:cTn id="58" presetID="3" presetClass="exit" presetSubtype="10" fill="hold" grpId="1" nodeType="withEffect">
                                  <p:stCondLst>
                                    <p:cond delay="0"/>
                                  </p:stCondLst>
                                  <p:childTnLst>
                                    <p:animEffect transition="out" filter="blinds(horizontal)">
                                      <p:cBhvr>
                                        <p:cTn id="59" dur="500"/>
                                        <p:tgtEl>
                                          <p:spTgt spid="36"/>
                                        </p:tgtEl>
                                      </p:cBhvr>
                                    </p:animEffect>
                                    <p:set>
                                      <p:cBhvr>
                                        <p:cTn id="60" dur="1" fill="hold">
                                          <p:stCondLst>
                                            <p:cond delay="499"/>
                                          </p:stCondLst>
                                        </p:cTn>
                                        <p:tgtEl>
                                          <p:spTgt spid="36"/>
                                        </p:tgtEl>
                                        <p:attrNameLst>
                                          <p:attrName>style.visibility</p:attrName>
                                        </p:attrNameLst>
                                      </p:cBhvr>
                                      <p:to>
                                        <p:strVal val="hidden"/>
                                      </p:to>
                                    </p:set>
                                  </p:childTnLst>
                                </p:cTn>
                              </p:par>
                              <p:par>
                                <p:cTn id="61" presetID="1"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childTnLst>
                                </p:cTn>
                              </p:par>
                              <p:par>
                                <p:cTn id="67" presetID="3" presetClass="exit" presetSubtype="10" fill="hold" grpId="1" nodeType="withEffect">
                                  <p:stCondLst>
                                    <p:cond delay="0"/>
                                  </p:stCondLst>
                                  <p:childTnLst>
                                    <p:animEffect transition="out" filter="blinds(horizontal)">
                                      <p:cBhvr>
                                        <p:cTn id="68" dur="500"/>
                                        <p:tgtEl>
                                          <p:spTgt spid="37"/>
                                        </p:tgtEl>
                                      </p:cBhvr>
                                    </p:animEffect>
                                    <p:set>
                                      <p:cBhvr>
                                        <p:cTn id="69" dur="1" fill="hold">
                                          <p:stCondLst>
                                            <p:cond delay="499"/>
                                          </p:stCondLst>
                                        </p:cTn>
                                        <p:tgtEl>
                                          <p:spTgt spid="37"/>
                                        </p:tgtEl>
                                        <p:attrNameLst>
                                          <p:attrName>style.visibility</p:attrName>
                                        </p:attrNameLst>
                                      </p:cBhvr>
                                      <p:to>
                                        <p:strVal val="hidden"/>
                                      </p:to>
                                    </p:set>
                                  </p:childTnLst>
                                </p:cTn>
                              </p:par>
                              <p:par>
                                <p:cTn id="70" presetID="1" presetClass="entr" presetSubtype="0" fill="hold" grpId="0" nodeType="withEffect">
                                  <p:stCondLst>
                                    <p:cond delay="0"/>
                                  </p:stCondLst>
                                  <p:childTnLst>
                                    <p:set>
                                      <p:cBhvr>
                                        <p:cTn id="71" dur="1" fill="hold">
                                          <p:stCondLst>
                                            <p:cond delay="0"/>
                                          </p:stCondLst>
                                        </p:cTn>
                                        <p:tgtEl>
                                          <p:spTgt spid="38"/>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43"/>
                                        </p:tgtEl>
                                        <p:attrNameLst>
                                          <p:attrName>style.visibility</p:attrName>
                                        </p:attrNameLst>
                                      </p:cBhvr>
                                      <p:to>
                                        <p:strVal val="visible"/>
                                      </p:to>
                                    </p:set>
                                  </p:childTnLst>
                                </p:cTn>
                              </p:par>
                              <p:par>
                                <p:cTn id="76" presetID="3" presetClass="exit" presetSubtype="10" fill="hold" grpId="1" nodeType="withEffect">
                                  <p:stCondLst>
                                    <p:cond delay="0"/>
                                  </p:stCondLst>
                                  <p:childTnLst>
                                    <p:animEffect transition="out" filter="blinds(horizontal)">
                                      <p:cBhvr>
                                        <p:cTn id="77" dur="500"/>
                                        <p:tgtEl>
                                          <p:spTgt spid="38"/>
                                        </p:tgtEl>
                                      </p:cBhvr>
                                    </p:animEffect>
                                    <p:set>
                                      <p:cBhvr>
                                        <p:cTn id="78" dur="1" fill="hold">
                                          <p:stCondLst>
                                            <p:cond delay="499"/>
                                          </p:stCondLst>
                                        </p:cTn>
                                        <p:tgtEl>
                                          <p:spTgt spid="38"/>
                                        </p:tgtEl>
                                        <p:attrNameLst>
                                          <p:attrName>style.visibility</p:attrName>
                                        </p:attrNameLst>
                                      </p:cBhvr>
                                      <p:to>
                                        <p:strVal val="hidden"/>
                                      </p:to>
                                    </p:set>
                                  </p:childTnLst>
                                </p:cTn>
                              </p:par>
                              <p:par>
                                <p:cTn id="79" presetID="1" presetClass="entr" presetSubtype="0" fill="hold" grpId="0" nodeType="withEffect">
                                  <p:stCondLst>
                                    <p:cond delay="0"/>
                                  </p:stCondLst>
                                  <p:childTnLst>
                                    <p:set>
                                      <p:cBhvr>
                                        <p:cTn id="80" dur="1" fill="hold">
                                          <p:stCondLst>
                                            <p:cond delay="0"/>
                                          </p:stCondLst>
                                        </p:cTn>
                                        <p:tgtEl>
                                          <p:spTgt spid="3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44"/>
                                        </p:tgtEl>
                                        <p:attrNameLst>
                                          <p:attrName>style.visibility</p:attrName>
                                        </p:attrNameLst>
                                      </p:cBhvr>
                                      <p:to>
                                        <p:strVal val="visible"/>
                                      </p:to>
                                    </p:set>
                                  </p:childTnLst>
                                </p:cTn>
                              </p:par>
                              <p:par>
                                <p:cTn id="85" presetID="3" presetClass="exit" presetSubtype="10" fill="hold" grpId="1" nodeType="withEffect">
                                  <p:stCondLst>
                                    <p:cond delay="0"/>
                                  </p:stCondLst>
                                  <p:childTnLst>
                                    <p:animEffect transition="out" filter="blinds(horizontal)">
                                      <p:cBhvr>
                                        <p:cTn id="86" dur="500"/>
                                        <p:tgtEl>
                                          <p:spTgt spid="39"/>
                                        </p:tgtEl>
                                      </p:cBhvr>
                                    </p:animEffect>
                                    <p:set>
                                      <p:cBhvr>
                                        <p:cTn id="87" dur="1" fill="hold">
                                          <p:stCondLst>
                                            <p:cond delay="499"/>
                                          </p:stCondLst>
                                        </p:cTn>
                                        <p:tgtEl>
                                          <p:spTgt spid="39"/>
                                        </p:tgtEl>
                                        <p:attrNameLst>
                                          <p:attrName>style.visibility</p:attrName>
                                        </p:attrNameLst>
                                      </p:cBhvr>
                                      <p:to>
                                        <p:strVal val="hidden"/>
                                      </p:to>
                                    </p:set>
                                  </p:childTnLst>
                                </p:cTn>
                              </p:par>
                              <p:par>
                                <p:cTn id="88" presetID="1" presetClass="entr" presetSubtype="0" fill="hold" grpId="0" nodeType="withEffect">
                                  <p:stCondLst>
                                    <p:cond delay="0"/>
                                  </p:stCondLst>
                                  <p:childTnLst>
                                    <p:set>
                                      <p:cBhvr>
                                        <p:cTn id="89" dur="1" fill="hold">
                                          <p:stCondLst>
                                            <p:cond delay="0"/>
                                          </p:stCondLst>
                                        </p:cTn>
                                        <p:tgtEl>
                                          <p:spTgt spid="40"/>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45"/>
                                        </p:tgtEl>
                                        <p:attrNameLst>
                                          <p:attrName>style.visibility</p:attrName>
                                        </p:attrNameLst>
                                      </p:cBhvr>
                                      <p:to>
                                        <p:strVal val="visible"/>
                                      </p:to>
                                    </p:set>
                                  </p:childTnLst>
                                </p:cTn>
                              </p:par>
                              <p:par>
                                <p:cTn id="94" presetID="3" presetClass="exit" presetSubtype="10" fill="hold" grpId="1" nodeType="withEffect">
                                  <p:stCondLst>
                                    <p:cond delay="0"/>
                                  </p:stCondLst>
                                  <p:childTnLst>
                                    <p:animEffect transition="out" filter="blinds(horizontal)">
                                      <p:cBhvr>
                                        <p:cTn id="95" dur="500"/>
                                        <p:tgtEl>
                                          <p:spTgt spid="40"/>
                                        </p:tgtEl>
                                      </p:cBhvr>
                                    </p:animEffect>
                                    <p:set>
                                      <p:cBhvr>
                                        <p:cTn id="96"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9070FCF-1DEE-9151-0358-4C1373FC4F5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FF8B711-5D4A-570F-B980-D1963AAC03BD}"/>
              </a:ext>
            </a:extLst>
          </p:cNvPr>
          <p:cNvSpPr txBox="1">
            <a:spLocks noChangeArrowheads="1"/>
          </p:cNvSpPr>
          <p:nvPr/>
        </p:nvSpPr>
        <p:spPr bwMode="auto">
          <a:xfrm>
            <a:off x="416638" y="54044"/>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a:lstStyle>
          <a:p>
            <a:r>
              <a:rPr lang="de-DE" altLang="de-DE" kern="0" dirty="0"/>
              <a:t>Die Entwicklung des Menschen</a:t>
            </a:r>
          </a:p>
        </p:txBody>
      </p:sp>
      <p:grpSp>
        <p:nvGrpSpPr>
          <p:cNvPr id="2" name="Group 58">
            <a:extLst>
              <a:ext uri="{FF2B5EF4-FFF2-40B4-BE49-F238E27FC236}">
                <a16:creationId xmlns:a16="http://schemas.microsoft.com/office/drawing/2014/main" id="{5743E4DB-5B98-4DB9-DDEE-24E400201E07}"/>
              </a:ext>
            </a:extLst>
          </p:cNvPr>
          <p:cNvGrpSpPr>
            <a:grpSpLocks/>
          </p:cNvGrpSpPr>
          <p:nvPr/>
        </p:nvGrpSpPr>
        <p:grpSpPr bwMode="auto">
          <a:xfrm>
            <a:off x="107504" y="571500"/>
            <a:ext cx="8740775" cy="5319713"/>
            <a:chOff x="50" y="346"/>
            <a:chExt cx="5506" cy="3351"/>
          </a:xfrm>
        </p:grpSpPr>
        <p:grpSp>
          <p:nvGrpSpPr>
            <p:cNvPr id="3" name="Group 57">
              <a:extLst>
                <a:ext uri="{FF2B5EF4-FFF2-40B4-BE49-F238E27FC236}">
                  <a16:creationId xmlns:a16="http://schemas.microsoft.com/office/drawing/2014/main" id="{3C904BEB-FF87-F2BC-CBAC-A072051112E4}"/>
                </a:ext>
              </a:extLst>
            </p:cNvPr>
            <p:cNvGrpSpPr>
              <a:grpSpLocks/>
            </p:cNvGrpSpPr>
            <p:nvPr/>
          </p:nvGrpSpPr>
          <p:grpSpPr bwMode="auto">
            <a:xfrm>
              <a:off x="50" y="346"/>
              <a:ext cx="5506" cy="1527"/>
              <a:chOff x="50" y="346"/>
              <a:chExt cx="5506" cy="1527"/>
            </a:xfrm>
          </p:grpSpPr>
          <p:pic>
            <p:nvPicPr>
              <p:cNvPr id="57" name="Picture 3" descr="hominid1">
                <a:extLst>
                  <a:ext uri="{FF2B5EF4-FFF2-40B4-BE49-F238E27FC236}">
                    <a16:creationId xmlns:a16="http://schemas.microsoft.com/office/drawing/2014/main" id="{584BD32B-C77E-622F-DAFF-0D2649DAB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674"/>
                <a:ext cx="465" cy="1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4" descr="hominid2">
                <a:extLst>
                  <a:ext uri="{FF2B5EF4-FFF2-40B4-BE49-F238E27FC236}">
                    <a16:creationId xmlns:a16="http://schemas.microsoft.com/office/drawing/2014/main" id="{AED00D18-168B-03D5-B83D-A08224FA0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0" y="580"/>
                <a:ext cx="535" cy="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5" descr="hominid3">
                <a:extLst>
                  <a:ext uri="{FF2B5EF4-FFF2-40B4-BE49-F238E27FC236}">
                    <a16:creationId xmlns:a16="http://schemas.microsoft.com/office/drawing/2014/main" id="{5486CCF0-B899-CAC4-A0A1-6E7E06F1C8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 y="464"/>
                <a:ext cx="358" cy="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6" descr="hominid4">
                <a:extLst>
                  <a:ext uri="{FF2B5EF4-FFF2-40B4-BE49-F238E27FC236}">
                    <a16:creationId xmlns:a16="http://schemas.microsoft.com/office/drawing/2014/main" id="{67455D7A-9A61-9063-BE4C-AF208FCE62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1" y="434"/>
                <a:ext cx="580" cy="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7" descr="hominid5">
                <a:extLst>
                  <a:ext uri="{FF2B5EF4-FFF2-40B4-BE49-F238E27FC236}">
                    <a16:creationId xmlns:a16="http://schemas.microsoft.com/office/drawing/2014/main" id="{D00472A2-802F-6243-E6EA-D7D5B0D113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1" y="346"/>
                <a:ext cx="639" cy="1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 name="Group 52">
                <a:extLst>
                  <a:ext uri="{FF2B5EF4-FFF2-40B4-BE49-F238E27FC236}">
                    <a16:creationId xmlns:a16="http://schemas.microsoft.com/office/drawing/2014/main" id="{79E55624-367F-58BC-CC92-34FCB46246A6}"/>
                  </a:ext>
                </a:extLst>
              </p:cNvPr>
              <p:cNvGrpSpPr>
                <a:grpSpLocks/>
              </p:cNvGrpSpPr>
              <p:nvPr/>
            </p:nvGrpSpPr>
            <p:grpSpPr bwMode="auto">
              <a:xfrm>
                <a:off x="50" y="1647"/>
                <a:ext cx="1061" cy="226"/>
                <a:chOff x="50" y="1647"/>
                <a:chExt cx="1061" cy="226"/>
              </a:xfrm>
            </p:grpSpPr>
            <p:sp>
              <p:nvSpPr>
                <p:cNvPr id="75" name="Text Box 8">
                  <a:extLst>
                    <a:ext uri="{FF2B5EF4-FFF2-40B4-BE49-F238E27FC236}">
                      <a16:creationId xmlns:a16="http://schemas.microsoft.com/office/drawing/2014/main" id="{FD120E3C-51D6-EFC1-E205-F5DCB1F09949}"/>
                    </a:ext>
                  </a:extLst>
                </p:cNvPr>
                <p:cNvSpPr txBox="1">
                  <a:spLocks noChangeArrowheads="1"/>
                </p:cNvSpPr>
                <p:nvPr/>
              </p:nvSpPr>
              <p:spPr bwMode="auto">
                <a:xfrm>
                  <a:off x="50" y="1647"/>
                  <a:ext cx="106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Australopithecus</a:t>
                  </a:r>
                </a:p>
              </p:txBody>
            </p:sp>
            <p:sp>
              <p:nvSpPr>
                <p:cNvPr id="76" name="Rectangle 9">
                  <a:extLst>
                    <a:ext uri="{FF2B5EF4-FFF2-40B4-BE49-F238E27FC236}">
                      <a16:creationId xmlns:a16="http://schemas.microsoft.com/office/drawing/2014/main" id="{6FE37254-375A-8EBA-E6F1-CDCDE78FD3E1}"/>
                    </a:ext>
                  </a:extLst>
                </p:cNvPr>
                <p:cNvSpPr>
                  <a:spLocks noChangeArrowheads="1"/>
                </p:cNvSpPr>
                <p:nvPr/>
              </p:nvSpPr>
              <p:spPr bwMode="auto">
                <a:xfrm>
                  <a:off x="50" y="1647"/>
                  <a:ext cx="1043"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63" name="Group 53">
                <a:extLst>
                  <a:ext uri="{FF2B5EF4-FFF2-40B4-BE49-F238E27FC236}">
                    <a16:creationId xmlns:a16="http://schemas.microsoft.com/office/drawing/2014/main" id="{7718B67C-ED52-79C2-ED8B-57A8A8AE7D1E}"/>
                  </a:ext>
                </a:extLst>
              </p:cNvPr>
              <p:cNvGrpSpPr>
                <a:grpSpLocks/>
              </p:cNvGrpSpPr>
              <p:nvPr/>
            </p:nvGrpSpPr>
            <p:grpSpPr bwMode="auto">
              <a:xfrm>
                <a:off x="1230" y="1647"/>
                <a:ext cx="879" cy="226"/>
                <a:chOff x="1230" y="1647"/>
                <a:chExt cx="879" cy="226"/>
              </a:xfrm>
            </p:grpSpPr>
            <p:sp>
              <p:nvSpPr>
                <p:cNvPr id="73" name="Text Box 10">
                  <a:extLst>
                    <a:ext uri="{FF2B5EF4-FFF2-40B4-BE49-F238E27FC236}">
                      <a16:creationId xmlns:a16="http://schemas.microsoft.com/office/drawing/2014/main" id="{4CF364E4-61A1-65C7-EAA1-51A176176DD3}"/>
                    </a:ext>
                  </a:extLst>
                </p:cNvPr>
                <p:cNvSpPr txBox="1">
                  <a:spLocks noChangeArrowheads="1"/>
                </p:cNvSpPr>
                <p:nvPr/>
              </p:nvSpPr>
              <p:spPr bwMode="auto">
                <a:xfrm>
                  <a:off x="1230" y="1647"/>
                  <a:ext cx="85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habilis</a:t>
                  </a:r>
                </a:p>
              </p:txBody>
            </p:sp>
            <p:sp>
              <p:nvSpPr>
                <p:cNvPr id="74" name="Rectangle 11">
                  <a:extLst>
                    <a:ext uri="{FF2B5EF4-FFF2-40B4-BE49-F238E27FC236}">
                      <a16:creationId xmlns:a16="http://schemas.microsoft.com/office/drawing/2014/main" id="{80E75914-F407-C777-38FA-E83970F2B33A}"/>
                    </a:ext>
                  </a:extLst>
                </p:cNvPr>
                <p:cNvSpPr>
                  <a:spLocks noChangeArrowheads="1"/>
                </p:cNvSpPr>
                <p:nvPr/>
              </p:nvSpPr>
              <p:spPr bwMode="auto">
                <a:xfrm>
                  <a:off x="1230" y="1647"/>
                  <a:ext cx="879"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64" name="Group 54">
                <a:extLst>
                  <a:ext uri="{FF2B5EF4-FFF2-40B4-BE49-F238E27FC236}">
                    <a16:creationId xmlns:a16="http://schemas.microsoft.com/office/drawing/2014/main" id="{A34A8C47-8B48-781B-DD15-46072545E69D}"/>
                  </a:ext>
                </a:extLst>
              </p:cNvPr>
              <p:cNvGrpSpPr>
                <a:grpSpLocks/>
              </p:cNvGrpSpPr>
              <p:nvPr/>
            </p:nvGrpSpPr>
            <p:grpSpPr bwMode="auto">
              <a:xfrm>
                <a:off x="2336" y="1647"/>
                <a:ext cx="925" cy="226"/>
                <a:chOff x="2336" y="1647"/>
                <a:chExt cx="925" cy="226"/>
              </a:xfrm>
            </p:grpSpPr>
            <p:sp>
              <p:nvSpPr>
                <p:cNvPr id="71" name="Text Box 12">
                  <a:extLst>
                    <a:ext uri="{FF2B5EF4-FFF2-40B4-BE49-F238E27FC236}">
                      <a16:creationId xmlns:a16="http://schemas.microsoft.com/office/drawing/2014/main" id="{A0E2DFC8-0D2E-AB50-B590-6318910281EF}"/>
                    </a:ext>
                  </a:extLst>
                </p:cNvPr>
                <p:cNvSpPr txBox="1">
                  <a:spLocks noChangeArrowheads="1"/>
                </p:cNvSpPr>
                <p:nvPr/>
              </p:nvSpPr>
              <p:spPr bwMode="auto">
                <a:xfrm>
                  <a:off x="2336" y="1647"/>
                  <a:ext cx="91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erectus</a:t>
                  </a:r>
                </a:p>
              </p:txBody>
            </p:sp>
            <p:sp>
              <p:nvSpPr>
                <p:cNvPr id="72" name="Rectangle 13">
                  <a:extLst>
                    <a:ext uri="{FF2B5EF4-FFF2-40B4-BE49-F238E27FC236}">
                      <a16:creationId xmlns:a16="http://schemas.microsoft.com/office/drawing/2014/main" id="{38192DD8-90E2-E983-B6F2-82FCA6469B97}"/>
                    </a:ext>
                  </a:extLst>
                </p:cNvPr>
                <p:cNvSpPr>
                  <a:spLocks noChangeArrowheads="1"/>
                </p:cNvSpPr>
                <p:nvPr/>
              </p:nvSpPr>
              <p:spPr bwMode="auto">
                <a:xfrm>
                  <a:off x="2336" y="1647"/>
                  <a:ext cx="925"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65" name="Group 55">
                <a:extLst>
                  <a:ext uri="{FF2B5EF4-FFF2-40B4-BE49-F238E27FC236}">
                    <a16:creationId xmlns:a16="http://schemas.microsoft.com/office/drawing/2014/main" id="{EEB6520A-3358-6412-A49B-3DAEE990F638}"/>
                  </a:ext>
                </a:extLst>
              </p:cNvPr>
              <p:cNvGrpSpPr>
                <a:grpSpLocks/>
              </p:cNvGrpSpPr>
              <p:nvPr/>
            </p:nvGrpSpPr>
            <p:grpSpPr bwMode="auto">
              <a:xfrm>
                <a:off x="3522" y="1647"/>
                <a:ext cx="855" cy="226"/>
                <a:chOff x="3522" y="1647"/>
                <a:chExt cx="855" cy="226"/>
              </a:xfrm>
            </p:grpSpPr>
            <p:sp>
              <p:nvSpPr>
                <p:cNvPr id="69" name="Text Box 14">
                  <a:extLst>
                    <a:ext uri="{FF2B5EF4-FFF2-40B4-BE49-F238E27FC236}">
                      <a16:creationId xmlns:a16="http://schemas.microsoft.com/office/drawing/2014/main" id="{E8C0F5B3-F07E-8612-574D-628691DB9732}"/>
                    </a:ext>
                  </a:extLst>
                </p:cNvPr>
                <p:cNvSpPr txBox="1">
                  <a:spLocks noChangeArrowheads="1"/>
                </p:cNvSpPr>
                <p:nvPr/>
              </p:nvSpPr>
              <p:spPr bwMode="auto">
                <a:xfrm>
                  <a:off x="3522" y="1647"/>
                  <a:ext cx="85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Neandertaler</a:t>
                  </a:r>
                </a:p>
              </p:txBody>
            </p:sp>
            <p:sp>
              <p:nvSpPr>
                <p:cNvPr id="70" name="Rectangle 15">
                  <a:extLst>
                    <a:ext uri="{FF2B5EF4-FFF2-40B4-BE49-F238E27FC236}">
                      <a16:creationId xmlns:a16="http://schemas.microsoft.com/office/drawing/2014/main" id="{49C6AEE7-F860-B14B-9EE3-11BD1043BF7C}"/>
                    </a:ext>
                  </a:extLst>
                </p:cNvPr>
                <p:cNvSpPr>
                  <a:spLocks noChangeArrowheads="1"/>
                </p:cNvSpPr>
                <p:nvPr/>
              </p:nvSpPr>
              <p:spPr bwMode="auto">
                <a:xfrm>
                  <a:off x="3522" y="1647"/>
                  <a:ext cx="834"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66" name="Group 56">
                <a:extLst>
                  <a:ext uri="{FF2B5EF4-FFF2-40B4-BE49-F238E27FC236}">
                    <a16:creationId xmlns:a16="http://schemas.microsoft.com/office/drawing/2014/main" id="{D2278E4D-9A0D-7BE9-EEAC-E54B167DE546}"/>
                  </a:ext>
                </a:extLst>
              </p:cNvPr>
              <p:cNvGrpSpPr>
                <a:grpSpLocks/>
              </p:cNvGrpSpPr>
              <p:nvPr/>
            </p:nvGrpSpPr>
            <p:grpSpPr bwMode="auto">
              <a:xfrm>
                <a:off x="4604" y="1647"/>
                <a:ext cx="952" cy="226"/>
                <a:chOff x="4604" y="1647"/>
                <a:chExt cx="952" cy="226"/>
              </a:xfrm>
            </p:grpSpPr>
            <p:sp>
              <p:nvSpPr>
                <p:cNvPr id="67" name="Text Box 16">
                  <a:extLst>
                    <a:ext uri="{FF2B5EF4-FFF2-40B4-BE49-F238E27FC236}">
                      <a16:creationId xmlns:a16="http://schemas.microsoft.com/office/drawing/2014/main" id="{51BCB117-0234-E8F1-0D18-3F780F145D71}"/>
                    </a:ext>
                  </a:extLst>
                </p:cNvPr>
                <p:cNvSpPr txBox="1">
                  <a:spLocks noChangeArrowheads="1"/>
                </p:cNvSpPr>
                <p:nvPr/>
              </p:nvSpPr>
              <p:spPr bwMode="auto">
                <a:xfrm>
                  <a:off x="4604" y="1647"/>
                  <a:ext cx="93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sapiens</a:t>
                  </a:r>
                </a:p>
              </p:txBody>
            </p:sp>
            <p:sp>
              <p:nvSpPr>
                <p:cNvPr id="68" name="Rectangle 17">
                  <a:extLst>
                    <a:ext uri="{FF2B5EF4-FFF2-40B4-BE49-F238E27FC236}">
                      <a16:creationId xmlns:a16="http://schemas.microsoft.com/office/drawing/2014/main" id="{3B545471-2C83-5C48-E99B-F5DF107BE802}"/>
                    </a:ext>
                  </a:extLst>
                </p:cNvPr>
                <p:cNvSpPr>
                  <a:spLocks noChangeArrowheads="1"/>
                </p:cNvSpPr>
                <p:nvPr/>
              </p:nvSpPr>
              <p:spPr bwMode="auto">
                <a:xfrm>
                  <a:off x="4604" y="1647"/>
                  <a:ext cx="952" cy="22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46" name="Group 51">
              <a:extLst>
                <a:ext uri="{FF2B5EF4-FFF2-40B4-BE49-F238E27FC236}">
                  <a16:creationId xmlns:a16="http://schemas.microsoft.com/office/drawing/2014/main" id="{BCD9D33A-DF6B-1D9D-E8CA-00FF799A04D3}"/>
                </a:ext>
              </a:extLst>
            </p:cNvPr>
            <p:cNvGrpSpPr>
              <a:grpSpLocks/>
            </p:cNvGrpSpPr>
            <p:nvPr/>
          </p:nvGrpSpPr>
          <p:grpSpPr bwMode="auto">
            <a:xfrm>
              <a:off x="204" y="1933"/>
              <a:ext cx="5275" cy="1764"/>
              <a:chOff x="204" y="1933"/>
              <a:chExt cx="5275" cy="1764"/>
            </a:xfrm>
          </p:grpSpPr>
          <p:pic>
            <p:nvPicPr>
              <p:cNvPr id="47" name="Picture 21" descr="schaedel1">
                <a:extLst>
                  <a:ext uri="{FF2B5EF4-FFF2-40B4-BE49-F238E27FC236}">
                    <a16:creationId xmlns:a16="http://schemas.microsoft.com/office/drawing/2014/main" id="{4429BFB5-43AF-934D-9886-97D29A06BD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 y="2024"/>
                <a:ext cx="680" cy="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3" descr="schaedel3">
                <a:extLst>
                  <a:ext uri="{FF2B5EF4-FFF2-40B4-BE49-F238E27FC236}">
                    <a16:creationId xmlns:a16="http://schemas.microsoft.com/office/drawing/2014/main" id="{A6BA383C-2F86-8194-A7DB-986DB0B5E3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2" y="1979"/>
                <a:ext cx="732" cy="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4" descr="schaedel4">
                <a:extLst>
                  <a:ext uri="{FF2B5EF4-FFF2-40B4-BE49-F238E27FC236}">
                    <a16:creationId xmlns:a16="http://schemas.microsoft.com/office/drawing/2014/main" id="{156611DD-302E-74E9-F16C-ACB22F982D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15" y="1933"/>
                <a:ext cx="821"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33" descr="schaedel5">
                <a:extLst>
                  <a:ext uri="{FF2B5EF4-FFF2-40B4-BE49-F238E27FC236}">
                    <a16:creationId xmlns:a16="http://schemas.microsoft.com/office/drawing/2014/main" id="{FC4CBADE-235F-F8FF-FD1A-0CFE9128810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49" y="1933"/>
                <a:ext cx="830" cy="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6" descr="schaedel2">
                <a:extLst>
                  <a:ext uri="{FF2B5EF4-FFF2-40B4-BE49-F238E27FC236}">
                    <a16:creationId xmlns:a16="http://schemas.microsoft.com/office/drawing/2014/main" id="{BA50836E-2EBF-75E0-030E-3F459F2264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38" y="2024"/>
                <a:ext cx="673"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44" descr="werkzeug1">
                <a:extLst>
                  <a:ext uri="{FF2B5EF4-FFF2-40B4-BE49-F238E27FC236}">
                    <a16:creationId xmlns:a16="http://schemas.microsoft.com/office/drawing/2014/main" id="{F2BC9ADA-C2DD-8D2E-75ED-07A82C9B259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0" y="2795"/>
                <a:ext cx="338" cy="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45" descr="werkzeug2">
                <a:extLst>
                  <a:ext uri="{FF2B5EF4-FFF2-40B4-BE49-F238E27FC236}">
                    <a16:creationId xmlns:a16="http://schemas.microsoft.com/office/drawing/2014/main" id="{AA308F94-E293-07B7-AA66-D8627CC4BC2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74" y="2886"/>
                <a:ext cx="385" cy="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46" descr="werkzeug3">
                <a:extLst>
                  <a:ext uri="{FF2B5EF4-FFF2-40B4-BE49-F238E27FC236}">
                    <a16:creationId xmlns:a16="http://schemas.microsoft.com/office/drawing/2014/main" id="{CF4C6C30-8D15-756D-DBF6-8CC6BCF42C9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53" y="2840"/>
                <a:ext cx="308" cy="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47" descr="werkzeug4">
                <a:extLst>
                  <a:ext uri="{FF2B5EF4-FFF2-40B4-BE49-F238E27FC236}">
                    <a16:creationId xmlns:a16="http://schemas.microsoft.com/office/drawing/2014/main" id="{F78809B0-BDD9-CB8F-0E3D-73E206AC49E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96" y="2750"/>
                <a:ext cx="465" cy="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48" descr="werkzeug5">
                <a:extLst>
                  <a:ext uri="{FF2B5EF4-FFF2-40B4-BE49-F238E27FC236}">
                    <a16:creationId xmlns:a16="http://schemas.microsoft.com/office/drawing/2014/main" id="{05E63502-C921-508C-51C8-B19E17C735C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40" y="2750"/>
                <a:ext cx="515" cy="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4145039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C389EC5-20A9-AE94-47FA-FB6EC2DC46F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7C38BD7-567F-59B6-1CCF-5103B8BA2013}"/>
              </a:ext>
            </a:extLst>
          </p:cNvPr>
          <p:cNvSpPr txBox="1">
            <a:spLocks noChangeArrowheads="1"/>
          </p:cNvSpPr>
          <p:nvPr/>
        </p:nvSpPr>
        <p:spPr bwMode="auto">
          <a:xfrm>
            <a:off x="416638" y="54044"/>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a:lstStyle>
          <a:p>
            <a:r>
              <a:rPr lang="de-DE" altLang="de-DE" kern="0" dirty="0"/>
              <a:t>Die Entwicklung des Menschen</a:t>
            </a:r>
          </a:p>
        </p:txBody>
      </p:sp>
      <p:pic>
        <p:nvPicPr>
          <p:cNvPr id="5" name="Picture 3" descr="hominid1">
            <a:extLst>
              <a:ext uri="{FF2B5EF4-FFF2-40B4-BE49-F238E27FC236}">
                <a16:creationId xmlns:a16="http://schemas.microsoft.com/office/drawing/2014/main" id="{19D62606-3082-4B0D-56B8-FA3369602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069975"/>
            <a:ext cx="738187"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ominid2">
            <a:extLst>
              <a:ext uri="{FF2B5EF4-FFF2-40B4-BE49-F238E27FC236}">
                <a16:creationId xmlns:a16="http://schemas.microsoft.com/office/drawing/2014/main" id="{87DFF7C8-F0E9-29BA-B55B-B2AE2CF2A0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0" y="920750"/>
            <a:ext cx="849313"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hominid3">
            <a:extLst>
              <a:ext uri="{FF2B5EF4-FFF2-40B4-BE49-F238E27FC236}">
                <a16:creationId xmlns:a16="http://schemas.microsoft.com/office/drawing/2014/main" id="{39F981D4-F58C-AD05-78CD-A3C5D739F7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1463" y="736600"/>
            <a:ext cx="56832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ominid4">
            <a:extLst>
              <a:ext uri="{FF2B5EF4-FFF2-40B4-BE49-F238E27FC236}">
                <a16:creationId xmlns:a16="http://schemas.microsoft.com/office/drawing/2014/main" id="{8676AFA1-79D3-311C-A6C4-6029795289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3088" y="688975"/>
            <a:ext cx="920750"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8">
            <a:extLst>
              <a:ext uri="{FF2B5EF4-FFF2-40B4-BE49-F238E27FC236}">
                <a16:creationId xmlns:a16="http://schemas.microsoft.com/office/drawing/2014/main" id="{886771FF-BCC4-36D6-C328-D80CFC48A0B8}"/>
              </a:ext>
            </a:extLst>
          </p:cNvPr>
          <p:cNvSpPr txBox="1">
            <a:spLocks noChangeArrowheads="1"/>
          </p:cNvSpPr>
          <p:nvPr/>
        </p:nvSpPr>
        <p:spPr bwMode="auto">
          <a:xfrm>
            <a:off x="79375" y="2614613"/>
            <a:ext cx="16843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Australopithecus</a:t>
            </a:r>
          </a:p>
        </p:txBody>
      </p:sp>
      <p:sp>
        <p:nvSpPr>
          <p:cNvPr id="10" name="Rectangle 9">
            <a:extLst>
              <a:ext uri="{FF2B5EF4-FFF2-40B4-BE49-F238E27FC236}">
                <a16:creationId xmlns:a16="http://schemas.microsoft.com/office/drawing/2014/main" id="{FCD36F9D-24E1-7560-7A23-1DD2F3C4697C}"/>
              </a:ext>
            </a:extLst>
          </p:cNvPr>
          <p:cNvSpPr>
            <a:spLocks noChangeArrowheads="1"/>
          </p:cNvSpPr>
          <p:nvPr/>
        </p:nvSpPr>
        <p:spPr bwMode="auto">
          <a:xfrm>
            <a:off x="79375" y="2614613"/>
            <a:ext cx="1655763" cy="35877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1" name="Text Box 10">
            <a:extLst>
              <a:ext uri="{FF2B5EF4-FFF2-40B4-BE49-F238E27FC236}">
                <a16:creationId xmlns:a16="http://schemas.microsoft.com/office/drawing/2014/main" id="{816A36CC-B3E9-6DFF-E421-4D897D33C744}"/>
              </a:ext>
            </a:extLst>
          </p:cNvPr>
          <p:cNvSpPr txBox="1">
            <a:spLocks noChangeArrowheads="1"/>
          </p:cNvSpPr>
          <p:nvPr/>
        </p:nvSpPr>
        <p:spPr bwMode="auto">
          <a:xfrm>
            <a:off x="1952625" y="2614613"/>
            <a:ext cx="13557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habilis</a:t>
            </a:r>
          </a:p>
        </p:txBody>
      </p:sp>
      <p:sp>
        <p:nvSpPr>
          <p:cNvPr id="12" name="Rectangle 11">
            <a:extLst>
              <a:ext uri="{FF2B5EF4-FFF2-40B4-BE49-F238E27FC236}">
                <a16:creationId xmlns:a16="http://schemas.microsoft.com/office/drawing/2014/main" id="{8266EF7B-D11A-72E8-DAB6-8F4635DAF418}"/>
              </a:ext>
            </a:extLst>
          </p:cNvPr>
          <p:cNvSpPr>
            <a:spLocks noChangeArrowheads="1"/>
          </p:cNvSpPr>
          <p:nvPr/>
        </p:nvSpPr>
        <p:spPr bwMode="auto">
          <a:xfrm>
            <a:off x="1952625" y="2614613"/>
            <a:ext cx="1395413" cy="35877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3" name="Text Box 12">
            <a:extLst>
              <a:ext uri="{FF2B5EF4-FFF2-40B4-BE49-F238E27FC236}">
                <a16:creationId xmlns:a16="http://schemas.microsoft.com/office/drawing/2014/main" id="{B695E49D-DF8F-68D9-41BF-F953E2A2928A}"/>
              </a:ext>
            </a:extLst>
          </p:cNvPr>
          <p:cNvSpPr txBox="1">
            <a:spLocks noChangeArrowheads="1"/>
          </p:cNvSpPr>
          <p:nvPr/>
        </p:nvSpPr>
        <p:spPr bwMode="auto">
          <a:xfrm>
            <a:off x="3708400" y="2614613"/>
            <a:ext cx="1449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erectus</a:t>
            </a:r>
          </a:p>
        </p:txBody>
      </p:sp>
      <p:sp>
        <p:nvSpPr>
          <p:cNvPr id="14" name="Rectangle 13">
            <a:extLst>
              <a:ext uri="{FF2B5EF4-FFF2-40B4-BE49-F238E27FC236}">
                <a16:creationId xmlns:a16="http://schemas.microsoft.com/office/drawing/2014/main" id="{1A4242B1-F90D-FF43-697D-64D2A088D058}"/>
              </a:ext>
            </a:extLst>
          </p:cNvPr>
          <p:cNvSpPr>
            <a:spLocks noChangeArrowheads="1"/>
          </p:cNvSpPr>
          <p:nvPr/>
        </p:nvSpPr>
        <p:spPr bwMode="auto">
          <a:xfrm>
            <a:off x="3708400" y="2614613"/>
            <a:ext cx="1468438" cy="35877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5" name="Text Box 14">
            <a:extLst>
              <a:ext uri="{FF2B5EF4-FFF2-40B4-BE49-F238E27FC236}">
                <a16:creationId xmlns:a16="http://schemas.microsoft.com/office/drawing/2014/main" id="{465E0474-88E7-1A64-FDF6-7A74BC23DB5F}"/>
              </a:ext>
            </a:extLst>
          </p:cNvPr>
          <p:cNvSpPr txBox="1">
            <a:spLocks noChangeArrowheads="1"/>
          </p:cNvSpPr>
          <p:nvPr/>
        </p:nvSpPr>
        <p:spPr bwMode="auto">
          <a:xfrm>
            <a:off x="5591175" y="2614613"/>
            <a:ext cx="13573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Neandertaler</a:t>
            </a:r>
          </a:p>
        </p:txBody>
      </p:sp>
      <p:sp>
        <p:nvSpPr>
          <p:cNvPr id="16" name="Rectangle 15">
            <a:extLst>
              <a:ext uri="{FF2B5EF4-FFF2-40B4-BE49-F238E27FC236}">
                <a16:creationId xmlns:a16="http://schemas.microsoft.com/office/drawing/2014/main" id="{5433A5D7-A422-7771-4E5D-8BE04F0FD875}"/>
              </a:ext>
            </a:extLst>
          </p:cNvPr>
          <p:cNvSpPr>
            <a:spLocks noChangeArrowheads="1"/>
          </p:cNvSpPr>
          <p:nvPr/>
        </p:nvSpPr>
        <p:spPr bwMode="auto">
          <a:xfrm>
            <a:off x="5591175" y="2614613"/>
            <a:ext cx="1323975" cy="35877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7" name="Text Box 16">
            <a:extLst>
              <a:ext uri="{FF2B5EF4-FFF2-40B4-BE49-F238E27FC236}">
                <a16:creationId xmlns:a16="http://schemas.microsoft.com/office/drawing/2014/main" id="{59B131DB-65CD-09E5-3755-FB0E4060258F}"/>
              </a:ext>
            </a:extLst>
          </p:cNvPr>
          <p:cNvSpPr txBox="1">
            <a:spLocks noChangeArrowheads="1"/>
          </p:cNvSpPr>
          <p:nvPr/>
        </p:nvSpPr>
        <p:spPr bwMode="auto">
          <a:xfrm>
            <a:off x="7308850" y="2614613"/>
            <a:ext cx="14811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Homo sapiens</a:t>
            </a:r>
          </a:p>
        </p:txBody>
      </p:sp>
      <p:sp>
        <p:nvSpPr>
          <p:cNvPr id="18" name="Rectangle 17">
            <a:extLst>
              <a:ext uri="{FF2B5EF4-FFF2-40B4-BE49-F238E27FC236}">
                <a16:creationId xmlns:a16="http://schemas.microsoft.com/office/drawing/2014/main" id="{753F4282-5B87-4A1B-541D-3F8DD7E5E6C1}"/>
              </a:ext>
            </a:extLst>
          </p:cNvPr>
          <p:cNvSpPr>
            <a:spLocks noChangeArrowheads="1"/>
          </p:cNvSpPr>
          <p:nvPr/>
        </p:nvSpPr>
        <p:spPr bwMode="auto">
          <a:xfrm>
            <a:off x="7308850" y="2614613"/>
            <a:ext cx="1511300" cy="35877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pic>
        <p:nvPicPr>
          <p:cNvPr id="19" name="Picture 18" descr="werkzeug1">
            <a:extLst>
              <a:ext uri="{FF2B5EF4-FFF2-40B4-BE49-F238E27FC236}">
                <a16:creationId xmlns:a16="http://schemas.microsoft.com/office/drawing/2014/main" id="{5EF911DF-2C5F-203E-B3A6-29244E487A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950" y="4652963"/>
            <a:ext cx="53657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werkzeug4">
            <a:extLst>
              <a:ext uri="{FF2B5EF4-FFF2-40B4-BE49-F238E27FC236}">
                <a16:creationId xmlns:a16="http://schemas.microsoft.com/office/drawing/2014/main" id="{31EE8F4C-B9D3-3CED-9F63-0D35A99428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213" y="4797425"/>
            <a:ext cx="738187"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werkzeug5">
            <a:extLst>
              <a:ext uri="{FF2B5EF4-FFF2-40B4-BE49-F238E27FC236}">
                <a16:creationId xmlns:a16="http://schemas.microsoft.com/office/drawing/2014/main" id="{307BED90-D37B-EEFF-5C8C-23F7506B09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613" y="4878388"/>
            <a:ext cx="817562"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2" descr="schaedel2">
            <a:extLst>
              <a:ext uri="{FF2B5EF4-FFF2-40B4-BE49-F238E27FC236}">
                <a16:creationId xmlns:a16="http://schemas.microsoft.com/office/drawing/2014/main" id="{C1C29E82-8538-1F5E-52A6-F64C703828E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8163" y="5445125"/>
            <a:ext cx="1068387"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5" descr="schaedel5">
            <a:extLst>
              <a:ext uri="{FF2B5EF4-FFF2-40B4-BE49-F238E27FC236}">
                <a16:creationId xmlns:a16="http://schemas.microsoft.com/office/drawing/2014/main" id="{3119C152-2B7F-EAF3-68D4-3BFC5AAB8A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16238" y="5084763"/>
            <a:ext cx="1317625"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6" descr="werkzeug2">
            <a:extLst>
              <a:ext uri="{FF2B5EF4-FFF2-40B4-BE49-F238E27FC236}">
                <a16:creationId xmlns:a16="http://schemas.microsoft.com/office/drawing/2014/main" id="{08F221B5-5ABA-1F6E-ACC3-13FE4CF3BE7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925" y="5445125"/>
            <a:ext cx="611188"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7" descr="werkzeug3">
            <a:extLst>
              <a:ext uri="{FF2B5EF4-FFF2-40B4-BE49-F238E27FC236}">
                <a16:creationId xmlns:a16="http://schemas.microsoft.com/office/drawing/2014/main" id="{C934A401-A2F9-0144-C5F4-B4BF1E0DCEF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03350" y="5157788"/>
            <a:ext cx="48895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4" descr="schaedel3">
            <a:extLst>
              <a:ext uri="{FF2B5EF4-FFF2-40B4-BE49-F238E27FC236}">
                <a16:creationId xmlns:a16="http://schemas.microsoft.com/office/drawing/2014/main" id="{963B0398-1B24-4562-1B53-3D4E101DCA0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84663" y="5373688"/>
            <a:ext cx="11620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5" descr="schaedel4">
            <a:extLst>
              <a:ext uri="{FF2B5EF4-FFF2-40B4-BE49-F238E27FC236}">
                <a16:creationId xmlns:a16="http://schemas.microsoft.com/office/drawing/2014/main" id="{F56F4568-4FB1-3E26-3506-30D4CD7402A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08625" y="5157788"/>
            <a:ext cx="130333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7" descr="schaedel1">
            <a:extLst>
              <a:ext uri="{FF2B5EF4-FFF2-40B4-BE49-F238E27FC236}">
                <a16:creationId xmlns:a16="http://schemas.microsoft.com/office/drawing/2014/main" id="{E71BB44B-B803-974B-CE59-96BAD030A09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64500" y="5084763"/>
            <a:ext cx="1079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929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A31050A-D01E-A0BF-840B-3B639F5F9263}"/>
              </a:ext>
            </a:extLst>
          </p:cNvPr>
          <p:cNvSpPr>
            <a:spLocks noGrp="1" noChangeArrowheads="1"/>
          </p:cNvSpPr>
          <p:nvPr>
            <p:ph type="title" idx="4294967295"/>
          </p:nvPr>
        </p:nvSpPr>
        <p:spPr/>
        <p:txBody>
          <a:bodyPr/>
          <a:lstStyle/>
          <a:p>
            <a:pPr eaLnBrk="1" hangingPunct="1"/>
            <a:r>
              <a:rPr lang="de-DE" altLang="de-DE"/>
              <a:t>Tafelbildinfo</a:t>
            </a:r>
          </a:p>
        </p:txBody>
      </p:sp>
      <p:sp>
        <p:nvSpPr>
          <p:cNvPr id="10243" name="Rectangle 5">
            <a:extLst>
              <a:ext uri="{FF2B5EF4-FFF2-40B4-BE49-F238E27FC236}">
                <a16:creationId xmlns:a16="http://schemas.microsoft.com/office/drawing/2014/main" id="{782E558D-4B5A-2AFB-CDFA-CB31DD9019F7}"/>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10244" name="Rectangle 6">
            <a:extLst>
              <a:ext uri="{FF2B5EF4-FFF2-40B4-BE49-F238E27FC236}">
                <a16:creationId xmlns:a16="http://schemas.microsoft.com/office/drawing/2014/main" id="{F68499E4-24B1-839A-DB0B-C714D0D2D877}"/>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Dr. Sabrina Mašek, Mödling</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10245" name="AutoShape 5">
            <a:hlinkClick r:id="" action="ppaction://hlinkshowjump?jump=lastslideviewed" highlightClick="1"/>
            <a:extLst>
              <a:ext uri="{FF2B5EF4-FFF2-40B4-BE49-F238E27FC236}">
                <a16:creationId xmlns:a16="http://schemas.microsoft.com/office/drawing/2014/main" id="{1D377418-EB40-2DCC-2570-326C79A415B1}"/>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46" name="Rectangle 6">
            <a:extLst>
              <a:ext uri="{FF2B5EF4-FFF2-40B4-BE49-F238E27FC236}">
                <a16:creationId xmlns:a16="http://schemas.microsoft.com/office/drawing/2014/main" id="{D285698C-D1FF-4CA1-8897-012C27B074E1}"/>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10247" name="Picture 2">
            <a:extLst>
              <a:ext uri="{FF2B5EF4-FFF2-40B4-BE49-F238E27FC236}">
                <a16:creationId xmlns:a16="http://schemas.microsoft.com/office/drawing/2014/main" id="{B3ECDFC2-BEC2-C921-1AF8-F6EB454FF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302</Words>
  <Application>Microsoft Office PowerPoint</Application>
  <PresentationFormat>Bildschirmpräsentation (4:3)</PresentationFormat>
  <Paragraphs>43</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Die Entwicklung des Menschen</vt:lpstr>
      <vt:lpstr>PowerPoint-Präsentation</vt:lpstr>
      <vt:lpstr>PowerPoint-Präsentation</vt:lpstr>
      <vt:lpstr>PowerPoint-Präsentation</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weiblichen Geschlechtsorgane</dc:title>
  <dc:creator>Sabrina</dc:creator>
  <cp:lastModifiedBy>Sabrina Masek</cp:lastModifiedBy>
  <cp:revision>289</cp:revision>
  <dcterms:created xsi:type="dcterms:W3CDTF">2008-04-29T08:40:23Z</dcterms:created>
  <dcterms:modified xsi:type="dcterms:W3CDTF">2026-03-22T13:41:40Z</dcterms:modified>
</cp:coreProperties>
</file>