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
  </p:notesMasterIdLst>
  <p:handoutMasterIdLst>
    <p:handoutMasterId r:id="rId6"/>
  </p:handoutMasterIdLst>
  <p:sldIdLst>
    <p:sldId id="293" r:id="rId2"/>
    <p:sldId id="294" r:id="rId3"/>
    <p:sldId id="292" r:id="rId4"/>
  </p:sldIdLst>
  <p:sldSz cx="9144000" cy="6858000" type="screen4x3"/>
  <p:notesSz cx="6858000" cy="9144000"/>
  <p:defaultTextStyle>
    <a:defPPr>
      <a:defRPr lang="de-DE"/>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886">
          <p15:clr>
            <a:srgbClr val="A4A3A4"/>
          </p15:clr>
        </p15:guide>
        <p15:guide id="2" pos="24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FF9933"/>
    <a:srgbClr val="0A0A0A"/>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56" autoAdjust="0"/>
    <p:restoredTop sz="94545" autoAdjust="0"/>
  </p:normalViewPr>
  <p:slideViewPr>
    <p:cSldViewPr>
      <p:cViewPr varScale="1">
        <p:scale>
          <a:sx n="62" d="100"/>
          <a:sy n="62" d="100"/>
        </p:scale>
        <p:origin x="66" y="1122"/>
      </p:cViewPr>
      <p:guideLst>
        <p:guide orient="horz" pos="2886"/>
        <p:guide pos="249"/>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3" d="100"/>
          <a:sy n="83" d="100"/>
        </p:scale>
        <p:origin x="-2040"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353E4405-EEB9-402E-4C03-9689400CB327}"/>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de-AT"/>
          </a:p>
        </p:txBody>
      </p:sp>
      <p:sp>
        <p:nvSpPr>
          <p:cNvPr id="3" name="Datumsplatzhalter 2">
            <a:extLst>
              <a:ext uri="{FF2B5EF4-FFF2-40B4-BE49-F238E27FC236}">
                <a16:creationId xmlns:a16="http://schemas.microsoft.com/office/drawing/2014/main" id="{ABE955AA-D7EF-2D5D-184C-BE935FABF45B}"/>
              </a:ext>
            </a:extLst>
          </p:cNvPr>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06CCCC9D-BA41-4C3E-8944-8E501417C109}" type="datetimeFigureOut">
              <a:rPr lang="de-AT"/>
              <a:pPr>
                <a:defRPr/>
              </a:pPr>
              <a:t>31.08.2023</a:t>
            </a:fld>
            <a:endParaRPr lang="de-AT"/>
          </a:p>
        </p:txBody>
      </p:sp>
      <p:sp>
        <p:nvSpPr>
          <p:cNvPr id="4" name="Fußzeilenplatzhalter 3">
            <a:extLst>
              <a:ext uri="{FF2B5EF4-FFF2-40B4-BE49-F238E27FC236}">
                <a16:creationId xmlns:a16="http://schemas.microsoft.com/office/drawing/2014/main" id="{9C02F101-B11E-1210-130E-57C933F5D4C8}"/>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de-AT"/>
          </a:p>
        </p:txBody>
      </p:sp>
      <p:sp>
        <p:nvSpPr>
          <p:cNvPr id="5" name="Foliennummernplatzhalter 4">
            <a:extLst>
              <a:ext uri="{FF2B5EF4-FFF2-40B4-BE49-F238E27FC236}">
                <a16:creationId xmlns:a16="http://schemas.microsoft.com/office/drawing/2014/main" id="{8488919C-5376-5EA1-34B1-94BCBB251621}"/>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39435EF0-A357-45E4-9E0E-ED42FF50E509}" type="slidenum">
              <a:rPr lang="de-AT" altLang="de-DE"/>
              <a:pPr>
                <a:defRPr/>
              </a:pPr>
              <a:t>‹Nr.›</a:t>
            </a:fld>
            <a:endParaRPr lang="de-AT" altLang="de-DE"/>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6ADB2D3C-A8E9-92CC-2B14-8794D59C975A}"/>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de-AT"/>
          </a:p>
        </p:txBody>
      </p:sp>
      <p:sp>
        <p:nvSpPr>
          <p:cNvPr id="3" name="Datumsplatzhalter 2">
            <a:extLst>
              <a:ext uri="{FF2B5EF4-FFF2-40B4-BE49-F238E27FC236}">
                <a16:creationId xmlns:a16="http://schemas.microsoft.com/office/drawing/2014/main" id="{06F58782-1713-753B-99E1-9A416C895C34}"/>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F1182961-426F-4CEE-819F-4A29B5F3A702}" type="datetimeFigureOut">
              <a:rPr lang="de-AT"/>
              <a:pPr>
                <a:defRPr/>
              </a:pPr>
              <a:t>31.08.2023</a:t>
            </a:fld>
            <a:endParaRPr lang="de-AT"/>
          </a:p>
        </p:txBody>
      </p:sp>
      <p:sp>
        <p:nvSpPr>
          <p:cNvPr id="4" name="Folienbildplatzhalter 3">
            <a:extLst>
              <a:ext uri="{FF2B5EF4-FFF2-40B4-BE49-F238E27FC236}">
                <a16:creationId xmlns:a16="http://schemas.microsoft.com/office/drawing/2014/main" id="{83AEC6CE-6418-CA30-22E6-F11D8EDD56C2}"/>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de-AT" noProof="0"/>
          </a:p>
        </p:txBody>
      </p:sp>
      <p:sp>
        <p:nvSpPr>
          <p:cNvPr id="5" name="Notizenplatzhalter 4">
            <a:extLst>
              <a:ext uri="{FF2B5EF4-FFF2-40B4-BE49-F238E27FC236}">
                <a16:creationId xmlns:a16="http://schemas.microsoft.com/office/drawing/2014/main" id="{C6A64E04-51F7-F84F-360B-257613809A7C}"/>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noProof="0"/>
              <a:t>Textmasterformat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de-AT" noProof="0"/>
          </a:p>
        </p:txBody>
      </p:sp>
      <p:sp>
        <p:nvSpPr>
          <p:cNvPr id="6" name="Fußzeilenplatzhalter 5">
            <a:extLst>
              <a:ext uri="{FF2B5EF4-FFF2-40B4-BE49-F238E27FC236}">
                <a16:creationId xmlns:a16="http://schemas.microsoft.com/office/drawing/2014/main" id="{B6C2F67D-BFEF-BBA2-71EB-9282E36E65F6}"/>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de-AT"/>
          </a:p>
        </p:txBody>
      </p:sp>
      <p:sp>
        <p:nvSpPr>
          <p:cNvPr id="7" name="Foliennummernplatzhalter 6">
            <a:extLst>
              <a:ext uri="{FF2B5EF4-FFF2-40B4-BE49-F238E27FC236}">
                <a16:creationId xmlns:a16="http://schemas.microsoft.com/office/drawing/2014/main" id="{94AE158A-1EFB-3AC1-4D1F-515F877DAF0C}"/>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92C96EE5-CDA3-4AEC-A953-0EB6B3C0CE74}" type="slidenum">
              <a:rPr lang="de-AT" altLang="de-DE"/>
              <a:pPr>
                <a:defRPr/>
              </a:pPr>
              <a:t>‹Nr.›</a:t>
            </a:fld>
            <a:endParaRPr lang="de-AT" altLang="de-D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16" name="Textplatzhalter 2"/>
          <p:cNvSpPr>
            <a:spLocks noGrp="1"/>
          </p:cNvSpPr>
          <p:nvPr>
            <p:ph type="body" idx="1"/>
          </p:nvPr>
        </p:nvSpPr>
        <p:spPr>
          <a:xfrm>
            <a:off x="683568" y="1628800"/>
            <a:ext cx="1954560" cy="47406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de-DE" dirty="0"/>
          </a:p>
        </p:txBody>
      </p:sp>
    </p:spTree>
    <p:extLst>
      <p:ext uri="{BB962C8B-B14F-4D97-AF65-F5344CB8AC3E}">
        <p14:creationId xmlns:p14="http://schemas.microsoft.com/office/powerpoint/2010/main" val="2113579233"/>
      </p:ext>
    </p:extLst>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AT"/>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19C2D0C1-AA80-CC60-ADA2-9620FA643A00}"/>
              </a:ext>
            </a:extLst>
          </p:cNvPr>
          <p:cNvSpPr>
            <a:spLocks noGrp="1"/>
          </p:cNvSpPr>
          <p:nvPr>
            <p:ph type="dt" sz="half" idx="10"/>
          </p:nvPr>
        </p:nvSpPr>
        <p:spPr/>
        <p:txBody>
          <a:bodyPr/>
          <a:lstStyle>
            <a:lvl1pPr>
              <a:defRPr/>
            </a:lvl1pPr>
          </a:lstStyle>
          <a:p>
            <a:pPr>
              <a:defRPr/>
            </a:pPr>
            <a:fld id="{46657D0E-482E-427B-A884-A21B6556602A}" type="datetimeFigureOut">
              <a:rPr lang="de-AT"/>
              <a:pPr>
                <a:defRPr/>
              </a:pPr>
              <a:t>31.08.2023</a:t>
            </a:fld>
            <a:endParaRPr lang="de-AT"/>
          </a:p>
        </p:txBody>
      </p:sp>
      <p:sp>
        <p:nvSpPr>
          <p:cNvPr id="5" name="Fußzeilenplatzhalter 4">
            <a:extLst>
              <a:ext uri="{FF2B5EF4-FFF2-40B4-BE49-F238E27FC236}">
                <a16:creationId xmlns:a16="http://schemas.microsoft.com/office/drawing/2014/main" id="{B81B1B11-539A-7CDB-1E60-95D213F0EE79}"/>
              </a:ext>
            </a:extLst>
          </p:cNvPr>
          <p:cNvSpPr>
            <a:spLocks noGrp="1"/>
          </p:cNvSpPr>
          <p:nvPr>
            <p:ph type="ftr" sz="quarter" idx="11"/>
          </p:nvPr>
        </p:nvSpPr>
        <p:spPr/>
        <p:txBody>
          <a:bodyPr/>
          <a:lstStyle>
            <a:lvl1pPr>
              <a:defRPr/>
            </a:lvl1pPr>
          </a:lstStyle>
          <a:p>
            <a:pPr>
              <a:defRPr/>
            </a:pPr>
            <a:endParaRPr lang="de-AT"/>
          </a:p>
        </p:txBody>
      </p:sp>
      <p:sp>
        <p:nvSpPr>
          <p:cNvPr id="6" name="Foliennummernplatzhalter 5">
            <a:extLst>
              <a:ext uri="{FF2B5EF4-FFF2-40B4-BE49-F238E27FC236}">
                <a16:creationId xmlns:a16="http://schemas.microsoft.com/office/drawing/2014/main" id="{293EC46D-8BCB-1C6B-30AF-04674C51CFE8}"/>
              </a:ext>
            </a:extLst>
          </p:cNvPr>
          <p:cNvSpPr>
            <a:spLocks noGrp="1"/>
          </p:cNvSpPr>
          <p:nvPr>
            <p:ph type="sldNum" sz="quarter" idx="12"/>
          </p:nvPr>
        </p:nvSpPr>
        <p:spPr/>
        <p:txBody>
          <a:bodyPr/>
          <a:lstStyle>
            <a:lvl1pPr>
              <a:defRPr/>
            </a:lvl1pPr>
          </a:lstStyle>
          <a:p>
            <a:pPr>
              <a:defRPr/>
            </a:pPr>
            <a:fld id="{99B84E01-CCC1-4810-8027-8865403F0237}" type="slidenum">
              <a:rPr lang="de-AT" altLang="de-DE"/>
              <a:pPr>
                <a:defRPr/>
              </a:pPr>
              <a:t>‹Nr.›</a:t>
            </a:fld>
            <a:endParaRPr lang="de-AT" altLang="de-DE"/>
          </a:p>
        </p:txBody>
      </p:sp>
    </p:spTree>
    <p:extLst>
      <p:ext uri="{BB962C8B-B14F-4D97-AF65-F5344CB8AC3E}">
        <p14:creationId xmlns:p14="http://schemas.microsoft.com/office/powerpoint/2010/main" val="41637663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a:t>Titelmasterformat durch Klicken bearbeiten</a:t>
            </a:r>
            <a:endParaRPr lang="de-AT"/>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3F7CA186-77FE-3DAB-59F1-33EB22E04041}"/>
              </a:ext>
            </a:extLst>
          </p:cNvPr>
          <p:cNvSpPr>
            <a:spLocks noGrp="1"/>
          </p:cNvSpPr>
          <p:nvPr>
            <p:ph type="dt" sz="half" idx="10"/>
          </p:nvPr>
        </p:nvSpPr>
        <p:spPr/>
        <p:txBody>
          <a:bodyPr/>
          <a:lstStyle>
            <a:lvl1pPr>
              <a:defRPr/>
            </a:lvl1pPr>
          </a:lstStyle>
          <a:p>
            <a:pPr>
              <a:defRPr/>
            </a:pPr>
            <a:fld id="{240E9A49-CB88-4EB0-A8E1-CF4006F4412A}" type="datetimeFigureOut">
              <a:rPr lang="de-AT"/>
              <a:pPr>
                <a:defRPr/>
              </a:pPr>
              <a:t>31.08.2023</a:t>
            </a:fld>
            <a:endParaRPr lang="de-AT"/>
          </a:p>
        </p:txBody>
      </p:sp>
      <p:sp>
        <p:nvSpPr>
          <p:cNvPr id="5" name="Fußzeilenplatzhalter 4">
            <a:extLst>
              <a:ext uri="{FF2B5EF4-FFF2-40B4-BE49-F238E27FC236}">
                <a16:creationId xmlns:a16="http://schemas.microsoft.com/office/drawing/2014/main" id="{3C1903BE-4B08-E030-FD18-46A36FDDF7DA}"/>
              </a:ext>
            </a:extLst>
          </p:cNvPr>
          <p:cNvSpPr>
            <a:spLocks noGrp="1"/>
          </p:cNvSpPr>
          <p:nvPr>
            <p:ph type="ftr" sz="quarter" idx="11"/>
          </p:nvPr>
        </p:nvSpPr>
        <p:spPr/>
        <p:txBody>
          <a:bodyPr/>
          <a:lstStyle>
            <a:lvl1pPr>
              <a:defRPr/>
            </a:lvl1pPr>
          </a:lstStyle>
          <a:p>
            <a:pPr>
              <a:defRPr/>
            </a:pPr>
            <a:endParaRPr lang="de-AT"/>
          </a:p>
        </p:txBody>
      </p:sp>
      <p:sp>
        <p:nvSpPr>
          <p:cNvPr id="6" name="Foliennummernplatzhalter 5">
            <a:extLst>
              <a:ext uri="{FF2B5EF4-FFF2-40B4-BE49-F238E27FC236}">
                <a16:creationId xmlns:a16="http://schemas.microsoft.com/office/drawing/2014/main" id="{A6C99263-113C-2533-305C-95E2BB3257CF}"/>
              </a:ext>
            </a:extLst>
          </p:cNvPr>
          <p:cNvSpPr>
            <a:spLocks noGrp="1"/>
          </p:cNvSpPr>
          <p:nvPr>
            <p:ph type="sldNum" sz="quarter" idx="12"/>
          </p:nvPr>
        </p:nvSpPr>
        <p:spPr/>
        <p:txBody>
          <a:bodyPr/>
          <a:lstStyle>
            <a:lvl1pPr>
              <a:defRPr/>
            </a:lvl1pPr>
          </a:lstStyle>
          <a:p>
            <a:pPr>
              <a:defRPr/>
            </a:pPr>
            <a:fld id="{EAFAA71F-DA48-4310-895C-AA3FA8AEC6F1}" type="slidenum">
              <a:rPr lang="de-AT" altLang="de-DE"/>
              <a:pPr>
                <a:defRPr/>
              </a:pPr>
              <a:t>‹Nr.›</a:t>
            </a:fld>
            <a:endParaRPr lang="de-AT" altLang="de-DE"/>
          </a:p>
        </p:txBody>
      </p:sp>
    </p:spTree>
    <p:extLst>
      <p:ext uri="{BB962C8B-B14F-4D97-AF65-F5344CB8AC3E}">
        <p14:creationId xmlns:p14="http://schemas.microsoft.com/office/powerpoint/2010/main" val="21558829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57200" y="773832"/>
            <a:ext cx="8229600" cy="1143000"/>
          </a:xfrm>
        </p:spPr>
        <p:txBody>
          <a:bodyPr/>
          <a:lstStyle/>
          <a:p>
            <a:r>
              <a:rPr lang="de-DE" dirty="0"/>
              <a:t>Titelmasterformat durch Klicken bearbeiten</a:t>
            </a:r>
            <a:endParaRPr lang="de-AT" dirty="0"/>
          </a:p>
        </p:txBody>
      </p:sp>
      <p:sp>
        <p:nvSpPr>
          <p:cNvPr id="3" name="Inhaltsplatzhalter 2"/>
          <p:cNvSpPr>
            <a:spLocks noGrp="1"/>
          </p:cNvSpPr>
          <p:nvPr>
            <p:ph idx="1"/>
          </p:nvPr>
        </p:nvSpPr>
        <p:spPr/>
        <p:txBody>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AT" dirty="0"/>
          </a:p>
        </p:txBody>
      </p:sp>
      <p:sp>
        <p:nvSpPr>
          <p:cNvPr id="4" name="Datumsplatzhalter 3">
            <a:extLst>
              <a:ext uri="{FF2B5EF4-FFF2-40B4-BE49-F238E27FC236}">
                <a16:creationId xmlns:a16="http://schemas.microsoft.com/office/drawing/2014/main" id="{F71109C3-F552-41ED-4070-7A2E39AAE6D6}"/>
              </a:ext>
            </a:extLst>
          </p:cNvPr>
          <p:cNvSpPr>
            <a:spLocks noGrp="1"/>
          </p:cNvSpPr>
          <p:nvPr>
            <p:ph type="dt" sz="half" idx="10"/>
          </p:nvPr>
        </p:nvSpPr>
        <p:spPr/>
        <p:txBody>
          <a:bodyPr/>
          <a:lstStyle>
            <a:lvl1pPr>
              <a:defRPr/>
            </a:lvl1pPr>
          </a:lstStyle>
          <a:p>
            <a:pPr>
              <a:defRPr/>
            </a:pPr>
            <a:fld id="{F1E36F4E-BD95-42AF-A703-5BB2F1DDCDCC}" type="datetimeFigureOut">
              <a:rPr lang="de-AT"/>
              <a:pPr>
                <a:defRPr/>
              </a:pPr>
              <a:t>31.08.2023</a:t>
            </a:fld>
            <a:endParaRPr lang="de-AT"/>
          </a:p>
        </p:txBody>
      </p:sp>
      <p:sp>
        <p:nvSpPr>
          <p:cNvPr id="5" name="Fußzeilenplatzhalter 4">
            <a:extLst>
              <a:ext uri="{FF2B5EF4-FFF2-40B4-BE49-F238E27FC236}">
                <a16:creationId xmlns:a16="http://schemas.microsoft.com/office/drawing/2014/main" id="{42537B4A-5CA7-05DE-CD61-4FAA1C903447}"/>
              </a:ext>
            </a:extLst>
          </p:cNvPr>
          <p:cNvSpPr>
            <a:spLocks noGrp="1"/>
          </p:cNvSpPr>
          <p:nvPr>
            <p:ph type="ftr" sz="quarter" idx="11"/>
          </p:nvPr>
        </p:nvSpPr>
        <p:spPr/>
        <p:txBody>
          <a:bodyPr/>
          <a:lstStyle>
            <a:lvl1pPr>
              <a:defRPr/>
            </a:lvl1pPr>
          </a:lstStyle>
          <a:p>
            <a:pPr>
              <a:defRPr/>
            </a:pPr>
            <a:endParaRPr lang="de-AT"/>
          </a:p>
        </p:txBody>
      </p:sp>
      <p:sp>
        <p:nvSpPr>
          <p:cNvPr id="6" name="Foliennummernplatzhalter 5">
            <a:extLst>
              <a:ext uri="{FF2B5EF4-FFF2-40B4-BE49-F238E27FC236}">
                <a16:creationId xmlns:a16="http://schemas.microsoft.com/office/drawing/2014/main" id="{B30689DA-639F-4229-475A-CB5FE9B12035}"/>
              </a:ext>
            </a:extLst>
          </p:cNvPr>
          <p:cNvSpPr>
            <a:spLocks noGrp="1"/>
          </p:cNvSpPr>
          <p:nvPr>
            <p:ph type="sldNum" sz="quarter" idx="12"/>
          </p:nvPr>
        </p:nvSpPr>
        <p:spPr/>
        <p:txBody>
          <a:bodyPr/>
          <a:lstStyle>
            <a:lvl1pPr>
              <a:defRPr/>
            </a:lvl1pPr>
          </a:lstStyle>
          <a:p>
            <a:pPr>
              <a:defRPr/>
            </a:pPr>
            <a:fld id="{B3AD7DCF-9B51-418A-8883-61F485551D5B}" type="slidenum">
              <a:rPr lang="de-AT" altLang="de-DE"/>
              <a:pPr>
                <a:defRPr/>
              </a:pPr>
              <a:t>‹Nr.›</a:t>
            </a:fld>
            <a:endParaRPr lang="de-AT" altLang="de-DE"/>
          </a:p>
        </p:txBody>
      </p:sp>
    </p:spTree>
    <p:extLst>
      <p:ext uri="{BB962C8B-B14F-4D97-AF65-F5344CB8AC3E}">
        <p14:creationId xmlns:p14="http://schemas.microsoft.com/office/powerpoint/2010/main" val="20819610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endParaRPr lang="de-AT"/>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 bearbeiten</a:t>
            </a:r>
          </a:p>
        </p:txBody>
      </p:sp>
      <p:sp>
        <p:nvSpPr>
          <p:cNvPr id="4" name="Datumsplatzhalter 3">
            <a:extLst>
              <a:ext uri="{FF2B5EF4-FFF2-40B4-BE49-F238E27FC236}">
                <a16:creationId xmlns:a16="http://schemas.microsoft.com/office/drawing/2014/main" id="{21ABA4A4-9E33-AB28-7237-B74A65D49B71}"/>
              </a:ext>
            </a:extLst>
          </p:cNvPr>
          <p:cNvSpPr>
            <a:spLocks noGrp="1"/>
          </p:cNvSpPr>
          <p:nvPr>
            <p:ph type="dt" sz="half" idx="10"/>
          </p:nvPr>
        </p:nvSpPr>
        <p:spPr/>
        <p:txBody>
          <a:bodyPr/>
          <a:lstStyle>
            <a:lvl1pPr>
              <a:defRPr/>
            </a:lvl1pPr>
          </a:lstStyle>
          <a:p>
            <a:pPr>
              <a:defRPr/>
            </a:pPr>
            <a:fld id="{7E6A6E39-157E-45CC-A0EF-574B26933D5C}" type="datetimeFigureOut">
              <a:rPr lang="de-AT"/>
              <a:pPr>
                <a:defRPr/>
              </a:pPr>
              <a:t>31.08.2023</a:t>
            </a:fld>
            <a:endParaRPr lang="de-AT"/>
          </a:p>
        </p:txBody>
      </p:sp>
      <p:sp>
        <p:nvSpPr>
          <p:cNvPr id="5" name="Fußzeilenplatzhalter 4">
            <a:extLst>
              <a:ext uri="{FF2B5EF4-FFF2-40B4-BE49-F238E27FC236}">
                <a16:creationId xmlns:a16="http://schemas.microsoft.com/office/drawing/2014/main" id="{1C74EF6E-2D14-B454-1252-04CB43368C2A}"/>
              </a:ext>
            </a:extLst>
          </p:cNvPr>
          <p:cNvSpPr>
            <a:spLocks noGrp="1"/>
          </p:cNvSpPr>
          <p:nvPr>
            <p:ph type="ftr" sz="quarter" idx="11"/>
          </p:nvPr>
        </p:nvSpPr>
        <p:spPr/>
        <p:txBody>
          <a:bodyPr/>
          <a:lstStyle>
            <a:lvl1pPr>
              <a:defRPr/>
            </a:lvl1pPr>
          </a:lstStyle>
          <a:p>
            <a:pPr>
              <a:defRPr/>
            </a:pPr>
            <a:endParaRPr lang="de-AT"/>
          </a:p>
        </p:txBody>
      </p:sp>
      <p:sp>
        <p:nvSpPr>
          <p:cNvPr id="6" name="Foliennummernplatzhalter 5">
            <a:extLst>
              <a:ext uri="{FF2B5EF4-FFF2-40B4-BE49-F238E27FC236}">
                <a16:creationId xmlns:a16="http://schemas.microsoft.com/office/drawing/2014/main" id="{7416D9D7-DA3B-4393-1EDE-CADFE0C79E01}"/>
              </a:ext>
            </a:extLst>
          </p:cNvPr>
          <p:cNvSpPr>
            <a:spLocks noGrp="1"/>
          </p:cNvSpPr>
          <p:nvPr>
            <p:ph type="sldNum" sz="quarter" idx="12"/>
          </p:nvPr>
        </p:nvSpPr>
        <p:spPr/>
        <p:txBody>
          <a:bodyPr/>
          <a:lstStyle>
            <a:lvl1pPr>
              <a:defRPr/>
            </a:lvl1pPr>
          </a:lstStyle>
          <a:p>
            <a:pPr>
              <a:defRPr/>
            </a:pPr>
            <a:fld id="{F1BAD16F-D3A9-4413-AB25-3CA48CCBA0C3}" type="slidenum">
              <a:rPr lang="de-AT" altLang="de-DE"/>
              <a:pPr>
                <a:defRPr/>
              </a:pPr>
              <a:t>‹Nr.›</a:t>
            </a:fld>
            <a:endParaRPr lang="de-AT" altLang="de-DE"/>
          </a:p>
        </p:txBody>
      </p:sp>
    </p:spTree>
    <p:extLst>
      <p:ext uri="{BB962C8B-B14F-4D97-AF65-F5344CB8AC3E}">
        <p14:creationId xmlns:p14="http://schemas.microsoft.com/office/powerpoint/2010/main" val="28261625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AT"/>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Datumsplatzhalter 3">
            <a:extLst>
              <a:ext uri="{FF2B5EF4-FFF2-40B4-BE49-F238E27FC236}">
                <a16:creationId xmlns:a16="http://schemas.microsoft.com/office/drawing/2014/main" id="{3157F21B-4D53-CE50-27DE-645D27C893D6}"/>
              </a:ext>
            </a:extLst>
          </p:cNvPr>
          <p:cNvSpPr>
            <a:spLocks noGrp="1"/>
          </p:cNvSpPr>
          <p:nvPr>
            <p:ph type="dt" sz="half" idx="10"/>
          </p:nvPr>
        </p:nvSpPr>
        <p:spPr/>
        <p:txBody>
          <a:bodyPr/>
          <a:lstStyle>
            <a:lvl1pPr>
              <a:defRPr/>
            </a:lvl1pPr>
          </a:lstStyle>
          <a:p>
            <a:pPr>
              <a:defRPr/>
            </a:pPr>
            <a:fld id="{70A83362-4A66-4E09-BB08-9823C192905E}" type="datetimeFigureOut">
              <a:rPr lang="de-AT"/>
              <a:pPr>
                <a:defRPr/>
              </a:pPr>
              <a:t>31.08.2023</a:t>
            </a:fld>
            <a:endParaRPr lang="de-AT"/>
          </a:p>
        </p:txBody>
      </p:sp>
      <p:sp>
        <p:nvSpPr>
          <p:cNvPr id="6" name="Fußzeilenplatzhalter 4">
            <a:extLst>
              <a:ext uri="{FF2B5EF4-FFF2-40B4-BE49-F238E27FC236}">
                <a16:creationId xmlns:a16="http://schemas.microsoft.com/office/drawing/2014/main" id="{6759AA8E-C130-B855-2D23-9A8DE9F66D0E}"/>
              </a:ext>
            </a:extLst>
          </p:cNvPr>
          <p:cNvSpPr>
            <a:spLocks noGrp="1"/>
          </p:cNvSpPr>
          <p:nvPr>
            <p:ph type="ftr" sz="quarter" idx="11"/>
          </p:nvPr>
        </p:nvSpPr>
        <p:spPr/>
        <p:txBody>
          <a:bodyPr/>
          <a:lstStyle>
            <a:lvl1pPr>
              <a:defRPr/>
            </a:lvl1pPr>
          </a:lstStyle>
          <a:p>
            <a:pPr>
              <a:defRPr/>
            </a:pPr>
            <a:endParaRPr lang="de-AT"/>
          </a:p>
        </p:txBody>
      </p:sp>
      <p:sp>
        <p:nvSpPr>
          <p:cNvPr id="7" name="Foliennummernplatzhalter 5">
            <a:extLst>
              <a:ext uri="{FF2B5EF4-FFF2-40B4-BE49-F238E27FC236}">
                <a16:creationId xmlns:a16="http://schemas.microsoft.com/office/drawing/2014/main" id="{DCF30BE7-38DA-B8ED-2616-2D74BB341F4A}"/>
              </a:ext>
            </a:extLst>
          </p:cNvPr>
          <p:cNvSpPr>
            <a:spLocks noGrp="1"/>
          </p:cNvSpPr>
          <p:nvPr>
            <p:ph type="sldNum" sz="quarter" idx="12"/>
          </p:nvPr>
        </p:nvSpPr>
        <p:spPr/>
        <p:txBody>
          <a:bodyPr/>
          <a:lstStyle>
            <a:lvl1pPr>
              <a:defRPr/>
            </a:lvl1pPr>
          </a:lstStyle>
          <a:p>
            <a:pPr>
              <a:defRPr/>
            </a:pPr>
            <a:fld id="{D740C561-DE4A-4C89-9FE8-5F2DFEF19C5D}" type="slidenum">
              <a:rPr lang="de-AT" altLang="de-DE"/>
              <a:pPr>
                <a:defRPr/>
              </a:pPr>
              <a:t>‹Nr.›</a:t>
            </a:fld>
            <a:endParaRPr lang="de-AT" altLang="de-DE"/>
          </a:p>
        </p:txBody>
      </p:sp>
    </p:spTree>
    <p:extLst>
      <p:ext uri="{BB962C8B-B14F-4D97-AF65-F5344CB8AC3E}">
        <p14:creationId xmlns:p14="http://schemas.microsoft.com/office/powerpoint/2010/main" val="13959734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endParaRPr lang="de-AT"/>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7" name="Datumsplatzhalter 3">
            <a:extLst>
              <a:ext uri="{FF2B5EF4-FFF2-40B4-BE49-F238E27FC236}">
                <a16:creationId xmlns:a16="http://schemas.microsoft.com/office/drawing/2014/main" id="{12BB0E3D-4FFC-3C40-9132-0EDBC8BACBBC}"/>
              </a:ext>
            </a:extLst>
          </p:cNvPr>
          <p:cNvSpPr>
            <a:spLocks noGrp="1"/>
          </p:cNvSpPr>
          <p:nvPr>
            <p:ph type="dt" sz="half" idx="10"/>
          </p:nvPr>
        </p:nvSpPr>
        <p:spPr/>
        <p:txBody>
          <a:bodyPr/>
          <a:lstStyle>
            <a:lvl1pPr>
              <a:defRPr/>
            </a:lvl1pPr>
          </a:lstStyle>
          <a:p>
            <a:pPr>
              <a:defRPr/>
            </a:pPr>
            <a:fld id="{28418B54-EF16-4423-9C18-1FEEC624EE01}" type="datetimeFigureOut">
              <a:rPr lang="de-AT"/>
              <a:pPr>
                <a:defRPr/>
              </a:pPr>
              <a:t>31.08.2023</a:t>
            </a:fld>
            <a:endParaRPr lang="de-AT"/>
          </a:p>
        </p:txBody>
      </p:sp>
      <p:sp>
        <p:nvSpPr>
          <p:cNvPr id="8" name="Fußzeilenplatzhalter 4">
            <a:extLst>
              <a:ext uri="{FF2B5EF4-FFF2-40B4-BE49-F238E27FC236}">
                <a16:creationId xmlns:a16="http://schemas.microsoft.com/office/drawing/2014/main" id="{0298EA78-534B-0A9D-3619-7645301A02D7}"/>
              </a:ext>
            </a:extLst>
          </p:cNvPr>
          <p:cNvSpPr>
            <a:spLocks noGrp="1"/>
          </p:cNvSpPr>
          <p:nvPr>
            <p:ph type="ftr" sz="quarter" idx="11"/>
          </p:nvPr>
        </p:nvSpPr>
        <p:spPr/>
        <p:txBody>
          <a:bodyPr/>
          <a:lstStyle>
            <a:lvl1pPr>
              <a:defRPr/>
            </a:lvl1pPr>
          </a:lstStyle>
          <a:p>
            <a:pPr>
              <a:defRPr/>
            </a:pPr>
            <a:endParaRPr lang="de-AT"/>
          </a:p>
        </p:txBody>
      </p:sp>
      <p:sp>
        <p:nvSpPr>
          <p:cNvPr id="9" name="Foliennummernplatzhalter 5">
            <a:extLst>
              <a:ext uri="{FF2B5EF4-FFF2-40B4-BE49-F238E27FC236}">
                <a16:creationId xmlns:a16="http://schemas.microsoft.com/office/drawing/2014/main" id="{E77E2252-26A8-1105-AC5A-7F61EEA54B30}"/>
              </a:ext>
            </a:extLst>
          </p:cNvPr>
          <p:cNvSpPr>
            <a:spLocks noGrp="1"/>
          </p:cNvSpPr>
          <p:nvPr>
            <p:ph type="sldNum" sz="quarter" idx="12"/>
          </p:nvPr>
        </p:nvSpPr>
        <p:spPr/>
        <p:txBody>
          <a:bodyPr/>
          <a:lstStyle>
            <a:lvl1pPr>
              <a:defRPr/>
            </a:lvl1pPr>
          </a:lstStyle>
          <a:p>
            <a:pPr>
              <a:defRPr/>
            </a:pPr>
            <a:fld id="{5A7C7CF3-F23D-477D-B86A-F95ABAF62BA8}" type="slidenum">
              <a:rPr lang="de-AT" altLang="de-DE"/>
              <a:pPr>
                <a:defRPr/>
              </a:pPr>
              <a:t>‹Nr.›</a:t>
            </a:fld>
            <a:endParaRPr lang="de-AT" altLang="de-DE"/>
          </a:p>
        </p:txBody>
      </p:sp>
    </p:spTree>
    <p:extLst>
      <p:ext uri="{BB962C8B-B14F-4D97-AF65-F5344CB8AC3E}">
        <p14:creationId xmlns:p14="http://schemas.microsoft.com/office/powerpoint/2010/main" val="1070962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AT"/>
          </a:p>
        </p:txBody>
      </p:sp>
      <p:sp>
        <p:nvSpPr>
          <p:cNvPr id="3" name="Datumsplatzhalter 3">
            <a:extLst>
              <a:ext uri="{FF2B5EF4-FFF2-40B4-BE49-F238E27FC236}">
                <a16:creationId xmlns:a16="http://schemas.microsoft.com/office/drawing/2014/main" id="{B8508072-6DE9-4681-A83F-21778C521500}"/>
              </a:ext>
            </a:extLst>
          </p:cNvPr>
          <p:cNvSpPr>
            <a:spLocks noGrp="1"/>
          </p:cNvSpPr>
          <p:nvPr>
            <p:ph type="dt" sz="half" idx="10"/>
          </p:nvPr>
        </p:nvSpPr>
        <p:spPr/>
        <p:txBody>
          <a:bodyPr/>
          <a:lstStyle>
            <a:lvl1pPr>
              <a:defRPr/>
            </a:lvl1pPr>
          </a:lstStyle>
          <a:p>
            <a:pPr>
              <a:defRPr/>
            </a:pPr>
            <a:fld id="{FA5F1D96-DAD7-4D60-8B6C-E7A5149815B0}" type="datetimeFigureOut">
              <a:rPr lang="de-AT"/>
              <a:pPr>
                <a:defRPr/>
              </a:pPr>
              <a:t>31.08.2023</a:t>
            </a:fld>
            <a:endParaRPr lang="de-AT"/>
          </a:p>
        </p:txBody>
      </p:sp>
      <p:sp>
        <p:nvSpPr>
          <p:cNvPr id="4" name="Fußzeilenplatzhalter 4">
            <a:extLst>
              <a:ext uri="{FF2B5EF4-FFF2-40B4-BE49-F238E27FC236}">
                <a16:creationId xmlns:a16="http://schemas.microsoft.com/office/drawing/2014/main" id="{BB8F18F0-04E6-2278-994A-27FEEF4E1736}"/>
              </a:ext>
            </a:extLst>
          </p:cNvPr>
          <p:cNvSpPr>
            <a:spLocks noGrp="1"/>
          </p:cNvSpPr>
          <p:nvPr>
            <p:ph type="ftr" sz="quarter" idx="11"/>
          </p:nvPr>
        </p:nvSpPr>
        <p:spPr/>
        <p:txBody>
          <a:bodyPr/>
          <a:lstStyle>
            <a:lvl1pPr>
              <a:defRPr/>
            </a:lvl1pPr>
          </a:lstStyle>
          <a:p>
            <a:pPr>
              <a:defRPr/>
            </a:pPr>
            <a:endParaRPr lang="de-AT"/>
          </a:p>
        </p:txBody>
      </p:sp>
      <p:sp>
        <p:nvSpPr>
          <p:cNvPr id="5" name="Foliennummernplatzhalter 5">
            <a:extLst>
              <a:ext uri="{FF2B5EF4-FFF2-40B4-BE49-F238E27FC236}">
                <a16:creationId xmlns:a16="http://schemas.microsoft.com/office/drawing/2014/main" id="{E168C4E3-AEA5-D09F-EF73-999D1EBC70D0}"/>
              </a:ext>
            </a:extLst>
          </p:cNvPr>
          <p:cNvSpPr>
            <a:spLocks noGrp="1"/>
          </p:cNvSpPr>
          <p:nvPr>
            <p:ph type="sldNum" sz="quarter" idx="12"/>
          </p:nvPr>
        </p:nvSpPr>
        <p:spPr/>
        <p:txBody>
          <a:bodyPr/>
          <a:lstStyle>
            <a:lvl1pPr>
              <a:defRPr/>
            </a:lvl1pPr>
          </a:lstStyle>
          <a:p>
            <a:pPr>
              <a:defRPr/>
            </a:pPr>
            <a:fld id="{1735789D-A231-46EA-BCC3-6C12C04BBD99}" type="slidenum">
              <a:rPr lang="de-AT" altLang="de-DE"/>
              <a:pPr>
                <a:defRPr/>
              </a:pPr>
              <a:t>‹Nr.›</a:t>
            </a:fld>
            <a:endParaRPr lang="de-AT" altLang="de-DE"/>
          </a:p>
        </p:txBody>
      </p:sp>
    </p:spTree>
    <p:extLst>
      <p:ext uri="{BB962C8B-B14F-4D97-AF65-F5344CB8AC3E}">
        <p14:creationId xmlns:p14="http://schemas.microsoft.com/office/powerpoint/2010/main" val="3623995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3">
            <a:extLst>
              <a:ext uri="{FF2B5EF4-FFF2-40B4-BE49-F238E27FC236}">
                <a16:creationId xmlns:a16="http://schemas.microsoft.com/office/drawing/2014/main" id="{89F71C0F-C67B-2D43-7D68-2C5B2CCC410A}"/>
              </a:ext>
            </a:extLst>
          </p:cNvPr>
          <p:cNvSpPr>
            <a:spLocks noGrp="1"/>
          </p:cNvSpPr>
          <p:nvPr>
            <p:ph type="dt" sz="half" idx="10"/>
          </p:nvPr>
        </p:nvSpPr>
        <p:spPr/>
        <p:txBody>
          <a:bodyPr/>
          <a:lstStyle>
            <a:lvl1pPr>
              <a:defRPr/>
            </a:lvl1pPr>
          </a:lstStyle>
          <a:p>
            <a:pPr>
              <a:defRPr/>
            </a:pPr>
            <a:fld id="{C271C183-F7A6-43ED-A67F-52B61D9AB505}" type="datetimeFigureOut">
              <a:rPr lang="de-AT"/>
              <a:pPr>
                <a:defRPr/>
              </a:pPr>
              <a:t>31.08.2023</a:t>
            </a:fld>
            <a:endParaRPr lang="de-AT"/>
          </a:p>
        </p:txBody>
      </p:sp>
      <p:sp>
        <p:nvSpPr>
          <p:cNvPr id="3" name="Fußzeilenplatzhalter 4">
            <a:extLst>
              <a:ext uri="{FF2B5EF4-FFF2-40B4-BE49-F238E27FC236}">
                <a16:creationId xmlns:a16="http://schemas.microsoft.com/office/drawing/2014/main" id="{F520C207-FFEC-3879-D2DE-472F2EE80AC7}"/>
              </a:ext>
            </a:extLst>
          </p:cNvPr>
          <p:cNvSpPr>
            <a:spLocks noGrp="1"/>
          </p:cNvSpPr>
          <p:nvPr>
            <p:ph type="ftr" sz="quarter" idx="11"/>
          </p:nvPr>
        </p:nvSpPr>
        <p:spPr/>
        <p:txBody>
          <a:bodyPr/>
          <a:lstStyle>
            <a:lvl1pPr>
              <a:defRPr/>
            </a:lvl1pPr>
          </a:lstStyle>
          <a:p>
            <a:pPr>
              <a:defRPr/>
            </a:pPr>
            <a:endParaRPr lang="de-AT"/>
          </a:p>
        </p:txBody>
      </p:sp>
      <p:sp>
        <p:nvSpPr>
          <p:cNvPr id="4" name="Foliennummernplatzhalter 5">
            <a:extLst>
              <a:ext uri="{FF2B5EF4-FFF2-40B4-BE49-F238E27FC236}">
                <a16:creationId xmlns:a16="http://schemas.microsoft.com/office/drawing/2014/main" id="{9BC88F82-F9EC-83F8-9C95-0BCE00EF416C}"/>
              </a:ext>
            </a:extLst>
          </p:cNvPr>
          <p:cNvSpPr>
            <a:spLocks noGrp="1"/>
          </p:cNvSpPr>
          <p:nvPr>
            <p:ph type="sldNum" sz="quarter" idx="12"/>
          </p:nvPr>
        </p:nvSpPr>
        <p:spPr/>
        <p:txBody>
          <a:bodyPr/>
          <a:lstStyle>
            <a:lvl1pPr>
              <a:defRPr/>
            </a:lvl1pPr>
          </a:lstStyle>
          <a:p>
            <a:pPr>
              <a:defRPr/>
            </a:pPr>
            <a:fld id="{14A27A87-8013-4E7D-A01D-ABC555B6D843}" type="slidenum">
              <a:rPr lang="de-AT" altLang="de-DE"/>
              <a:pPr>
                <a:defRPr/>
              </a:pPr>
              <a:t>‹Nr.›</a:t>
            </a:fld>
            <a:endParaRPr lang="de-AT" altLang="de-DE"/>
          </a:p>
        </p:txBody>
      </p:sp>
    </p:spTree>
    <p:extLst>
      <p:ext uri="{BB962C8B-B14F-4D97-AF65-F5344CB8AC3E}">
        <p14:creationId xmlns:p14="http://schemas.microsoft.com/office/powerpoint/2010/main" val="1197758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endParaRPr lang="de-AT"/>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3">
            <a:extLst>
              <a:ext uri="{FF2B5EF4-FFF2-40B4-BE49-F238E27FC236}">
                <a16:creationId xmlns:a16="http://schemas.microsoft.com/office/drawing/2014/main" id="{EFF3172C-5A01-E20F-E01B-4B326D1A4D77}"/>
              </a:ext>
            </a:extLst>
          </p:cNvPr>
          <p:cNvSpPr>
            <a:spLocks noGrp="1"/>
          </p:cNvSpPr>
          <p:nvPr>
            <p:ph type="dt" sz="half" idx="10"/>
          </p:nvPr>
        </p:nvSpPr>
        <p:spPr/>
        <p:txBody>
          <a:bodyPr/>
          <a:lstStyle>
            <a:lvl1pPr>
              <a:defRPr/>
            </a:lvl1pPr>
          </a:lstStyle>
          <a:p>
            <a:pPr>
              <a:defRPr/>
            </a:pPr>
            <a:fld id="{5C86A795-C933-46A8-A352-AA7DAF53130A}" type="datetimeFigureOut">
              <a:rPr lang="de-AT"/>
              <a:pPr>
                <a:defRPr/>
              </a:pPr>
              <a:t>31.08.2023</a:t>
            </a:fld>
            <a:endParaRPr lang="de-AT"/>
          </a:p>
        </p:txBody>
      </p:sp>
      <p:sp>
        <p:nvSpPr>
          <p:cNvPr id="6" name="Fußzeilenplatzhalter 4">
            <a:extLst>
              <a:ext uri="{FF2B5EF4-FFF2-40B4-BE49-F238E27FC236}">
                <a16:creationId xmlns:a16="http://schemas.microsoft.com/office/drawing/2014/main" id="{A36891B1-C9F0-66DE-9DED-30EA41ECA6EB}"/>
              </a:ext>
            </a:extLst>
          </p:cNvPr>
          <p:cNvSpPr>
            <a:spLocks noGrp="1"/>
          </p:cNvSpPr>
          <p:nvPr>
            <p:ph type="ftr" sz="quarter" idx="11"/>
          </p:nvPr>
        </p:nvSpPr>
        <p:spPr/>
        <p:txBody>
          <a:bodyPr/>
          <a:lstStyle>
            <a:lvl1pPr>
              <a:defRPr/>
            </a:lvl1pPr>
          </a:lstStyle>
          <a:p>
            <a:pPr>
              <a:defRPr/>
            </a:pPr>
            <a:endParaRPr lang="de-AT"/>
          </a:p>
        </p:txBody>
      </p:sp>
      <p:sp>
        <p:nvSpPr>
          <p:cNvPr id="7" name="Foliennummernplatzhalter 5">
            <a:extLst>
              <a:ext uri="{FF2B5EF4-FFF2-40B4-BE49-F238E27FC236}">
                <a16:creationId xmlns:a16="http://schemas.microsoft.com/office/drawing/2014/main" id="{A00B4C9E-1469-4D53-BD5B-7052B5E42B53}"/>
              </a:ext>
            </a:extLst>
          </p:cNvPr>
          <p:cNvSpPr>
            <a:spLocks noGrp="1"/>
          </p:cNvSpPr>
          <p:nvPr>
            <p:ph type="sldNum" sz="quarter" idx="12"/>
          </p:nvPr>
        </p:nvSpPr>
        <p:spPr/>
        <p:txBody>
          <a:bodyPr/>
          <a:lstStyle>
            <a:lvl1pPr>
              <a:defRPr/>
            </a:lvl1pPr>
          </a:lstStyle>
          <a:p>
            <a:pPr>
              <a:defRPr/>
            </a:pPr>
            <a:fld id="{4187DB09-AB30-4A7F-8297-592F19D4B0AF}" type="slidenum">
              <a:rPr lang="de-AT" altLang="de-DE"/>
              <a:pPr>
                <a:defRPr/>
              </a:pPr>
              <a:t>‹Nr.›</a:t>
            </a:fld>
            <a:endParaRPr lang="de-AT" altLang="de-DE"/>
          </a:p>
        </p:txBody>
      </p:sp>
    </p:spTree>
    <p:extLst>
      <p:ext uri="{BB962C8B-B14F-4D97-AF65-F5344CB8AC3E}">
        <p14:creationId xmlns:p14="http://schemas.microsoft.com/office/powerpoint/2010/main" val="17444815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endParaRPr lang="de-AT"/>
          </a:p>
        </p:txBody>
      </p:sp>
      <p:sp>
        <p:nvSpPr>
          <p:cNvPr id="3" name="Bildplatzhalt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AT" noProof="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3">
            <a:extLst>
              <a:ext uri="{FF2B5EF4-FFF2-40B4-BE49-F238E27FC236}">
                <a16:creationId xmlns:a16="http://schemas.microsoft.com/office/drawing/2014/main" id="{67CA9C18-1EC1-B2C9-FF34-71BAB45224AC}"/>
              </a:ext>
            </a:extLst>
          </p:cNvPr>
          <p:cNvSpPr>
            <a:spLocks noGrp="1"/>
          </p:cNvSpPr>
          <p:nvPr>
            <p:ph type="dt" sz="half" idx="10"/>
          </p:nvPr>
        </p:nvSpPr>
        <p:spPr/>
        <p:txBody>
          <a:bodyPr/>
          <a:lstStyle>
            <a:lvl1pPr>
              <a:defRPr/>
            </a:lvl1pPr>
          </a:lstStyle>
          <a:p>
            <a:pPr>
              <a:defRPr/>
            </a:pPr>
            <a:fld id="{E0CF4B03-FC36-42B7-89AF-C7BFBB628F35}" type="datetimeFigureOut">
              <a:rPr lang="de-AT"/>
              <a:pPr>
                <a:defRPr/>
              </a:pPr>
              <a:t>31.08.2023</a:t>
            </a:fld>
            <a:endParaRPr lang="de-AT"/>
          </a:p>
        </p:txBody>
      </p:sp>
      <p:sp>
        <p:nvSpPr>
          <p:cNvPr id="6" name="Fußzeilenplatzhalter 4">
            <a:extLst>
              <a:ext uri="{FF2B5EF4-FFF2-40B4-BE49-F238E27FC236}">
                <a16:creationId xmlns:a16="http://schemas.microsoft.com/office/drawing/2014/main" id="{0FA2E3EC-39FD-7590-3DE7-86E9F084E949}"/>
              </a:ext>
            </a:extLst>
          </p:cNvPr>
          <p:cNvSpPr>
            <a:spLocks noGrp="1"/>
          </p:cNvSpPr>
          <p:nvPr>
            <p:ph type="ftr" sz="quarter" idx="11"/>
          </p:nvPr>
        </p:nvSpPr>
        <p:spPr/>
        <p:txBody>
          <a:bodyPr/>
          <a:lstStyle>
            <a:lvl1pPr>
              <a:defRPr/>
            </a:lvl1pPr>
          </a:lstStyle>
          <a:p>
            <a:pPr>
              <a:defRPr/>
            </a:pPr>
            <a:endParaRPr lang="de-AT"/>
          </a:p>
        </p:txBody>
      </p:sp>
      <p:sp>
        <p:nvSpPr>
          <p:cNvPr id="7" name="Foliennummernplatzhalter 5">
            <a:extLst>
              <a:ext uri="{FF2B5EF4-FFF2-40B4-BE49-F238E27FC236}">
                <a16:creationId xmlns:a16="http://schemas.microsoft.com/office/drawing/2014/main" id="{8FC3ED54-0E63-2160-4DF0-9E720BA548B2}"/>
              </a:ext>
            </a:extLst>
          </p:cNvPr>
          <p:cNvSpPr>
            <a:spLocks noGrp="1"/>
          </p:cNvSpPr>
          <p:nvPr>
            <p:ph type="sldNum" sz="quarter" idx="12"/>
          </p:nvPr>
        </p:nvSpPr>
        <p:spPr/>
        <p:txBody>
          <a:bodyPr/>
          <a:lstStyle>
            <a:lvl1pPr>
              <a:defRPr/>
            </a:lvl1pPr>
          </a:lstStyle>
          <a:p>
            <a:pPr>
              <a:defRPr/>
            </a:pPr>
            <a:fld id="{57742736-65ED-44FB-B848-8E5409B82BC4}" type="slidenum">
              <a:rPr lang="de-AT" altLang="de-DE"/>
              <a:pPr>
                <a:defRPr/>
              </a:pPr>
              <a:t>‹Nr.›</a:t>
            </a:fld>
            <a:endParaRPr lang="de-AT" altLang="de-DE"/>
          </a:p>
        </p:txBody>
      </p:sp>
    </p:spTree>
    <p:extLst>
      <p:ext uri="{BB962C8B-B14F-4D97-AF65-F5344CB8AC3E}">
        <p14:creationId xmlns:p14="http://schemas.microsoft.com/office/powerpoint/2010/main" val="41343644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2">
            <a:extLst>
              <a:ext uri="{FF2B5EF4-FFF2-40B4-BE49-F238E27FC236}">
                <a16:creationId xmlns:a16="http://schemas.microsoft.com/office/drawing/2014/main" id="{0D3A09CF-CABF-4C5F-BB5C-CE1D80BA797D}"/>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elplatzhalter 1">
            <a:extLst>
              <a:ext uri="{FF2B5EF4-FFF2-40B4-BE49-F238E27FC236}">
                <a16:creationId xmlns:a16="http://schemas.microsoft.com/office/drawing/2014/main" id="{832FF6EB-38C3-6EDE-2676-CFFBA71062F1}"/>
              </a:ext>
            </a:extLst>
          </p:cNvPr>
          <p:cNvSpPr>
            <a:spLocks noGrp="1"/>
          </p:cNvSpPr>
          <p:nvPr>
            <p:ph type="title"/>
          </p:nvPr>
        </p:nvSpPr>
        <p:spPr bwMode="auto">
          <a:xfrm>
            <a:off x="306388" y="893763"/>
            <a:ext cx="8229600" cy="67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p>
            <a:pPr lvl="0"/>
            <a:endParaRPr lang="de-AT" altLang="de-DE"/>
          </a:p>
        </p:txBody>
      </p:sp>
      <p:sp>
        <p:nvSpPr>
          <p:cNvPr id="1028" name="Textplatzhalter 2">
            <a:extLst>
              <a:ext uri="{FF2B5EF4-FFF2-40B4-BE49-F238E27FC236}">
                <a16:creationId xmlns:a16="http://schemas.microsoft.com/office/drawing/2014/main" id="{65F403DE-EF3B-C074-FA17-B64A8F5E7F13}"/>
              </a:ext>
            </a:extLst>
          </p:cNvPr>
          <p:cNvSpPr>
            <a:spLocks noGrp="1"/>
          </p:cNvSpPr>
          <p:nvPr>
            <p:ph type="body" idx="1"/>
          </p:nvPr>
        </p:nvSpPr>
        <p:spPr bwMode="auto">
          <a:xfrm>
            <a:off x="323850" y="2060575"/>
            <a:ext cx="8229600" cy="408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de-AT" altLang="de-DE"/>
          </a:p>
        </p:txBody>
      </p:sp>
      <p:sp>
        <p:nvSpPr>
          <p:cNvPr id="4" name="Datumsplatzhalter 3">
            <a:extLst>
              <a:ext uri="{FF2B5EF4-FFF2-40B4-BE49-F238E27FC236}">
                <a16:creationId xmlns:a16="http://schemas.microsoft.com/office/drawing/2014/main" id="{FF12EEED-056E-8243-32D1-62EEBD9CAA13}"/>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12B50C79-683D-40BE-B521-A0C71FE502FE}" type="datetimeFigureOut">
              <a:rPr lang="de-AT"/>
              <a:pPr>
                <a:defRPr/>
              </a:pPr>
              <a:t>31.08.2023</a:t>
            </a:fld>
            <a:endParaRPr lang="de-AT"/>
          </a:p>
        </p:txBody>
      </p:sp>
      <p:sp>
        <p:nvSpPr>
          <p:cNvPr id="5" name="Fußzeilenplatzhalter 4">
            <a:extLst>
              <a:ext uri="{FF2B5EF4-FFF2-40B4-BE49-F238E27FC236}">
                <a16:creationId xmlns:a16="http://schemas.microsoft.com/office/drawing/2014/main" id="{4ECA29EB-C7C8-E59C-E0FF-152600D3A186}"/>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de-AT"/>
          </a:p>
        </p:txBody>
      </p:sp>
      <p:sp>
        <p:nvSpPr>
          <p:cNvPr id="6" name="Foliennummernplatzhalter 5">
            <a:extLst>
              <a:ext uri="{FF2B5EF4-FFF2-40B4-BE49-F238E27FC236}">
                <a16:creationId xmlns:a16="http://schemas.microsoft.com/office/drawing/2014/main" id="{BCE963F5-6EDE-3195-BC5E-736CAA2219E5}"/>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ADD0A68E-2ED7-4B3D-A5C6-BFB3514EBDC9}" type="slidenum">
              <a:rPr lang="de-AT" altLang="de-DE"/>
              <a:pPr>
                <a:defRPr/>
              </a:pPr>
              <a:t>‹Nr.›</a:t>
            </a:fld>
            <a:endParaRPr lang="de-AT" altLang="de-DE"/>
          </a:p>
        </p:txBody>
      </p:sp>
      <p:pic>
        <p:nvPicPr>
          <p:cNvPr id="1032" name="Picture 19">
            <a:extLst>
              <a:ext uri="{FF2B5EF4-FFF2-40B4-BE49-F238E27FC236}">
                <a16:creationId xmlns:a16="http://schemas.microsoft.com/office/drawing/2014/main" id="{8948B2F9-6B7C-B565-9DAD-38B8BADB06E4}"/>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8212138" y="46038"/>
            <a:ext cx="608012"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9">
            <a:extLst>
              <a:ext uri="{FF2B5EF4-FFF2-40B4-BE49-F238E27FC236}">
                <a16:creationId xmlns:a16="http://schemas.microsoft.com/office/drawing/2014/main" id="{019A9015-FB8C-B6FC-DA94-FE8F985B5F8A}"/>
              </a:ext>
            </a:extLst>
          </p:cNvPr>
          <p:cNvPicPr preferRelativeResize="0">
            <a:picLocks noChangeArrowheads="1"/>
          </p:cNvPicPr>
          <p:nvPr/>
        </p:nvPicPr>
        <p:blipFill>
          <a:blip r:embed="rId15"/>
          <a:stretch>
            <a:fillRect/>
          </a:stretch>
        </p:blipFill>
        <p:spPr bwMode="auto">
          <a:xfrm>
            <a:off x="0" y="6602413"/>
            <a:ext cx="9144000" cy="255587"/>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a:noFill/>
          </a:ln>
        </p:spPr>
      </p:pic>
      <p:sp>
        <p:nvSpPr>
          <p:cNvPr id="1035" name="Rechteck 21">
            <a:extLst>
              <a:ext uri="{FF2B5EF4-FFF2-40B4-BE49-F238E27FC236}">
                <a16:creationId xmlns:a16="http://schemas.microsoft.com/office/drawing/2014/main" id="{A8AE7A48-1110-E60D-09AF-0EE8FE8677B4}"/>
              </a:ext>
            </a:extLst>
          </p:cNvPr>
          <p:cNvSpPr>
            <a:spLocks noChangeArrowheads="1"/>
          </p:cNvSpPr>
          <p:nvPr/>
        </p:nvSpPr>
        <p:spPr bwMode="auto">
          <a:xfrm>
            <a:off x="-15875" y="6516688"/>
            <a:ext cx="9144000" cy="368300"/>
          </a:xfrm>
          <a:prstGeom prst="rect">
            <a:avLst/>
          </a:prstGeom>
          <a:noFill/>
          <a:ln>
            <a:noFill/>
          </a:ln>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eaLnBrk="1" hangingPunct="1">
              <a:defRPr/>
            </a:pPr>
            <a:r>
              <a:rPr lang="de-DE" altLang="de-DE" dirty="0">
                <a:solidFill>
                  <a:srgbClr val="333333"/>
                </a:solidFill>
                <a:cs typeface="Arial" charset="0"/>
              </a:rPr>
              <a:t> </a:t>
            </a:r>
            <a:r>
              <a:rPr lang="de-DE" altLang="de-DE" sz="1000" dirty="0">
                <a:solidFill>
                  <a:srgbClr val="333333"/>
                </a:solidFill>
                <a:latin typeface="Syntax LT Std" pitchFamily="34" charset="0"/>
                <a:cs typeface="Arial" charset="0"/>
              </a:rPr>
              <a:t>© Österreichischer Bundesverlag Schulbuch GmbH &amp; Co. KG, Wien 2024</a:t>
            </a:r>
          </a:p>
        </p:txBody>
      </p:sp>
      <p:pic>
        <p:nvPicPr>
          <p:cNvPr id="2" name="Picture 13" descr="I:\500-vs_hs\Aushilfen\___Carina\Unterwegs\uw1_schriftzug_weiss.gif">
            <a:extLst>
              <a:ext uri="{FF2B5EF4-FFF2-40B4-BE49-F238E27FC236}">
                <a16:creationId xmlns:a16="http://schemas.microsoft.com/office/drawing/2014/main" id="{EED7B062-F736-B29B-6249-BFB50B4F9034}"/>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r="17387"/>
          <a:stretch>
            <a:fillRect/>
          </a:stretch>
        </p:blipFill>
        <p:spPr bwMode="auto">
          <a:xfrm>
            <a:off x="250825" y="77788"/>
            <a:ext cx="160655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7" name="Textfeld 1">
            <a:extLst>
              <a:ext uri="{FF2B5EF4-FFF2-40B4-BE49-F238E27FC236}">
                <a16:creationId xmlns:a16="http://schemas.microsoft.com/office/drawing/2014/main" id="{691E39BF-0880-9B2A-5298-6578BF388F22}"/>
              </a:ext>
            </a:extLst>
          </p:cNvPr>
          <p:cNvSpPr txBox="1">
            <a:spLocks noChangeArrowheads="1"/>
          </p:cNvSpPr>
          <p:nvPr userDrawn="1"/>
        </p:nvSpPr>
        <p:spPr bwMode="auto">
          <a:xfrm>
            <a:off x="1835150" y="-128588"/>
            <a:ext cx="484188" cy="831851"/>
          </a:xfrm>
          <a:prstGeom prst="rect">
            <a:avLst/>
          </a:prstGeom>
          <a:noFill/>
          <a:ln>
            <a:noFill/>
          </a:ln>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defRPr/>
            </a:pPr>
            <a:r>
              <a:rPr lang="de-AT" altLang="de-DE" sz="4800" b="1">
                <a:solidFill>
                  <a:schemeClr val="bg1"/>
                </a:solidFill>
                <a:latin typeface="PoloBasisTB" pitchFamily="50" charset="0"/>
              </a:rPr>
              <a:t>2</a:t>
            </a:r>
          </a:p>
        </p:txBody>
      </p:sp>
    </p:spTree>
  </p:cSld>
  <p:clrMap bg1="lt1" tx1="dk1" bg2="lt2" tx2="dk2" accent1="accent1" accent2="accent2" accent3="accent3" accent4="accent4" accent5="accent5" accent6="accent6" hlink="hlink" folHlink="folHlink"/>
  <p:sldLayoutIdLst>
    <p:sldLayoutId id="2147483959" r:id="rId1"/>
    <p:sldLayoutId id="2147483949" r:id="rId2"/>
    <p:sldLayoutId id="2147483950" r:id="rId3"/>
    <p:sldLayoutId id="2147483951" r:id="rId4"/>
    <p:sldLayoutId id="2147483952" r:id="rId5"/>
    <p:sldLayoutId id="2147483953" r:id="rId6"/>
    <p:sldLayoutId id="2147483954" r:id="rId7"/>
    <p:sldLayoutId id="2147483955" r:id="rId8"/>
    <p:sldLayoutId id="2147483956" r:id="rId9"/>
    <p:sldLayoutId id="2147483957" r:id="rId10"/>
    <p:sldLayoutId id="2147483958" r:id="rId11"/>
  </p:sldLayoutIdLst>
  <p:txStyles>
    <p:titleStyle>
      <a:lvl1pPr algn="ctr" rtl="0" eaLnBrk="0" fontAlgn="base" hangingPunct="0">
        <a:spcBef>
          <a:spcPct val="0"/>
        </a:spcBef>
        <a:spcAft>
          <a:spcPct val="0"/>
        </a:spcAft>
        <a:defRPr sz="3800" b="1" kern="1200">
          <a:solidFill>
            <a:srgbClr val="333333"/>
          </a:solidFill>
          <a:latin typeface="Syntax LT Std" pitchFamily="34" charset="0"/>
          <a:ea typeface="+mj-ea"/>
          <a:cs typeface="+mj-cs"/>
        </a:defRPr>
      </a:lvl1pPr>
      <a:lvl2pPr algn="ctr" rtl="0" eaLnBrk="0" fontAlgn="base" hangingPunct="0">
        <a:spcBef>
          <a:spcPct val="0"/>
        </a:spcBef>
        <a:spcAft>
          <a:spcPct val="0"/>
        </a:spcAft>
        <a:defRPr sz="3800" b="1">
          <a:solidFill>
            <a:srgbClr val="333333"/>
          </a:solidFill>
          <a:latin typeface="Syntax LT Std" pitchFamily="34" charset="0"/>
        </a:defRPr>
      </a:lvl2pPr>
      <a:lvl3pPr algn="ctr" rtl="0" eaLnBrk="0" fontAlgn="base" hangingPunct="0">
        <a:spcBef>
          <a:spcPct val="0"/>
        </a:spcBef>
        <a:spcAft>
          <a:spcPct val="0"/>
        </a:spcAft>
        <a:defRPr sz="3800" b="1">
          <a:solidFill>
            <a:srgbClr val="333333"/>
          </a:solidFill>
          <a:latin typeface="Syntax LT Std" pitchFamily="34" charset="0"/>
        </a:defRPr>
      </a:lvl3pPr>
      <a:lvl4pPr algn="ctr" rtl="0" eaLnBrk="0" fontAlgn="base" hangingPunct="0">
        <a:spcBef>
          <a:spcPct val="0"/>
        </a:spcBef>
        <a:spcAft>
          <a:spcPct val="0"/>
        </a:spcAft>
        <a:defRPr sz="3800" b="1">
          <a:solidFill>
            <a:srgbClr val="333333"/>
          </a:solidFill>
          <a:latin typeface="Syntax LT Std" pitchFamily="34" charset="0"/>
        </a:defRPr>
      </a:lvl4pPr>
      <a:lvl5pPr algn="ctr" rtl="0" eaLnBrk="0" fontAlgn="base" hangingPunct="0">
        <a:spcBef>
          <a:spcPct val="0"/>
        </a:spcBef>
        <a:spcAft>
          <a:spcPct val="0"/>
        </a:spcAft>
        <a:defRPr sz="3800" b="1">
          <a:solidFill>
            <a:srgbClr val="333333"/>
          </a:solidFill>
          <a:latin typeface="Syntax LT Std" pitchFamily="34" charset="0"/>
        </a:defRPr>
      </a:lvl5pPr>
      <a:lvl6pPr marL="457200" algn="ctr" rtl="0" fontAlgn="base">
        <a:spcBef>
          <a:spcPct val="0"/>
        </a:spcBef>
        <a:spcAft>
          <a:spcPct val="0"/>
        </a:spcAft>
        <a:defRPr sz="3800" b="1">
          <a:solidFill>
            <a:srgbClr val="333333"/>
          </a:solidFill>
          <a:latin typeface="Syntax LT Std" pitchFamily="34" charset="0"/>
        </a:defRPr>
      </a:lvl6pPr>
      <a:lvl7pPr marL="914400" algn="ctr" rtl="0" fontAlgn="base">
        <a:spcBef>
          <a:spcPct val="0"/>
        </a:spcBef>
        <a:spcAft>
          <a:spcPct val="0"/>
        </a:spcAft>
        <a:defRPr sz="3800" b="1">
          <a:solidFill>
            <a:srgbClr val="333333"/>
          </a:solidFill>
          <a:latin typeface="Syntax LT Std" pitchFamily="34" charset="0"/>
        </a:defRPr>
      </a:lvl7pPr>
      <a:lvl8pPr marL="1371600" algn="ctr" rtl="0" fontAlgn="base">
        <a:spcBef>
          <a:spcPct val="0"/>
        </a:spcBef>
        <a:spcAft>
          <a:spcPct val="0"/>
        </a:spcAft>
        <a:defRPr sz="3800" b="1">
          <a:solidFill>
            <a:srgbClr val="333333"/>
          </a:solidFill>
          <a:latin typeface="Syntax LT Std" pitchFamily="34" charset="0"/>
        </a:defRPr>
      </a:lvl8pPr>
      <a:lvl9pPr marL="1828800" algn="ctr" rtl="0" fontAlgn="base">
        <a:spcBef>
          <a:spcPct val="0"/>
        </a:spcBef>
        <a:spcAft>
          <a:spcPct val="0"/>
        </a:spcAft>
        <a:defRPr sz="3800" b="1">
          <a:solidFill>
            <a:srgbClr val="333333"/>
          </a:solidFill>
          <a:latin typeface="Syntax LT Std"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lang="de-AT" sz="3800" b="1" kern="1200" dirty="0">
          <a:solidFill>
            <a:srgbClr val="333333"/>
          </a:solidFill>
          <a:latin typeface="Syntax LT Std" pitchFamily="34" charset="0"/>
          <a:ea typeface="+mj-ea"/>
          <a:cs typeface="+mj-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2A61C60-CB3E-5EAC-204A-CDBD059052A5}"/>
              </a:ext>
            </a:extLst>
          </p:cNvPr>
          <p:cNvSpPr>
            <a:spLocks noGrp="1"/>
          </p:cNvSpPr>
          <p:nvPr>
            <p:ph type="title"/>
          </p:nvPr>
        </p:nvSpPr>
        <p:spPr>
          <a:xfrm>
            <a:off x="468313" y="1989138"/>
            <a:ext cx="8229600" cy="1692275"/>
          </a:xfrm>
        </p:spPr>
        <p:txBody>
          <a:bodyPr/>
          <a:lstStyle/>
          <a:p>
            <a:r>
              <a:rPr lang="de-AT" altLang="de-DE" sz="3600" dirty="0"/>
              <a:t>Strom aus Wasserkraft</a:t>
            </a:r>
            <a:br>
              <a:rPr lang="de-AT" altLang="de-DE" sz="3600" dirty="0"/>
            </a:br>
            <a:br>
              <a:rPr lang="de-AT" altLang="de-DE" sz="3600" dirty="0"/>
            </a:br>
            <a:r>
              <a:rPr lang="de-AT" altLang="de-DE" sz="3200" dirty="0"/>
              <a:t>Laufkraftwerke und Speicherkraftwerke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BC9891C-466D-4440-6AD0-CBDD8C37AF28}"/>
              </a:ext>
            </a:extLst>
          </p:cNvPr>
          <p:cNvSpPr>
            <a:spLocks noGrp="1"/>
          </p:cNvSpPr>
          <p:nvPr>
            <p:ph type="title"/>
          </p:nvPr>
        </p:nvSpPr>
        <p:spPr>
          <a:xfrm>
            <a:off x="396875" y="723900"/>
            <a:ext cx="8497888" cy="461963"/>
          </a:xfrm>
        </p:spPr>
        <p:txBody>
          <a:bodyPr/>
          <a:lstStyle/>
          <a:p>
            <a:pPr algn="l"/>
            <a:r>
              <a:rPr lang="de-AT" altLang="de-DE" sz="2400"/>
              <a:t>Laufkraftwerke			      Speicherkraftwerke </a:t>
            </a:r>
          </a:p>
        </p:txBody>
      </p:sp>
      <p:sp>
        <p:nvSpPr>
          <p:cNvPr id="3" name="Textfeld 2">
            <a:extLst>
              <a:ext uri="{FF2B5EF4-FFF2-40B4-BE49-F238E27FC236}">
                <a16:creationId xmlns:a16="http://schemas.microsoft.com/office/drawing/2014/main" id="{082664B8-A959-2579-05FB-D16EF6C694E8}"/>
              </a:ext>
            </a:extLst>
          </p:cNvPr>
          <p:cNvSpPr txBox="1"/>
          <p:nvPr/>
        </p:nvSpPr>
        <p:spPr>
          <a:xfrm>
            <a:off x="3919538" y="2789238"/>
            <a:ext cx="1584325" cy="369887"/>
          </a:xfrm>
          <a:prstGeom prst="rect">
            <a:avLst/>
          </a:prstGeom>
          <a:solidFill>
            <a:srgbClr val="FF9933"/>
          </a:solidFill>
          <a:ln>
            <a:solidFill>
              <a:schemeClr val="tx1">
                <a:lumMod val="50000"/>
                <a:lumOff val="50000"/>
              </a:schemeClr>
            </a:solidFill>
          </a:ln>
        </p:spPr>
        <p:txBody>
          <a:bodyPr>
            <a:spAutoFit/>
          </a:bodyPr>
          <a:lstStyle/>
          <a:p>
            <a:pPr algn="ctr">
              <a:defRPr/>
            </a:pPr>
            <a:r>
              <a:rPr lang="de-AT" dirty="0">
                <a:cs typeface="Arial" charset="0"/>
              </a:rPr>
              <a:t>Wo?</a:t>
            </a:r>
          </a:p>
        </p:txBody>
      </p:sp>
      <p:sp>
        <p:nvSpPr>
          <p:cNvPr id="4" name="Textfeld 3">
            <a:extLst>
              <a:ext uri="{FF2B5EF4-FFF2-40B4-BE49-F238E27FC236}">
                <a16:creationId xmlns:a16="http://schemas.microsoft.com/office/drawing/2014/main" id="{E0F02572-D720-D05E-74AC-D701462E8CD0}"/>
              </a:ext>
            </a:extLst>
          </p:cNvPr>
          <p:cNvSpPr txBox="1"/>
          <p:nvPr/>
        </p:nvSpPr>
        <p:spPr>
          <a:xfrm>
            <a:off x="3924300" y="3700463"/>
            <a:ext cx="1584325" cy="922337"/>
          </a:xfrm>
          <a:prstGeom prst="rect">
            <a:avLst/>
          </a:prstGeom>
          <a:solidFill>
            <a:srgbClr val="FF9933"/>
          </a:solidFill>
          <a:ln>
            <a:solidFill>
              <a:schemeClr val="tx1">
                <a:lumMod val="50000"/>
                <a:lumOff val="50000"/>
              </a:schemeClr>
            </a:solidFill>
          </a:ln>
        </p:spPr>
        <p:txBody>
          <a:bodyPr>
            <a:spAutoFit/>
          </a:bodyPr>
          <a:lstStyle/>
          <a:p>
            <a:pPr algn="ctr">
              <a:defRPr/>
            </a:pPr>
            <a:r>
              <a:rPr lang="de-AT" dirty="0">
                <a:cs typeface="Arial" charset="0"/>
              </a:rPr>
              <a:t>Wann wird Strom erzeugt?</a:t>
            </a:r>
          </a:p>
        </p:txBody>
      </p:sp>
      <p:sp>
        <p:nvSpPr>
          <p:cNvPr id="5" name="Textfeld 4">
            <a:extLst>
              <a:ext uri="{FF2B5EF4-FFF2-40B4-BE49-F238E27FC236}">
                <a16:creationId xmlns:a16="http://schemas.microsoft.com/office/drawing/2014/main" id="{D054BE8C-F634-D5D7-4AB7-74BC12FAF51A}"/>
              </a:ext>
            </a:extLst>
          </p:cNvPr>
          <p:cNvSpPr txBox="1"/>
          <p:nvPr/>
        </p:nvSpPr>
        <p:spPr>
          <a:xfrm>
            <a:off x="395288" y="3203575"/>
            <a:ext cx="3141662" cy="369888"/>
          </a:xfrm>
          <a:prstGeom prst="rect">
            <a:avLst/>
          </a:prstGeom>
          <a:noFill/>
          <a:ln>
            <a:solidFill>
              <a:schemeClr val="tx1">
                <a:lumMod val="50000"/>
                <a:lumOff val="50000"/>
              </a:schemeClr>
            </a:solidFill>
          </a:ln>
        </p:spPr>
        <p:txBody>
          <a:bodyPr>
            <a:spAutoFit/>
          </a:bodyPr>
          <a:lstStyle/>
          <a:p>
            <a:pPr>
              <a:defRPr/>
            </a:pPr>
            <a:r>
              <a:rPr lang="de-AT" dirty="0">
                <a:cs typeface="Arial" charset="0"/>
              </a:rPr>
              <a:t>an großen Flüssen</a:t>
            </a:r>
          </a:p>
        </p:txBody>
      </p:sp>
      <p:sp>
        <p:nvSpPr>
          <p:cNvPr id="6" name="Textfeld 5">
            <a:extLst>
              <a:ext uri="{FF2B5EF4-FFF2-40B4-BE49-F238E27FC236}">
                <a16:creationId xmlns:a16="http://schemas.microsoft.com/office/drawing/2014/main" id="{D3CFDD21-3698-CE59-876D-ED4B5CA518F7}"/>
              </a:ext>
            </a:extLst>
          </p:cNvPr>
          <p:cNvSpPr txBox="1"/>
          <p:nvPr/>
        </p:nvSpPr>
        <p:spPr>
          <a:xfrm>
            <a:off x="1619250" y="6154738"/>
            <a:ext cx="6624638" cy="369887"/>
          </a:xfrm>
          <a:prstGeom prst="rect">
            <a:avLst/>
          </a:prstGeom>
          <a:noFill/>
          <a:ln>
            <a:solidFill>
              <a:schemeClr val="tx1">
                <a:lumMod val="50000"/>
                <a:lumOff val="50000"/>
              </a:schemeClr>
            </a:solidFill>
          </a:ln>
        </p:spPr>
        <p:txBody>
          <a:bodyPr>
            <a:spAutoFit/>
          </a:bodyPr>
          <a:lstStyle/>
          <a:p>
            <a:pPr>
              <a:defRPr/>
            </a:pPr>
            <a:r>
              <a:rPr lang="de-AT" dirty="0">
                <a:cs typeface="Arial" charset="0"/>
              </a:rPr>
              <a:t>Elektrischen Strom für Haushalte, Schulen, Geschäfte, Fabriken,…</a:t>
            </a:r>
          </a:p>
        </p:txBody>
      </p:sp>
      <p:sp>
        <p:nvSpPr>
          <p:cNvPr id="7" name="Textfeld 6">
            <a:extLst>
              <a:ext uri="{FF2B5EF4-FFF2-40B4-BE49-F238E27FC236}">
                <a16:creationId xmlns:a16="http://schemas.microsoft.com/office/drawing/2014/main" id="{A16DDAFC-5852-9D09-E26F-EC59BE9E052D}"/>
              </a:ext>
            </a:extLst>
          </p:cNvPr>
          <p:cNvSpPr txBox="1"/>
          <p:nvPr/>
        </p:nvSpPr>
        <p:spPr>
          <a:xfrm>
            <a:off x="5724525" y="4162425"/>
            <a:ext cx="3168650" cy="922338"/>
          </a:xfrm>
          <a:prstGeom prst="rect">
            <a:avLst/>
          </a:prstGeom>
          <a:noFill/>
          <a:ln>
            <a:solidFill>
              <a:schemeClr val="tx1">
                <a:lumMod val="50000"/>
                <a:lumOff val="50000"/>
              </a:schemeClr>
            </a:solidFill>
          </a:ln>
        </p:spPr>
        <p:txBody>
          <a:bodyPr>
            <a:spAutoFit/>
          </a:bodyPr>
          <a:lstStyle/>
          <a:p>
            <a:pPr>
              <a:defRPr/>
            </a:pPr>
            <a:r>
              <a:rPr lang="de-AT" dirty="0">
                <a:cs typeface="Arial" charset="0"/>
              </a:rPr>
              <a:t>zu den Hauptverbrauchszeiten; </a:t>
            </a:r>
            <a:br>
              <a:rPr lang="de-AT" dirty="0">
                <a:cs typeface="Arial" charset="0"/>
              </a:rPr>
            </a:br>
            <a:r>
              <a:rPr lang="de-AT" dirty="0">
                <a:cs typeface="Arial" charset="0"/>
              </a:rPr>
              <a:t>in der Früh, zu Mittag und </a:t>
            </a:r>
            <a:br>
              <a:rPr lang="de-AT" dirty="0">
                <a:cs typeface="Arial" charset="0"/>
              </a:rPr>
            </a:br>
            <a:r>
              <a:rPr lang="de-AT" dirty="0">
                <a:cs typeface="Arial" charset="0"/>
              </a:rPr>
              <a:t>am Abend</a:t>
            </a:r>
          </a:p>
        </p:txBody>
      </p:sp>
      <p:sp>
        <p:nvSpPr>
          <p:cNvPr id="8" name="Textfeld 7">
            <a:extLst>
              <a:ext uri="{FF2B5EF4-FFF2-40B4-BE49-F238E27FC236}">
                <a16:creationId xmlns:a16="http://schemas.microsoft.com/office/drawing/2014/main" id="{9B967344-5F98-FFA1-13DC-35381D149F7E}"/>
              </a:ext>
            </a:extLst>
          </p:cNvPr>
          <p:cNvSpPr txBox="1"/>
          <p:nvPr/>
        </p:nvSpPr>
        <p:spPr>
          <a:xfrm>
            <a:off x="5724525" y="3203575"/>
            <a:ext cx="3168650" cy="368300"/>
          </a:xfrm>
          <a:prstGeom prst="rect">
            <a:avLst/>
          </a:prstGeom>
          <a:noFill/>
          <a:ln>
            <a:solidFill>
              <a:schemeClr val="tx1">
                <a:lumMod val="50000"/>
                <a:lumOff val="50000"/>
              </a:schemeClr>
            </a:solidFill>
          </a:ln>
        </p:spPr>
        <p:txBody>
          <a:bodyPr>
            <a:spAutoFit/>
          </a:bodyPr>
          <a:lstStyle/>
          <a:p>
            <a:pPr>
              <a:defRPr/>
            </a:pPr>
            <a:r>
              <a:rPr lang="de-AT" dirty="0">
                <a:cs typeface="Arial" charset="0"/>
              </a:rPr>
              <a:t>an aufgestauten Gebirgsbächen</a:t>
            </a:r>
          </a:p>
        </p:txBody>
      </p:sp>
      <p:sp>
        <p:nvSpPr>
          <p:cNvPr id="9" name="Textfeld 8">
            <a:extLst>
              <a:ext uri="{FF2B5EF4-FFF2-40B4-BE49-F238E27FC236}">
                <a16:creationId xmlns:a16="http://schemas.microsoft.com/office/drawing/2014/main" id="{FA66EE9B-0E6B-3D99-7583-7636E15B738A}"/>
              </a:ext>
            </a:extLst>
          </p:cNvPr>
          <p:cNvSpPr txBox="1"/>
          <p:nvPr/>
        </p:nvSpPr>
        <p:spPr>
          <a:xfrm>
            <a:off x="395288" y="4162425"/>
            <a:ext cx="3097212" cy="368300"/>
          </a:xfrm>
          <a:prstGeom prst="rect">
            <a:avLst/>
          </a:prstGeom>
          <a:noFill/>
          <a:ln>
            <a:solidFill>
              <a:schemeClr val="tx1">
                <a:lumMod val="50000"/>
                <a:lumOff val="50000"/>
              </a:schemeClr>
            </a:solidFill>
          </a:ln>
        </p:spPr>
        <p:txBody>
          <a:bodyPr>
            <a:spAutoFit/>
          </a:bodyPr>
          <a:lstStyle/>
          <a:p>
            <a:pPr>
              <a:defRPr/>
            </a:pPr>
            <a:r>
              <a:rPr lang="de-AT" dirty="0">
                <a:cs typeface="Arial" charset="0"/>
              </a:rPr>
              <a:t>die ganze Zeit über</a:t>
            </a:r>
          </a:p>
        </p:txBody>
      </p:sp>
      <p:sp>
        <p:nvSpPr>
          <p:cNvPr id="10" name="Textfeld 9">
            <a:extLst>
              <a:ext uri="{FF2B5EF4-FFF2-40B4-BE49-F238E27FC236}">
                <a16:creationId xmlns:a16="http://schemas.microsoft.com/office/drawing/2014/main" id="{23C6D0C9-D7AD-27D4-F749-85CCEECAAEEA}"/>
              </a:ext>
            </a:extLst>
          </p:cNvPr>
          <p:cNvSpPr txBox="1"/>
          <p:nvPr/>
        </p:nvSpPr>
        <p:spPr>
          <a:xfrm>
            <a:off x="3919538" y="4983163"/>
            <a:ext cx="1584325" cy="923925"/>
          </a:xfrm>
          <a:prstGeom prst="rect">
            <a:avLst/>
          </a:prstGeom>
          <a:solidFill>
            <a:srgbClr val="FF9933"/>
          </a:solidFill>
          <a:ln>
            <a:solidFill>
              <a:schemeClr val="tx1">
                <a:lumMod val="50000"/>
                <a:lumOff val="50000"/>
              </a:schemeClr>
            </a:solidFill>
          </a:ln>
        </p:spPr>
        <p:txBody>
          <a:bodyPr>
            <a:spAutoFit/>
          </a:bodyPr>
          <a:lstStyle/>
          <a:p>
            <a:pPr algn="ctr">
              <a:defRPr/>
            </a:pPr>
            <a:r>
              <a:rPr lang="de-AT" dirty="0">
                <a:cs typeface="Arial" charset="0"/>
              </a:rPr>
              <a:t>Was produzieren sie?</a:t>
            </a:r>
          </a:p>
        </p:txBody>
      </p:sp>
      <p:pic>
        <p:nvPicPr>
          <p:cNvPr id="11" name="Picture 11">
            <a:extLst>
              <a:ext uri="{FF2B5EF4-FFF2-40B4-BE49-F238E27FC236}">
                <a16:creationId xmlns:a16="http://schemas.microsoft.com/office/drawing/2014/main" id="{2E0D70D5-E708-245C-C590-C6A0B0B34E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900" y="1230313"/>
            <a:ext cx="2484438" cy="172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3">
            <a:extLst>
              <a:ext uri="{FF2B5EF4-FFF2-40B4-BE49-F238E27FC236}">
                <a16:creationId xmlns:a16="http://schemas.microsoft.com/office/drawing/2014/main" id="{550BDCC0-22BB-F600-695F-FC4B0BB40F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1500" y="1230313"/>
            <a:ext cx="2590800" cy="172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47430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F1BACFF7-FB14-26DA-9528-F74EB1B0B72E}"/>
              </a:ext>
            </a:extLst>
          </p:cNvPr>
          <p:cNvSpPr>
            <a:spLocks noChangeArrowheads="1"/>
          </p:cNvSpPr>
          <p:nvPr/>
        </p:nvSpPr>
        <p:spPr bwMode="auto">
          <a:xfrm>
            <a:off x="468313" y="836613"/>
            <a:ext cx="3744912" cy="4826000"/>
          </a:xfrm>
          <a:prstGeom prst="rect">
            <a:avLst/>
          </a:prstGeom>
          <a:noFill/>
          <a:ln w="9525">
            <a:solidFill>
              <a:srgbClr val="FFFFFF"/>
            </a:solidFill>
            <a:miter lim="800000"/>
            <a:headEnd/>
            <a:tailEnd/>
          </a:ln>
        </p:spPr>
        <p:txBody>
          <a:bodyPr/>
          <a:lstStyle>
            <a:lvl1pPr eaLnBrk="0" hangingPunct="0">
              <a:spcBef>
                <a:spcPct val="20000"/>
              </a:spcBef>
              <a:buChar char="•"/>
              <a:defRPr sz="3200">
                <a:solidFill>
                  <a:schemeClr val="tx1"/>
                </a:solidFill>
                <a:latin typeface="PoloST11K-Buch" pitchFamily="34" charset="0"/>
              </a:defRPr>
            </a:lvl1pPr>
            <a:lvl2pPr marL="742950" indent="-285750" eaLnBrk="0" hangingPunct="0">
              <a:spcBef>
                <a:spcPct val="20000"/>
              </a:spcBef>
              <a:buChar char="–"/>
              <a:defRPr sz="1200">
                <a:solidFill>
                  <a:srgbClr val="000000"/>
                </a:solidFill>
                <a:latin typeface="Arial" pitchFamily="34" charset="0"/>
                <a:ea typeface="Times New Roman" pitchFamily="18" charset="0"/>
                <a:cs typeface="Arial" pitchFamily="34" charset="0"/>
              </a:defRPr>
            </a:lvl2pPr>
            <a:lvl3pPr marL="1143000" indent="-228600" eaLnBrk="0" hangingPunct="0">
              <a:spcBef>
                <a:spcPct val="20000"/>
              </a:spcBef>
              <a:buChar char="•"/>
              <a:defRPr sz="2400">
                <a:solidFill>
                  <a:schemeClr val="tx1"/>
                </a:solidFill>
                <a:latin typeface="PoloST11K-Buch" pitchFamily="34" charset="0"/>
                <a:cs typeface="Times New Roman" pitchFamily="18" charset="0"/>
              </a:defRPr>
            </a:lvl3pPr>
            <a:lvl4pPr marL="1600200" indent="-228600" eaLnBrk="0" hangingPunct="0">
              <a:spcBef>
                <a:spcPct val="20000"/>
              </a:spcBef>
              <a:buChar char="–"/>
              <a:defRPr sz="2000">
                <a:solidFill>
                  <a:schemeClr val="tx1"/>
                </a:solidFill>
                <a:latin typeface="PoloST11K-Buch" pitchFamily="34" charset="0"/>
                <a:cs typeface="Times New Roman" pitchFamily="18" charset="0"/>
              </a:defRPr>
            </a:lvl4pPr>
            <a:lvl5pPr marL="2057400" indent="-228600" eaLnBrk="0" hangingPunct="0">
              <a:spcBef>
                <a:spcPct val="20000"/>
              </a:spcBef>
              <a:buChar char="»"/>
              <a:defRPr sz="1200">
                <a:solidFill>
                  <a:srgbClr val="000000"/>
                </a:solidFill>
                <a:latin typeface="Arial" pitchFamily="34" charset="0"/>
                <a:ea typeface="Times New Roman" pitchFamily="18" charset="0"/>
                <a:cs typeface="Arial" pitchFamily="34" charset="0"/>
              </a:defRPr>
            </a:lvl5pPr>
            <a:lvl6pPr marL="2514600" indent="-228600" eaLnBrk="0" fontAlgn="base" hangingPunct="0">
              <a:spcBef>
                <a:spcPct val="20000"/>
              </a:spcBef>
              <a:spcAft>
                <a:spcPct val="0"/>
              </a:spcAft>
              <a:buChar char="»"/>
              <a:defRPr sz="1200">
                <a:solidFill>
                  <a:srgbClr val="000000"/>
                </a:solidFill>
                <a:latin typeface="Arial" pitchFamily="34" charset="0"/>
                <a:ea typeface="Times New Roman" pitchFamily="18" charset="0"/>
                <a:cs typeface="Arial" pitchFamily="34" charset="0"/>
              </a:defRPr>
            </a:lvl6pPr>
            <a:lvl7pPr marL="2971800" indent="-228600" eaLnBrk="0" fontAlgn="base" hangingPunct="0">
              <a:spcBef>
                <a:spcPct val="20000"/>
              </a:spcBef>
              <a:spcAft>
                <a:spcPct val="0"/>
              </a:spcAft>
              <a:buChar char="»"/>
              <a:defRPr sz="1200">
                <a:solidFill>
                  <a:srgbClr val="000000"/>
                </a:solidFill>
                <a:latin typeface="Arial" pitchFamily="34" charset="0"/>
                <a:ea typeface="Times New Roman" pitchFamily="18" charset="0"/>
                <a:cs typeface="Arial" pitchFamily="34" charset="0"/>
              </a:defRPr>
            </a:lvl7pPr>
            <a:lvl8pPr marL="3429000" indent="-228600" eaLnBrk="0" fontAlgn="base" hangingPunct="0">
              <a:spcBef>
                <a:spcPct val="20000"/>
              </a:spcBef>
              <a:spcAft>
                <a:spcPct val="0"/>
              </a:spcAft>
              <a:buChar char="»"/>
              <a:defRPr sz="1200">
                <a:solidFill>
                  <a:srgbClr val="000000"/>
                </a:solidFill>
                <a:latin typeface="Arial" pitchFamily="34" charset="0"/>
                <a:ea typeface="Times New Roman" pitchFamily="18" charset="0"/>
                <a:cs typeface="Arial" pitchFamily="34" charset="0"/>
              </a:defRPr>
            </a:lvl8pPr>
            <a:lvl9pPr marL="3886200" indent="-228600" eaLnBrk="0" fontAlgn="base" hangingPunct="0">
              <a:spcBef>
                <a:spcPct val="20000"/>
              </a:spcBef>
              <a:spcAft>
                <a:spcPct val="0"/>
              </a:spcAft>
              <a:buChar char="»"/>
              <a:defRPr sz="1200">
                <a:solidFill>
                  <a:srgbClr val="000000"/>
                </a:solidFill>
                <a:latin typeface="Arial" pitchFamily="34" charset="0"/>
                <a:ea typeface="Times New Roman" pitchFamily="18" charset="0"/>
                <a:cs typeface="Arial" pitchFamily="34" charset="0"/>
              </a:defRPr>
            </a:lvl9pPr>
          </a:lstStyle>
          <a:p>
            <a:pPr eaLnBrk="1" fontAlgn="auto" hangingPunct="1">
              <a:lnSpc>
                <a:spcPts val="1600"/>
              </a:lnSpc>
              <a:spcBef>
                <a:spcPts val="600"/>
              </a:spcBef>
              <a:spcAft>
                <a:spcPts val="0"/>
              </a:spcAft>
              <a:buFontTx/>
              <a:buNone/>
              <a:defRPr/>
            </a:pPr>
            <a:r>
              <a:rPr lang="de-DE" altLang="de-DE" sz="1200" b="1" kern="0" dirty="0">
                <a:solidFill>
                  <a:srgbClr val="000000"/>
                </a:solidFill>
                <a:latin typeface="Arial" pitchFamily="34" charset="0"/>
              </a:rPr>
              <a:t>Hinweise zum Einsatz</a:t>
            </a:r>
          </a:p>
          <a:p>
            <a:pPr eaLnBrk="1" fontAlgn="auto" hangingPunct="1">
              <a:lnSpc>
                <a:spcPts val="1600"/>
              </a:lnSpc>
              <a:spcBef>
                <a:spcPts val="600"/>
              </a:spcBef>
              <a:spcAft>
                <a:spcPts val="0"/>
              </a:spcAft>
              <a:buClr>
                <a:srgbClr val="000000"/>
              </a:buClr>
              <a:buFontTx/>
              <a:buNone/>
              <a:defRPr/>
            </a:pPr>
            <a:r>
              <a:rPr lang="de-DE" altLang="de-DE" sz="1200" kern="0" dirty="0">
                <a:solidFill>
                  <a:srgbClr val="000000"/>
                </a:solidFill>
                <a:latin typeface="Arial" pitchFamily="34" charset="0"/>
              </a:rPr>
              <a:t>Das Tafelbild bezieht sich auf das Thema „Strom aus Wasserkraft“ auf den Seiten 12 und 13 im Schulbuch unterwegs 2.</a:t>
            </a:r>
          </a:p>
          <a:p>
            <a:pPr eaLnBrk="1" fontAlgn="auto" hangingPunct="1">
              <a:lnSpc>
                <a:spcPts val="1600"/>
              </a:lnSpc>
              <a:spcBef>
                <a:spcPts val="600"/>
              </a:spcBef>
              <a:spcAft>
                <a:spcPts val="0"/>
              </a:spcAft>
              <a:buClr>
                <a:srgbClr val="000000"/>
              </a:buClr>
              <a:buFontTx/>
              <a:buNone/>
              <a:defRPr/>
            </a:pPr>
            <a:r>
              <a:rPr lang="de-DE" altLang="de-DE" sz="1200" kern="0" dirty="0">
                <a:solidFill>
                  <a:srgbClr val="000000"/>
                </a:solidFill>
                <a:latin typeface="Arial" pitchFamily="34" charset="0"/>
              </a:rPr>
              <a:t>Es kann als Einstieg dienen. </a:t>
            </a:r>
            <a:br>
              <a:rPr lang="de-DE" altLang="de-DE" sz="1100" kern="0" dirty="0">
                <a:solidFill>
                  <a:srgbClr val="000000"/>
                </a:solidFill>
                <a:latin typeface="Arial" pitchFamily="34" charset="0"/>
              </a:rPr>
            </a:br>
            <a:endParaRPr lang="de-DE" altLang="de-DE" sz="1200" kern="0" dirty="0">
              <a:solidFill>
                <a:srgbClr val="000000"/>
              </a:solidFill>
              <a:latin typeface="Arial" pitchFamily="34" charset="0"/>
            </a:endParaRPr>
          </a:p>
          <a:p>
            <a:pPr eaLnBrk="1" fontAlgn="auto" hangingPunct="1">
              <a:lnSpc>
                <a:spcPts val="1600"/>
              </a:lnSpc>
              <a:spcBef>
                <a:spcPts val="600"/>
              </a:spcBef>
              <a:spcAft>
                <a:spcPts val="0"/>
              </a:spcAft>
              <a:buClr>
                <a:srgbClr val="009999"/>
              </a:buClr>
              <a:buFontTx/>
              <a:buNone/>
              <a:defRPr/>
            </a:pPr>
            <a:endParaRPr lang="de-DE" altLang="de-DE" sz="1200" kern="0" dirty="0">
              <a:solidFill>
                <a:srgbClr val="000000"/>
              </a:solidFill>
              <a:latin typeface="Arial" pitchFamily="34" charset="0"/>
            </a:endParaRPr>
          </a:p>
          <a:p>
            <a:pPr eaLnBrk="1" fontAlgn="auto" hangingPunct="1">
              <a:lnSpc>
                <a:spcPts val="1600"/>
              </a:lnSpc>
              <a:spcBef>
                <a:spcPts val="600"/>
              </a:spcBef>
              <a:spcAft>
                <a:spcPts val="0"/>
              </a:spcAft>
              <a:buClr>
                <a:srgbClr val="009999"/>
              </a:buClr>
              <a:buFontTx/>
              <a:buNone/>
              <a:defRPr/>
            </a:pPr>
            <a:r>
              <a:rPr lang="de-DE" altLang="de-DE" sz="1200" kern="0" dirty="0">
                <a:solidFill>
                  <a:srgbClr val="000000"/>
                </a:solidFill>
                <a:latin typeface="Arial" pitchFamily="34" charset="0"/>
              </a:rPr>
              <a:t>Wir wünschen Ihnen einen erfolgreichen Unterricht!</a:t>
            </a:r>
          </a:p>
        </p:txBody>
      </p:sp>
      <p:sp>
        <p:nvSpPr>
          <p:cNvPr id="7" name="Rectangle 6">
            <a:extLst>
              <a:ext uri="{FF2B5EF4-FFF2-40B4-BE49-F238E27FC236}">
                <a16:creationId xmlns:a16="http://schemas.microsoft.com/office/drawing/2014/main" id="{3C1DB630-2DA5-C3D6-BC09-F5D4A3ACC448}"/>
              </a:ext>
            </a:extLst>
          </p:cNvPr>
          <p:cNvSpPr>
            <a:spLocks noChangeArrowheads="1"/>
          </p:cNvSpPr>
          <p:nvPr/>
        </p:nvSpPr>
        <p:spPr bwMode="auto">
          <a:xfrm>
            <a:off x="4427538" y="692150"/>
            <a:ext cx="4465637" cy="5473700"/>
          </a:xfrm>
          <a:prstGeom prst="rect">
            <a:avLst/>
          </a:prstGeom>
          <a:noFill/>
          <a:ln>
            <a:noFill/>
          </a:ln>
        </p:spPr>
        <p:txBody>
          <a:bodyPr/>
          <a:lstStyle>
            <a:lvl1pPr eaLnBrk="0" hangingPunct="0">
              <a:defRPr sz="4200">
                <a:solidFill>
                  <a:srgbClr val="000000"/>
                </a:solidFill>
                <a:latin typeface="Arial" pitchFamily="34" charset="0"/>
              </a:defRPr>
            </a:lvl1pPr>
            <a:lvl2pPr marL="742950" indent="-285750" eaLnBrk="0" hangingPunct="0">
              <a:defRPr sz="4200">
                <a:solidFill>
                  <a:srgbClr val="000000"/>
                </a:solidFill>
                <a:latin typeface="Arial" pitchFamily="34" charset="0"/>
              </a:defRPr>
            </a:lvl2pPr>
            <a:lvl3pPr marL="1143000" indent="-228600" eaLnBrk="0" hangingPunct="0">
              <a:defRPr sz="4200">
                <a:solidFill>
                  <a:srgbClr val="000000"/>
                </a:solidFill>
                <a:latin typeface="Arial" pitchFamily="34" charset="0"/>
              </a:defRPr>
            </a:lvl3pPr>
            <a:lvl4pPr marL="1600200" indent="-228600" eaLnBrk="0" hangingPunct="0">
              <a:defRPr sz="4200">
                <a:solidFill>
                  <a:srgbClr val="000000"/>
                </a:solidFill>
                <a:latin typeface="Arial" pitchFamily="34" charset="0"/>
              </a:defRPr>
            </a:lvl4pPr>
            <a:lvl5pPr marL="2057400" indent="-228600" eaLnBrk="0" hangingPunct="0">
              <a:defRPr sz="4200">
                <a:solidFill>
                  <a:srgbClr val="000000"/>
                </a:solidFill>
                <a:latin typeface="Arial" pitchFamily="34" charset="0"/>
              </a:defRPr>
            </a:lvl5pPr>
            <a:lvl6pPr marL="2514600" indent="-228600" eaLnBrk="0" fontAlgn="base" hangingPunct="0">
              <a:spcBef>
                <a:spcPct val="0"/>
              </a:spcBef>
              <a:spcAft>
                <a:spcPct val="0"/>
              </a:spcAft>
              <a:defRPr sz="4200">
                <a:solidFill>
                  <a:srgbClr val="000000"/>
                </a:solidFill>
                <a:latin typeface="Arial" pitchFamily="34" charset="0"/>
              </a:defRPr>
            </a:lvl6pPr>
            <a:lvl7pPr marL="2971800" indent="-228600" eaLnBrk="0" fontAlgn="base" hangingPunct="0">
              <a:spcBef>
                <a:spcPct val="0"/>
              </a:spcBef>
              <a:spcAft>
                <a:spcPct val="0"/>
              </a:spcAft>
              <a:defRPr sz="4200">
                <a:solidFill>
                  <a:srgbClr val="000000"/>
                </a:solidFill>
                <a:latin typeface="Arial" pitchFamily="34" charset="0"/>
              </a:defRPr>
            </a:lvl7pPr>
            <a:lvl8pPr marL="3429000" indent="-228600" eaLnBrk="0" fontAlgn="base" hangingPunct="0">
              <a:spcBef>
                <a:spcPct val="0"/>
              </a:spcBef>
              <a:spcAft>
                <a:spcPct val="0"/>
              </a:spcAft>
              <a:defRPr sz="4200">
                <a:solidFill>
                  <a:srgbClr val="000000"/>
                </a:solidFill>
                <a:latin typeface="Arial" pitchFamily="34" charset="0"/>
              </a:defRPr>
            </a:lvl8pPr>
            <a:lvl9pPr marL="3886200" indent="-228600" eaLnBrk="0" fontAlgn="base" hangingPunct="0">
              <a:spcBef>
                <a:spcPct val="0"/>
              </a:spcBef>
              <a:spcAft>
                <a:spcPct val="0"/>
              </a:spcAft>
              <a:defRPr sz="4200">
                <a:solidFill>
                  <a:srgbClr val="000000"/>
                </a:solidFill>
                <a:latin typeface="Arial" pitchFamily="34" charset="0"/>
              </a:defRPr>
            </a:lvl9pPr>
          </a:lstStyle>
          <a:p>
            <a:pPr eaLnBrk="1" fontAlgn="auto" hangingPunct="1">
              <a:lnSpc>
                <a:spcPct val="80000"/>
              </a:lnSpc>
              <a:spcBef>
                <a:spcPct val="20000"/>
              </a:spcBef>
              <a:spcAft>
                <a:spcPts val="0"/>
              </a:spcAft>
              <a:buClr>
                <a:srgbClr val="FFFFFF"/>
              </a:buClr>
              <a:buFont typeface="Wingdings" pitchFamily="2" charset="2"/>
              <a:buNone/>
              <a:defRPr/>
            </a:pPr>
            <a:r>
              <a:rPr lang="de-DE" altLang="de-DE" sz="1200" kern="0" dirty="0"/>
              <a:t> </a:t>
            </a:r>
            <a:endParaRPr lang="de-DE" altLang="de-DE" sz="1200" b="1" kern="0" dirty="0"/>
          </a:p>
          <a:p>
            <a:pPr eaLnBrk="1" fontAlgn="auto" hangingPunct="1">
              <a:spcBef>
                <a:spcPts val="0"/>
              </a:spcBef>
              <a:spcAft>
                <a:spcPts val="0"/>
              </a:spcAft>
              <a:defRPr/>
            </a:pPr>
            <a:r>
              <a:rPr lang="de-DE" altLang="de-DE" sz="1200" b="1" kern="0" dirty="0"/>
              <a:t>Impressum</a:t>
            </a:r>
          </a:p>
          <a:p>
            <a:pPr eaLnBrk="1" fontAlgn="auto" hangingPunct="1">
              <a:spcBef>
                <a:spcPts val="0"/>
              </a:spcBef>
              <a:spcAft>
                <a:spcPts val="0"/>
              </a:spcAft>
              <a:defRPr/>
            </a:pPr>
            <a:r>
              <a:rPr lang="de-DE" altLang="de-DE" sz="1200" kern="0" dirty="0"/>
              <a:t>© Österreichischer Bundesverlag Schulbuch GmbH &amp; Co. KG, Wien 2024</a:t>
            </a:r>
          </a:p>
          <a:p>
            <a:pPr eaLnBrk="1" fontAlgn="auto" hangingPunct="1">
              <a:spcBef>
                <a:spcPts val="0"/>
              </a:spcBef>
              <a:spcAft>
                <a:spcPts val="0"/>
              </a:spcAft>
              <a:defRPr/>
            </a:pPr>
            <a:endParaRPr lang="de-DE" altLang="de-DE" sz="1200" kern="0" dirty="0"/>
          </a:p>
          <a:p>
            <a:pPr eaLnBrk="1" fontAlgn="auto" hangingPunct="1">
              <a:spcBef>
                <a:spcPts val="0"/>
              </a:spcBef>
              <a:spcAft>
                <a:spcPts val="0"/>
              </a:spcAft>
              <a:defRPr/>
            </a:pPr>
            <a:r>
              <a:rPr lang="de-DE" altLang="de-DE" sz="1200" kern="0" dirty="0"/>
              <a:t>Autorinnen und Autoren: Christian Fridrich, Gabriele Kulhanek-Wehlend, Carina Chreiska-Höbinger, Jasmin Sonnleitner, Christoph Steinhart</a:t>
            </a:r>
          </a:p>
          <a:p>
            <a:pPr eaLnBrk="1" fontAlgn="auto" hangingPunct="1">
              <a:spcBef>
                <a:spcPts val="0"/>
              </a:spcBef>
              <a:spcAft>
                <a:spcPts val="0"/>
              </a:spcAft>
              <a:defRPr/>
            </a:pPr>
            <a:endParaRPr lang="de-DE" altLang="de-DE" sz="1200" kern="0" dirty="0"/>
          </a:p>
          <a:p>
            <a:pPr eaLnBrk="1" fontAlgn="auto" hangingPunct="1">
              <a:spcBef>
                <a:spcPts val="0"/>
              </a:spcBef>
              <a:spcAft>
                <a:spcPts val="0"/>
              </a:spcAft>
              <a:defRPr/>
            </a:pPr>
            <a:r>
              <a:rPr lang="de-DE" altLang="de-DE" sz="1200" kern="0" dirty="0"/>
              <a:t>Gestaltung: Angelika Leitner</a:t>
            </a:r>
            <a:br>
              <a:rPr lang="de-DE" altLang="de-DE" sz="1200" kern="0" dirty="0"/>
            </a:br>
            <a:br>
              <a:rPr lang="de-DE" altLang="de-DE" sz="1200" kern="0" dirty="0"/>
            </a:br>
            <a:r>
              <a:rPr lang="de-DE" altLang="de-DE" sz="1200" kern="0" dirty="0"/>
              <a:t>Fotos: © Energie AG/ Edwin </a:t>
            </a:r>
            <a:r>
              <a:rPr lang="de-DE" altLang="de-DE" sz="1200" kern="0" dirty="0" err="1"/>
              <a:t>Stranner</a:t>
            </a:r>
            <a:r>
              <a:rPr lang="de-DE" altLang="de-DE" sz="1200" kern="0" dirty="0"/>
              <a:t> © </a:t>
            </a:r>
            <a:r>
              <a:rPr lang="de-DE" altLang="de-DE" sz="1200" kern="0" dirty="0" err="1"/>
              <a:t>Zechal</a:t>
            </a:r>
            <a:r>
              <a:rPr lang="de-DE" altLang="de-DE" sz="1200" kern="0" dirty="0"/>
              <a:t>- Fotolia.com</a:t>
            </a:r>
          </a:p>
          <a:p>
            <a:pPr eaLnBrk="1" fontAlgn="auto" hangingPunct="1">
              <a:spcBef>
                <a:spcPts val="0"/>
              </a:spcBef>
              <a:spcAft>
                <a:spcPts val="0"/>
              </a:spcAft>
              <a:defRPr/>
            </a:pPr>
            <a:r>
              <a:rPr lang="de-DE" altLang="de-DE" sz="1200" kern="0" dirty="0"/>
              <a:t>Alle Rechte vorbehalten.</a:t>
            </a:r>
          </a:p>
          <a:p>
            <a:pPr eaLnBrk="1" fontAlgn="auto" hangingPunct="1">
              <a:spcBef>
                <a:spcPts val="0"/>
              </a:spcBef>
              <a:spcAft>
                <a:spcPts val="0"/>
              </a:spcAft>
              <a:defRPr/>
            </a:pPr>
            <a:br>
              <a:rPr lang="de-DE" altLang="de-DE" sz="1200" kern="0" dirty="0"/>
            </a:br>
            <a:br>
              <a:rPr lang="de-DE" altLang="de-DE" sz="1200" kern="0" dirty="0"/>
            </a:br>
            <a:r>
              <a:rPr lang="de-DE" altLang="de-DE" sz="1200" kern="0" dirty="0"/>
              <a:t>Alle Rechte vorbehalten.</a:t>
            </a:r>
          </a:p>
          <a:p>
            <a:pPr eaLnBrk="1" fontAlgn="auto" hangingPunct="1">
              <a:spcBef>
                <a:spcPts val="0"/>
              </a:spcBef>
              <a:spcAft>
                <a:spcPts val="0"/>
              </a:spcAft>
              <a:defRPr/>
            </a:pPr>
            <a:r>
              <a:rPr lang="de-DE" altLang="de-DE" sz="1200" kern="0" dirty="0"/>
              <a:t>www.oebv.at</a:t>
            </a:r>
          </a:p>
          <a:p>
            <a:pPr eaLnBrk="1" fontAlgn="auto" hangingPunct="1">
              <a:spcBef>
                <a:spcPts val="0"/>
              </a:spcBef>
              <a:spcAft>
                <a:spcPts val="0"/>
              </a:spcAft>
              <a:defRPr/>
            </a:pPr>
            <a:endParaRPr lang="de-DE" altLang="de-DE" sz="1200" kern="0" dirty="0"/>
          </a:p>
          <a:p>
            <a:pPr eaLnBrk="1" fontAlgn="auto" hangingPunct="1">
              <a:spcBef>
                <a:spcPts val="0"/>
              </a:spcBef>
              <a:spcAft>
                <a:spcPts val="0"/>
              </a:spcAft>
              <a:defRPr/>
            </a:pPr>
            <a:r>
              <a:rPr lang="de-DE" altLang="de-DE" sz="1200" kern="0" dirty="0"/>
              <a:t>Das Werk und seine Teile sind urheberrechtlich geschützt. Der Verlag gewährt das Recht des Downloads und des Einsatzes im Unterricht. Das Herauslösen, Kopieren und Bearbeiten von Daten jeder Art ist untersagt. Das Ausdrucken und Anfertigen von Kopien ist ausschließlich für den eigenen Unterrichts-gebrauch gestattet. Urhebervermerke, Seriennummern sowie sonstige der Programmidentifikation dienende Merkmale dürfen nicht entfernt oder geändert werden. Weder das Werk noch seine Teile dürfen in ein Netzwerk gestellt oder über das Internet weiter verbreitet oder veräußert werden.</a:t>
            </a:r>
          </a:p>
          <a:p>
            <a:pPr eaLnBrk="1" fontAlgn="auto" hangingPunct="1">
              <a:spcBef>
                <a:spcPts val="0"/>
              </a:spcBef>
              <a:spcAft>
                <a:spcPts val="0"/>
              </a:spcAft>
              <a:defRPr/>
            </a:pPr>
            <a:endParaRPr lang="de-DE" altLang="de-DE" sz="1200" kern="0" dirty="0"/>
          </a:p>
          <a:p>
            <a:pPr eaLnBrk="1" fontAlgn="auto" hangingPunct="1">
              <a:spcBef>
                <a:spcPts val="0"/>
              </a:spcBef>
              <a:spcAft>
                <a:spcPts val="0"/>
              </a:spcAft>
              <a:defRPr/>
            </a:pPr>
            <a:r>
              <a:rPr lang="de-DE" altLang="de-DE" sz="1200" kern="0" dirty="0"/>
              <a:t>Jede Nutzung in anderen als den genannten Fällen bedarf der vorherigen schriftlichen Einwilligung des Verlages.</a:t>
            </a:r>
          </a:p>
        </p:txBody>
      </p:sp>
    </p:spTree>
  </p:cSld>
  <p:clrMapOvr>
    <a:masterClrMapping/>
  </p:clrMapOvr>
</p:sld>
</file>

<file path=ppt/theme/theme1.xml><?xml version="1.0" encoding="utf-8"?>
<a:theme xmlns:a="http://schemas.openxmlformats.org/drawingml/2006/main" name="Larissa">
  <a:themeElements>
    <a:clrScheme name="Zusammengesetzt">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269</Words>
  <Application>Microsoft Office PowerPoint</Application>
  <PresentationFormat>Bildschirmpräsentation (4:3)</PresentationFormat>
  <Paragraphs>29</Paragraphs>
  <Slides>3</Slides>
  <Notes>0</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3</vt:i4>
      </vt:variant>
    </vt:vector>
  </HeadingPairs>
  <TitlesOfParts>
    <vt:vector size="9" baseType="lpstr">
      <vt:lpstr>Arial</vt:lpstr>
      <vt:lpstr>Calibri</vt:lpstr>
      <vt:lpstr>PoloBasisTB</vt:lpstr>
      <vt:lpstr>Syntax LT Std</vt:lpstr>
      <vt:lpstr>Wingdings</vt:lpstr>
      <vt:lpstr>Larissa</vt:lpstr>
      <vt:lpstr>Strom aus Wasserkraft  Laufkraftwerke und Speicherkraftwerke </vt:lpstr>
      <vt:lpstr>Laufkraftwerke         Speicherkraftwerke </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Aushilfe VS_NMS</dc:creator>
  <cp:lastModifiedBy>Veronika Gregori</cp:lastModifiedBy>
  <cp:revision>195</cp:revision>
  <dcterms:created xsi:type="dcterms:W3CDTF">2013-10-08T07:58:50Z</dcterms:created>
  <dcterms:modified xsi:type="dcterms:W3CDTF">2023-08-31T04:57:24Z</dcterms:modified>
</cp:coreProperties>
</file>