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53E4405-EEB9-402E-4C03-9689400CB3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BE955AA-D7EF-2D5D-184C-BE935FABF45B}"/>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6CCCC9D-BA41-4C3E-8944-8E501417C109}" type="datetimeFigureOut">
              <a:rPr lang="de-AT"/>
              <a:pPr>
                <a:defRPr/>
              </a:pPr>
              <a:t>31.08.2023</a:t>
            </a:fld>
            <a:endParaRPr lang="de-AT"/>
          </a:p>
        </p:txBody>
      </p:sp>
      <p:sp>
        <p:nvSpPr>
          <p:cNvPr id="4" name="Fußzeilenplatzhalter 3">
            <a:extLst>
              <a:ext uri="{FF2B5EF4-FFF2-40B4-BE49-F238E27FC236}">
                <a16:creationId xmlns:a16="http://schemas.microsoft.com/office/drawing/2014/main" id="{9C02F101-B11E-1210-130E-57C933F5D4C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8488919C-5376-5EA1-34B1-94BCBB251621}"/>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9435EF0-A357-45E4-9E0E-ED42FF50E509}"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ADB2D3C-A8E9-92CC-2B14-8794D59C975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6F58782-1713-753B-99E1-9A416C895C3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1182961-426F-4CEE-819F-4A29B5F3A702}" type="datetimeFigureOut">
              <a:rPr lang="de-AT"/>
              <a:pPr>
                <a:defRPr/>
              </a:pPr>
              <a:t>31.08.2023</a:t>
            </a:fld>
            <a:endParaRPr lang="de-AT"/>
          </a:p>
        </p:txBody>
      </p:sp>
      <p:sp>
        <p:nvSpPr>
          <p:cNvPr id="4" name="Folienbildplatzhalter 3">
            <a:extLst>
              <a:ext uri="{FF2B5EF4-FFF2-40B4-BE49-F238E27FC236}">
                <a16:creationId xmlns:a16="http://schemas.microsoft.com/office/drawing/2014/main" id="{83AEC6CE-6418-CA30-22E6-F11D8EDD56C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C6A64E04-51F7-F84F-360B-257613809A7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6C2F67D-BFEF-BBA2-71EB-9282E36E65F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94AE158A-1EFB-3AC1-4D1F-515F877DAF0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2C96EE5-CDA3-4AEC-A953-0EB6B3C0CE74}"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11357923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9C2D0C1-AA80-CC60-ADA2-9620FA643A00}"/>
              </a:ext>
            </a:extLst>
          </p:cNvPr>
          <p:cNvSpPr>
            <a:spLocks noGrp="1"/>
          </p:cNvSpPr>
          <p:nvPr>
            <p:ph type="dt" sz="half" idx="10"/>
          </p:nvPr>
        </p:nvSpPr>
        <p:spPr/>
        <p:txBody>
          <a:bodyPr/>
          <a:lstStyle>
            <a:lvl1pPr>
              <a:defRPr/>
            </a:lvl1pPr>
          </a:lstStyle>
          <a:p>
            <a:pPr>
              <a:defRPr/>
            </a:pPr>
            <a:fld id="{46657D0E-482E-427B-A884-A21B6556602A}" type="datetimeFigureOut">
              <a:rPr lang="de-AT"/>
              <a:pPr>
                <a:defRPr/>
              </a:pPr>
              <a:t>31.08.2023</a:t>
            </a:fld>
            <a:endParaRPr lang="de-AT"/>
          </a:p>
        </p:txBody>
      </p:sp>
      <p:sp>
        <p:nvSpPr>
          <p:cNvPr id="5" name="Fußzeilenplatzhalter 4">
            <a:extLst>
              <a:ext uri="{FF2B5EF4-FFF2-40B4-BE49-F238E27FC236}">
                <a16:creationId xmlns:a16="http://schemas.microsoft.com/office/drawing/2014/main" id="{B81B1B11-539A-7CDB-1E60-95D213F0EE7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93EC46D-8BCB-1C6B-30AF-04674C51CFE8}"/>
              </a:ext>
            </a:extLst>
          </p:cNvPr>
          <p:cNvSpPr>
            <a:spLocks noGrp="1"/>
          </p:cNvSpPr>
          <p:nvPr>
            <p:ph type="sldNum" sz="quarter" idx="12"/>
          </p:nvPr>
        </p:nvSpPr>
        <p:spPr/>
        <p:txBody>
          <a:bodyPr/>
          <a:lstStyle>
            <a:lvl1pPr>
              <a:defRPr/>
            </a:lvl1pPr>
          </a:lstStyle>
          <a:p>
            <a:pPr>
              <a:defRPr/>
            </a:pPr>
            <a:fld id="{99B84E01-CCC1-4810-8027-8865403F0237}" type="slidenum">
              <a:rPr lang="de-AT" altLang="de-DE"/>
              <a:pPr>
                <a:defRPr/>
              </a:pPr>
              <a:t>‹Nr.›</a:t>
            </a:fld>
            <a:endParaRPr lang="de-AT" altLang="de-DE"/>
          </a:p>
        </p:txBody>
      </p:sp>
    </p:spTree>
    <p:extLst>
      <p:ext uri="{BB962C8B-B14F-4D97-AF65-F5344CB8AC3E}">
        <p14:creationId xmlns:p14="http://schemas.microsoft.com/office/powerpoint/2010/main" val="4163766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F7CA186-77FE-3DAB-59F1-33EB22E04041}"/>
              </a:ext>
            </a:extLst>
          </p:cNvPr>
          <p:cNvSpPr>
            <a:spLocks noGrp="1"/>
          </p:cNvSpPr>
          <p:nvPr>
            <p:ph type="dt" sz="half" idx="10"/>
          </p:nvPr>
        </p:nvSpPr>
        <p:spPr/>
        <p:txBody>
          <a:bodyPr/>
          <a:lstStyle>
            <a:lvl1pPr>
              <a:defRPr/>
            </a:lvl1pPr>
          </a:lstStyle>
          <a:p>
            <a:pPr>
              <a:defRPr/>
            </a:pPr>
            <a:fld id="{240E9A49-CB88-4EB0-A8E1-CF4006F4412A}" type="datetimeFigureOut">
              <a:rPr lang="de-AT"/>
              <a:pPr>
                <a:defRPr/>
              </a:pPr>
              <a:t>31.08.2023</a:t>
            </a:fld>
            <a:endParaRPr lang="de-AT"/>
          </a:p>
        </p:txBody>
      </p:sp>
      <p:sp>
        <p:nvSpPr>
          <p:cNvPr id="5" name="Fußzeilenplatzhalter 4">
            <a:extLst>
              <a:ext uri="{FF2B5EF4-FFF2-40B4-BE49-F238E27FC236}">
                <a16:creationId xmlns:a16="http://schemas.microsoft.com/office/drawing/2014/main" id="{3C1903BE-4B08-E030-FD18-46A36FDDF7D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6C99263-113C-2533-305C-95E2BB3257CF}"/>
              </a:ext>
            </a:extLst>
          </p:cNvPr>
          <p:cNvSpPr>
            <a:spLocks noGrp="1"/>
          </p:cNvSpPr>
          <p:nvPr>
            <p:ph type="sldNum" sz="quarter" idx="12"/>
          </p:nvPr>
        </p:nvSpPr>
        <p:spPr/>
        <p:txBody>
          <a:bodyPr/>
          <a:lstStyle>
            <a:lvl1pPr>
              <a:defRPr/>
            </a:lvl1pPr>
          </a:lstStyle>
          <a:p>
            <a:pPr>
              <a:defRPr/>
            </a:pPr>
            <a:fld id="{EAFAA71F-DA48-4310-895C-AA3FA8AEC6F1}" type="slidenum">
              <a:rPr lang="de-AT" altLang="de-DE"/>
              <a:pPr>
                <a:defRPr/>
              </a:pPr>
              <a:t>‹Nr.›</a:t>
            </a:fld>
            <a:endParaRPr lang="de-AT" altLang="de-DE"/>
          </a:p>
        </p:txBody>
      </p:sp>
    </p:spTree>
    <p:extLst>
      <p:ext uri="{BB962C8B-B14F-4D97-AF65-F5344CB8AC3E}">
        <p14:creationId xmlns:p14="http://schemas.microsoft.com/office/powerpoint/2010/main" val="2155882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71109C3-F552-41ED-4070-7A2E39AAE6D6}"/>
              </a:ext>
            </a:extLst>
          </p:cNvPr>
          <p:cNvSpPr>
            <a:spLocks noGrp="1"/>
          </p:cNvSpPr>
          <p:nvPr>
            <p:ph type="dt" sz="half" idx="10"/>
          </p:nvPr>
        </p:nvSpPr>
        <p:spPr/>
        <p:txBody>
          <a:bodyPr/>
          <a:lstStyle>
            <a:lvl1pPr>
              <a:defRPr/>
            </a:lvl1pPr>
          </a:lstStyle>
          <a:p>
            <a:pPr>
              <a:defRPr/>
            </a:pPr>
            <a:fld id="{F1E36F4E-BD95-42AF-A703-5BB2F1DDCDCC}" type="datetimeFigureOut">
              <a:rPr lang="de-AT"/>
              <a:pPr>
                <a:defRPr/>
              </a:pPr>
              <a:t>31.08.2023</a:t>
            </a:fld>
            <a:endParaRPr lang="de-AT"/>
          </a:p>
        </p:txBody>
      </p:sp>
      <p:sp>
        <p:nvSpPr>
          <p:cNvPr id="5" name="Fußzeilenplatzhalter 4">
            <a:extLst>
              <a:ext uri="{FF2B5EF4-FFF2-40B4-BE49-F238E27FC236}">
                <a16:creationId xmlns:a16="http://schemas.microsoft.com/office/drawing/2014/main" id="{42537B4A-5CA7-05DE-CD61-4FAA1C90344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30689DA-639F-4229-475A-CB5FE9B12035}"/>
              </a:ext>
            </a:extLst>
          </p:cNvPr>
          <p:cNvSpPr>
            <a:spLocks noGrp="1"/>
          </p:cNvSpPr>
          <p:nvPr>
            <p:ph type="sldNum" sz="quarter" idx="12"/>
          </p:nvPr>
        </p:nvSpPr>
        <p:spPr/>
        <p:txBody>
          <a:bodyPr/>
          <a:lstStyle>
            <a:lvl1pPr>
              <a:defRPr/>
            </a:lvl1pPr>
          </a:lstStyle>
          <a:p>
            <a:pPr>
              <a:defRPr/>
            </a:pPr>
            <a:fld id="{B3AD7DCF-9B51-418A-8883-61F485551D5B}" type="slidenum">
              <a:rPr lang="de-AT" altLang="de-DE"/>
              <a:pPr>
                <a:defRPr/>
              </a:pPr>
              <a:t>‹Nr.›</a:t>
            </a:fld>
            <a:endParaRPr lang="de-AT" altLang="de-DE"/>
          </a:p>
        </p:txBody>
      </p:sp>
    </p:spTree>
    <p:extLst>
      <p:ext uri="{BB962C8B-B14F-4D97-AF65-F5344CB8AC3E}">
        <p14:creationId xmlns:p14="http://schemas.microsoft.com/office/powerpoint/2010/main" val="2081961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1ABA4A4-9E33-AB28-7237-B74A65D49B71}"/>
              </a:ext>
            </a:extLst>
          </p:cNvPr>
          <p:cNvSpPr>
            <a:spLocks noGrp="1"/>
          </p:cNvSpPr>
          <p:nvPr>
            <p:ph type="dt" sz="half" idx="10"/>
          </p:nvPr>
        </p:nvSpPr>
        <p:spPr/>
        <p:txBody>
          <a:bodyPr/>
          <a:lstStyle>
            <a:lvl1pPr>
              <a:defRPr/>
            </a:lvl1pPr>
          </a:lstStyle>
          <a:p>
            <a:pPr>
              <a:defRPr/>
            </a:pPr>
            <a:fld id="{7E6A6E39-157E-45CC-A0EF-574B26933D5C}" type="datetimeFigureOut">
              <a:rPr lang="de-AT"/>
              <a:pPr>
                <a:defRPr/>
              </a:pPr>
              <a:t>31.08.2023</a:t>
            </a:fld>
            <a:endParaRPr lang="de-AT"/>
          </a:p>
        </p:txBody>
      </p:sp>
      <p:sp>
        <p:nvSpPr>
          <p:cNvPr id="5" name="Fußzeilenplatzhalter 4">
            <a:extLst>
              <a:ext uri="{FF2B5EF4-FFF2-40B4-BE49-F238E27FC236}">
                <a16:creationId xmlns:a16="http://schemas.microsoft.com/office/drawing/2014/main" id="{1C74EF6E-2D14-B454-1252-04CB43368C2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416D9D7-DA3B-4393-1EDE-CADFE0C79E01}"/>
              </a:ext>
            </a:extLst>
          </p:cNvPr>
          <p:cNvSpPr>
            <a:spLocks noGrp="1"/>
          </p:cNvSpPr>
          <p:nvPr>
            <p:ph type="sldNum" sz="quarter" idx="12"/>
          </p:nvPr>
        </p:nvSpPr>
        <p:spPr/>
        <p:txBody>
          <a:bodyPr/>
          <a:lstStyle>
            <a:lvl1pPr>
              <a:defRPr/>
            </a:lvl1pPr>
          </a:lstStyle>
          <a:p>
            <a:pPr>
              <a:defRPr/>
            </a:pPr>
            <a:fld id="{F1BAD16F-D3A9-4413-AB25-3CA48CCBA0C3}" type="slidenum">
              <a:rPr lang="de-AT" altLang="de-DE"/>
              <a:pPr>
                <a:defRPr/>
              </a:pPr>
              <a:t>‹Nr.›</a:t>
            </a:fld>
            <a:endParaRPr lang="de-AT" altLang="de-DE"/>
          </a:p>
        </p:txBody>
      </p:sp>
    </p:spTree>
    <p:extLst>
      <p:ext uri="{BB962C8B-B14F-4D97-AF65-F5344CB8AC3E}">
        <p14:creationId xmlns:p14="http://schemas.microsoft.com/office/powerpoint/2010/main" val="2826162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3157F21B-4D53-CE50-27DE-645D27C893D6}"/>
              </a:ext>
            </a:extLst>
          </p:cNvPr>
          <p:cNvSpPr>
            <a:spLocks noGrp="1"/>
          </p:cNvSpPr>
          <p:nvPr>
            <p:ph type="dt" sz="half" idx="10"/>
          </p:nvPr>
        </p:nvSpPr>
        <p:spPr/>
        <p:txBody>
          <a:bodyPr/>
          <a:lstStyle>
            <a:lvl1pPr>
              <a:defRPr/>
            </a:lvl1pPr>
          </a:lstStyle>
          <a:p>
            <a:pPr>
              <a:defRPr/>
            </a:pPr>
            <a:fld id="{70A83362-4A66-4E09-BB08-9823C192905E}" type="datetimeFigureOut">
              <a:rPr lang="de-AT"/>
              <a:pPr>
                <a:defRPr/>
              </a:pPr>
              <a:t>31.08.2023</a:t>
            </a:fld>
            <a:endParaRPr lang="de-AT"/>
          </a:p>
        </p:txBody>
      </p:sp>
      <p:sp>
        <p:nvSpPr>
          <p:cNvPr id="6" name="Fußzeilenplatzhalter 4">
            <a:extLst>
              <a:ext uri="{FF2B5EF4-FFF2-40B4-BE49-F238E27FC236}">
                <a16:creationId xmlns:a16="http://schemas.microsoft.com/office/drawing/2014/main" id="{6759AA8E-C130-B855-2D23-9A8DE9F66D0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CF30BE7-38DA-B8ED-2616-2D74BB341F4A}"/>
              </a:ext>
            </a:extLst>
          </p:cNvPr>
          <p:cNvSpPr>
            <a:spLocks noGrp="1"/>
          </p:cNvSpPr>
          <p:nvPr>
            <p:ph type="sldNum" sz="quarter" idx="12"/>
          </p:nvPr>
        </p:nvSpPr>
        <p:spPr/>
        <p:txBody>
          <a:bodyPr/>
          <a:lstStyle>
            <a:lvl1pPr>
              <a:defRPr/>
            </a:lvl1pPr>
          </a:lstStyle>
          <a:p>
            <a:pPr>
              <a:defRPr/>
            </a:pPr>
            <a:fld id="{D740C561-DE4A-4C89-9FE8-5F2DFEF19C5D}" type="slidenum">
              <a:rPr lang="de-AT" altLang="de-DE"/>
              <a:pPr>
                <a:defRPr/>
              </a:pPr>
              <a:t>‹Nr.›</a:t>
            </a:fld>
            <a:endParaRPr lang="de-AT" altLang="de-DE"/>
          </a:p>
        </p:txBody>
      </p:sp>
    </p:spTree>
    <p:extLst>
      <p:ext uri="{BB962C8B-B14F-4D97-AF65-F5344CB8AC3E}">
        <p14:creationId xmlns:p14="http://schemas.microsoft.com/office/powerpoint/2010/main" val="1395973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12BB0E3D-4FFC-3C40-9132-0EDBC8BACBBC}"/>
              </a:ext>
            </a:extLst>
          </p:cNvPr>
          <p:cNvSpPr>
            <a:spLocks noGrp="1"/>
          </p:cNvSpPr>
          <p:nvPr>
            <p:ph type="dt" sz="half" idx="10"/>
          </p:nvPr>
        </p:nvSpPr>
        <p:spPr/>
        <p:txBody>
          <a:bodyPr/>
          <a:lstStyle>
            <a:lvl1pPr>
              <a:defRPr/>
            </a:lvl1pPr>
          </a:lstStyle>
          <a:p>
            <a:pPr>
              <a:defRPr/>
            </a:pPr>
            <a:fld id="{28418B54-EF16-4423-9C18-1FEEC624EE01}" type="datetimeFigureOut">
              <a:rPr lang="de-AT"/>
              <a:pPr>
                <a:defRPr/>
              </a:pPr>
              <a:t>31.08.2023</a:t>
            </a:fld>
            <a:endParaRPr lang="de-AT"/>
          </a:p>
        </p:txBody>
      </p:sp>
      <p:sp>
        <p:nvSpPr>
          <p:cNvPr id="8" name="Fußzeilenplatzhalter 4">
            <a:extLst>
              <a:ext uri="{FF2B5EF4-FFF2-40B4-BE49-F238E27FC236}">
                <a16:creationId xmlns:a16="http://schemas.microsoft.com/office/drawing/2014/main" id="{0298EA78-534B-0A9D-3619-7645301A02D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77E2252-26A8-1105-AC5A-7F61EEA54B30}"/>
              </a:ext>
            </a:extLst>
          </p:cNvPr>
          <p:cNvSpPr>
            <a:spLocks noGrp="1"/>
          </p:cNvSpPr>
          <p:nvPr>
            <p:ph type="sldNum" sz="quarter" idx="12"/>
          </p:nvPr>
        </p:nvSpPr>
        <p:spPr/>
        <p:txBody>
          <a:bodyPr/>
          <a:lstStyle>
            <a:lvl1pPr>
              <a:defRPr/>
            </a:lvl1pPr>
          </a:lstStyle>
          <a:p>
            <a:pPr>
              <a:defRPr/>
            </a:pPr>
            <a:fld id="{5A7C7CF3-F23D-477D-B86A-F95ABAF62BA8}" type="slidenum">
              <a:rPr lang="de-AT" altLang="de-DE"/>
              <a:pPr>
                <a:defRPr/>
              </a:pPr>
              <a:t>‹Nr.›</a:t>
            </a:fld>
            <a:endParaRPr lang="de-AT" altLang="de-DE"/>
          </a:p>
        </p:txBody>
      </p:sp>
    </p:spTree>
    <p:extLst>
      <p:ext uri="{BB962C8B-B14F-4D97-AF65-F5344CB8AC3E}">
        <p14:creationId xmlns:p14="http://schemas.microsoft.com/office/powerpoint/2010/main" val="107096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8508072-6DE9-4681-A83F-21778C521500}"/>
              </a:ext>
            </a:extLst>
          </p:cNvPr>
          <p:cNvSpPr>
            <a:spLocks noGrp="1"/>
          </p:cNvSpPr>
          <p:nvPr>
            <p:ph type="dt" sz="half" idx="10"/>
          </p:nvPr>
        </p:nvSpPr>
        <p:spPr/>
        <p:txBody>
          <a:bodyPr/>
          <a:lstStyle>
            <a:lvl1pPr>
              <a:defRPr/>
            </a:lvl1pPr>
          </a:lstStyle>
          <a:p>
            <a:pPr>
              <a:defRPr/>
            </a:pPr>
            <a:fld id="{FA5F1D96-DAD7-4D60-8B6C-E7A5149815B0}" type="datetimeFigureOut">
              <a:rPr lang="de-AT"/>
              <a:pPr>
                <a:defRPr/>
              </a:pPr>
              <a:t>31.08.2023</a:t>
            </a:fld>
            <a:endParaRPr lang="de-AT"/>
          </a:p>
        </p:txBody>
      </p:sp>
      <p:sp>
        <p:nvSpPr>
          <p:cNvPr id="4" name="Fußzeilenplatzhalter 4">
            <a:extLst>
              <a:ext uri="{FF2B5EF4-FFF2-40B4-BE49-F238E27FC236}">
                <a16:creationId xmlns:a16="http://schemas.microsoft.com/office/drawing/2014/main" id="{BB8F18F0-04E6-2278-994A-27FEEF4E1736}"/>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E168C4E3-AEA5-D09F-EF73-999D1EBC70D0}"/>
              </a:ext>
            </a:extLst>
          </p:cNvPr>
          <p:cNvSpPr>
            <a:spLocks noGrp="1"/>
          </p:cNvSpPr>
          <p:nvPr>
            <p:ph type="sldNum" sz="quarter" idx="12"/>
          </p:nvPr>
        </p:nvSpPr>
        <p:spPr/>
        <p:txBody>
          <a:bodyPr/>
          <a:lstStyle>
            <a:lvl1pPr>
              <a:defRPr/>
            </a:lvl1pPr>
          </a:lstStyle>
          <a:p>
            <a:pPr>
              <a:defRPr/>
            </a:pPr>
            <a:fld id="{1735789D-A231-46EA-BCC3-6C12C04BBD99}" type="slidenum">
              <a:rPr lang="de-AT" altLang="de-DE"/>
              <a:pPr>
                <a:defRPr/>
              </a:pPr>
              <a:t>‹Nr.›</a:t>
            </a:fld>
            <a:endParaRPr lang="de-AT" altLang="de-DE"/>
          </a:p>
        </p:txBody>
      </p:sp>
    </p:spTree>
    <p:extLst>
      <p:ext uri="{BB962C8B-B14F-4D97-AF65-F5344CB8AC3E}">
        <p14:creationId xmlns:p14="http://schemas.microsoft.com/office/powerpoint/2010/main" val="362399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9F71C0F-C67B-2D43-7D68-2C5B2CCC410A}"/>
              </a:ext>
            </a:extLst>
          </p:cNvPr>
          <p:cNvSpPr>
            <a:spLocks noGrp="1"/>
          </p:cNvSpPr>
          <p:nvPr>
            <p:ph type="dt" sz="half" idx="10"/>
          </p:nvPr>
        </p:nvSpPr>
        <p:spPr/>
        <p:txBody>
          <a:bodyPr/>
          <a:lstStyle>
            <a:lvl1pPr>
              <a:defRPr/>
            </a:lvl1pPr>
          </a:lstStyle>
          <a:p>
            <a:pPr>
              <a:defRPr/>
            </a:pPr>
            <a:fld id="{C271C183-F7A6-43ED-A67F-52B61D9AB505}" type="datetimeFigureOut">
              <a:rPr lang="de-AT"/>
              <a:pPr>
                <a:defRPr/>
              </a:pPr>
              <a:t>31.08.2023</a:t>
            </a:fld>
            <a:endParaRPr lang="de-AT"/>
          </a:p>
        </p:txBody>
      </p:sp>
      <p:sp>
        <p:nvSpPr>
          <p:cNvPr id="3" name="Fußzeilenplatzhalter 4">
            <a:extLst>
              <a:ext uri="{FF2B5EF4-FFF2-40B4-BE49-F238E27FC236}">
                <a16:creationId xmlns:a16="http://schemas.microsoft.com/office/drawing/2014/main" id="{F520C207-FFEC-3879-D2DE-472F2EE80AC7}"/>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BC88F82-F9EC-83F8-9C95-0BCE00EF416C}"/>
              </a:ext>
            </a:extLst>
          </p:cNvPr>
          <p:cNvSpPr>
            <a:spLocks noGrp="1"/>
          </p:cNvSpPr>
          <p:nvPr>
            <p:ph type="sldNum" sz="quarter" idx="12"/>
          </p:nvPr>
        </p:nvSpPr>
        <p:spPr/>
        <p:txBody>
          <a:bodyPr/>
          <a:lstStyle>
            <a:lvl1pPr>
              <a:defRPr/>
            </a:lvl1pPr>
          </a:lstStyle>
          <a:p>
            <a:pPr>
              <a:defRPr/>
            </a:pPr>
            <a:fld id="{14A27A87-8013-4E7D-A01D-ABC555B6D843}" type="slidenum">
              <a:rPr lang="de-AT" altLang="de-DE"/>
              <a:pPr>
                <a:defRPr/>
              </a:pPr>
              <a:t>‹Nr.›</a:t>
            </a:fld>
            <a:endParaRPr lang="de-AT" altLang="de-DE"/>
          </a:p>
        </p:txBody>
      </p:sp>
    </p:spTree>
    <p:extLst>
      <p:ext uri="{BB962C8B-B14F-4D97-AF65-F5344CB8AC3E}">
        <p14:creationId xmlns:p14="http://schemas.microsoft.com/office/powerpoint/2010/main" val="119775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FF3172C-5A01-E20F-E01B-4B326D1A4D77}"/>
              </a:ext>
            </a:extLst>
          </p:cNvPr>
          <p:cNvSpPr>
            <a:spLocks noGrp="1"/>
          </p:cNvSpPr>
          <p:nvPr>
            <p:ph type="dt" sz="half" idx="10"/>
          </p:nvPr>
        </p:nvSpPr>
        <p:spPr/>
        <p:txBody>
          <a:bodyPr/>
          <a:lstStyle>
            <a:lvl1pPr>
              <a:defRPr/>
            </a:lvl1pPr>
          </a:lstStyle>
          <a:p>
            <a:pPr>
              <a:defRPr/>
            </a:pPr>
            <a:fld id="{5C86A795-C933-46A8-A352-AA7DAF53130A}" type="datetimeFigureOut">
              <a:rPr lang="de-AT"/>
              <a:pPr>
                <a:defRPr/>
              </a:pPr>
              <a:t>31.08.2023</a:t>
            </a:fld>
            <a:endParaRPr lang="de-AT"/>
          </a:p>
        </p:txBody>
      </p:sp>
      <p:sp>
        <p:nvSpPr>
          <p:cNvPr id="6" name="Fußzeilenplatzhalter 4">
            <a:extLst>
              <a:ext uri="{FF2B5EF4-FFF2-40B4-BE49-F238E27FC236}">
                <a16:creationId xmlns:a16="http://schemas.microsoft.com/office/drawing/2014/main" id="{A36891B1-C9F0-66DE-9DED-30EA41ECA6E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00B4C9E-1469-4D53-BD5B-7052B5E42B53}"/>
              </a:ext>
            </a:extLst>
          </p:cNvPr>
          <p:cNvSpPr>
            <a:spLocks noGrp="1"/>
          </p:cNvSpPr>
          <p:nvPr>
            <p:ph type="sldNum" sz="quarter" idx="12"/>
          </p:nvPr>
        </p:nvSpPr>
        <p:spPr/>
        <p:txBody>
          <a:bodyPr/>
          <a:lstStyle>
            <a:lvl1pPr>
              <a:defRPr/>
            </a:lvl1pPr>
          </a:lstStyle>
          <a:p>
            <a:pPr>
              <a:defRPr/>
            </a:pPr>
            <a:fld id="{4187DB09-AB30-4A7F-8297-592F19D4B0AF}" type="slidenum">
              <a:rPr lang="de-AT" altLang="de-DE"/>
              <a:pPr>
                <a:defRPr/>
              </a:pPr>
              <a:t>‹Nr.›</a:t>
            </a:fld>
            <a:endParaRPr lang="de-AT" altLang="de-DE"/>
          </a:p>
        </p:txBody>
      </p:sp>
    </p:spTree>
    <p:extLst>
      <p:ext uri="{BB962C8B-B14F-4D97-AF65-F5344CB8AC3E}">
        <p14:creationId xmlns:p14="http://schemas.microsoft.com/office/powerpoint/2010/main" val="174448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7CA9C18-1EC1-B2C9-FF34-71BAB45224AC}"/>
              </a:ext>
            </a:extLst>
          </p:cNvPr>
          <p:cNvSpPr>
            <a:spLocks noGrp="1"/>
          </p:cNvSpPr>
          <p:nvPr>
            <p:ph type="dt" sz="half" idx="10"/>
          </p:nvPr>
        </p:nvSpPr>
        <p:spPr/>
        <p:txBody>
          <a:bodyPr/>
          <a:lstStyle>
            <a:lvl1pPr>
              <a:defRPr/>
            </a:lvl1pPr>
          </a:lstStyle>
          <a:p>
            <a:pPr>
              <a:defRPr/>
            </a:pPr>
            <a:fld id="{E0CF4B03-FC36-42B7-89AF-C7BFBB628F35}" type="datetimeFigureOut">
              <a:rPr lang="de-AT"/>
              <a:pPr>
                <a:defRPr/>
              </a:pPr>
              <a:t>31.08.2023</a:t>
            </a:fld>
            <a:endParaRPr lang="de-AT"/>
          </a:p>
        </p:txBody>
      </p:sp>
      <p:sp>
        <p:nvSpPr>
          <p:cNvPr id="6" name="Fußzeilenplatzhalter 4">
            <a:extLst>
              <a:ext uri="{FF2B5EF4-FFF2-40B4-BE49-F238E27FC236}">
                <a16:creationId xmlns:a16="http://schemas.microsoft.com/office/drawing/2014/main" id="{0FA2E3EC-39FD-7590-3DE7-86E9F084E94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FC3ED54-0E63-2160-4DF0-9E720BA548B2}"/>
              </a:ext>
            </a:extLst>
          </p:cNvPr>
          <p:cNvSpPr>
            <a:spLocks noGrp="1"/>
          </p:cNvSpPr>
          <p:nvPr>
            <p:ph type="sldNum" sz="quarter" idx="12"/>
          </p:nvPr>
        </p:nvSpPr>
        <p:spPr/>
        <p:txBody>
          <a:bodyPr/>
          <a:lstStyle>
            <a:lvl1pPr>
              <a:defRPr/>
            </a:lvl1pPr>
          </a:lstStyle>
          <a:p>
            <a:pPr>
              <a:defRPr/>
            </a:pPr>
            <a:fld id="{57742736-65ED-44FB-B848-8E5409B82BC4}" type="slidenum">
              <a:rPr lang="de-AT" altLang="de-DE"/>
              <a:pPr>
                <a:defRPr/>
              </a:pPr>
              <a:t>‹Nr.›</a:t>
            </a:fld>
            <a:endParaRPr lang="de-AT" altLang="de-DE"/>
          </a:p>
        </p:txBody>
      </p:sp>
    </p:spTree>
    <p:extLst>
      <p:ext uri="{BB962C8B-B14F-4D97-AF65-F5344CB8AC3E}">
        <p14:creationId xmlns:p14="http://schemas.microsoft.com/office/powerpoint/2010/main" val="4134364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D3A09CF-CABF-4C5F-BB5C-CE1D80BA797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832FF6EB-38C3-6EDE-2676-CFFBA71062F1}"/>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65F403DE-EF3B-C074-FA17-B64A8F5E7F1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F12EEED-056E-8243-32D1-62EEBD9CAA1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2B50C79-683D-40BE-B521-A0C71FE502FE}" type="datetimeFigureOut">
              <a:rPr lang="de-AT"/>
              <a:pPr>
                <a:defRPr/>
              </a:pPr>
              <a:t>31.08.2023</a:t>
            </a:fld>
            <a:endParaRPr lang="de-AT"/>
          </a:p>
        </p:txBody>
      </p:sp>
      <p:sp>
        <p:nvSpPr>
          <p:cNvPr id="5" name="Fußzeilenplatzhalter 4">
            <a:extLst>
              <a:ext uri="{FF2B5EF4-FFF2-40B4-BE49-F238E27FC236}">
                <a16:creationId xmlns:a16="http://schemas.microsoft.com/office/drawing/2014/main" id="{4ECA29EB-C7C8-E59C-E0FF-152600D3A18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BCE963F5-6EDE-3195-BC5E-736CAA2219E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DD0A68E-2ED7-4B3D-A5C6-BFB3514EBDC9}" type="slidenum">
              <a:rPr lang="de-AT" altLang="de-DE"/>
              <a:pPr>
                <a:defRPr/>
              </a:pPr>
              <a:t>‹Nr.›</a:t>
            </a:fld>
            <a:endParaRPr lang="de-AT" altLang="de-DE"/>
          </a:p>
        </p:txBody>
      </p:sp>
      <p:pic>
        <p:nvPicPr>
          <p:cNvPr id="1032" name="Picture 19">
            <a:extLst>
              <a:ext uri="{FF2B5EF4-FFF2-40B4-BE49-F238E27FC236}">
                <a16:creationId xmlns:a16="http://schemas.microsoft.com/office/drawing/2014/main" id="{8948B2F9-6B7C-B565-9DAD-38B8BADB06E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019A9015-FB8C-B6FC-DA94-FE8F985B5F8A}"/>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A8AE7A48-1110-E60D-09AF-0EE8FE8677B4}"/>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2024</a:t>
            </a:r>
          </a:p>
        </p:txBody>
      </p:sp>
      <p:pic>
        <p:nvPicPr>
          <p:cNvPr id="2" name="Picture 13" descr="I:\500-vs_hs\Aushilfen\___Carina\Unterwegs\uw1_schriftzug_weiss.gif">
            <a:extLst>
              <a:ext uri="{FF2B5EF4-FFF2-40B4-BE49-F238E27FC236}">
                <a16:creationId xmlns:a16="http://schemas.microsoft.com/office/drawing/2014/main" id="{EED7B062-F736-B29B-6249-BFB50B4F903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91E39BF-0880-9B2A-5298-6578BF388F22}"/>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A61C60-CB3E-5EAC-204A-CDBD059052A5}"/>
              </a:ext>
            </a:extLst>
          </p:cNvPr>
          <p:cNvSpPr>
            <a:spLocks noGrp="1"/>
          </p:cNvSpPr>
          <p:nvPr>
            <p:ph type="title"/>
          </p:nvPr>
        </p:nvSpPr>
        <p:spPr>
          <a:xfrm>
            <a:off x="468313" y="1989138"/>
            <a:ext cx="8229600" cy="1692275"/>
          </a:xfrm>
        </p:spPr>
        <p:txBody>
          <a:bodyPr/>
          <a:lstStyle/>
          <a:p>
            <a:r>
              <a:rPr lang="de-AT" altLang="de-DE" sz="3600" dirty="0"/>
              <a:t>Strom aus Wasserkraft</a:t>
            </a:r>
            <a:br>
              <a:rPr lang="de-AT" altLang="de-DE" sz="3600" dirty="0"/>
            </a:br>
            <a:br>
              <a:rPr lang="de-AT" altLang="de-DE" sz="3600" dirty="0"/>
            </a:br>
            <a:r>
              <a:rPr lang="de-AT" altLang="de-DE" sz="3200" dirty="0"/>
              <a:t>Laufkraftwerke und Speicherkraftwerke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9891C-466D-4440-6AD0-CBDD8C37AF28}"/>
              </a:ext>
            </a:extLst>
          </p:cNvPr>
          <p:cNvSpPr>
            <a:spLocks noGrp="1"/>
          </p:cNvSpPr>
          <p:nvPr>
            <p:ph type="title"/>
          </p:nvPr>
        </p:nvSpPr>
        <p:spPr>
          <a:xfrm>
            <a:off x="396875" y="723900"/>
            <a:ext cx="8497888" cy="461963"/>
          </a:xfrm>
        </p:spPr>
        <p:txBody>
          <a:bodyPr/>
          <a:lstStyle/>
          <a:p>
            <a:pPr algn="l"/>
            <a:r>
              <a:rPr lang="de-AT" altLang="de-DE" sz="2400"/>
              <a:t>Laufkraftwerke			      Speicherkraftwerke </a:t>
            </a:r>
          </a:p>
        </p:txBody>
      </p:sp>
      <p:sp>
        <p:nvSpPr>
          <p:cNvPr id="3" name="Textfeld 2">
            <a:extLst>
              <a:ext uri="{FF2B5EF4-FFF2-40B4-BE49-F238E27FC236}">
                <a16:creationId xmlns:a16="http://schemas.microsoft.com/office/drawing/2014/main" id="{082664B8-A959-2579-05FB-D16EF6C694E8}"/>
              </a:ext>
            </a:extLst>
          </p:cNvPr>
          <p:cNvSpPr txBox="1"/>
          <p:nvPr/>
        </p:nvSpPr>
        <p:spPr>
          <a:xfrm>
            <a:off x="3919538" y="2789238"/>
            <a:ext cx="1584325" cy="369887"/>
          </a:xfrm>
          <a:prstGeom prst="rect">
            <a:avLst/>
          </a:prstGeom>
          <a:solidFill>
            <a:srgbClr val="FF9933"/>
          </a:solidFill>
          <a:ln>
            <a:solidFill>
              <a:schemeClr val="tx1">
                <a:lumMod val="50000"/>
                <a:lumOff val="50000"/>
              </a:schemeClr>
            </a:solidFill>
          </a:ln>
        </p:spPr>
        <p:txBody>
          <a:bodyPr>
            <a:spAutoFit/>
          </a:bodyPr>
          <a:lstStyle/>
          <a:p>
            <a:pPr algn="ctr">
              <a:defRPr/>
            </a:pPr>
            <a:r>
              <a:rPr lang="de-AT" dirty="0">
                <a:cs typeface="Arial" charset="0"/>
              </a:rPr>
              <a:t>Wo?</a:t>
            </a:r>
          </a:p>
        </p:txBody>
      </p:sp>
      <p:sp>
        <p:nvSpPr>
          <p:cNvPr id="4" name="Textfeld 3">
            <a:extLst>
              <a:ext uri="{FF2B5EF4-FFF2-40B4-BE49-F238E27FC236}">
                <a16:creationId xmlns:a16="http://schemas.microsoft.com/office/drawing/2014/main" id="{E0F02572-D720-D05E-74AC-D701462E8CD0}"/>
              </a:ext>
            </a:extLst>
          </p:cNvPr>
          <p:cNvSpPr txBox="1"/>
          <p:nvPr/>
        </p:nvSpPr>
        <p:spPr>
          <a:xfrm>
            <a:off x="3924300" y="3700463"/>
            <a:ext cx="1584325" cy="922337"/>
          </a:xfrm>
          <a:prstGeom prst="rect">
            <a:avLst/>
          </a:prstGeom>
          <a:solidFill>
            <a:srgbClr val="FF9933"/>
          </a:solidFill>
          <a:ln>
            <a:solidFill>
              <a:schemeClr val="tx1">
                <a:lumMod val="50000"/>
                <a:lumOff val="50000"/>
              </a:schemeClr>
            </a:solidFill>
          </a:ln>
        </p:spPr>
        <p:txBody>
          <a:bodyPr>
            <a:spAutoFit/>
          </a:bodyPr>
          <a:lstStyle/>
          <a:p>
            <a:pPr algn="ctr">
              <a:defRPr/>
            </a:pPr>
            <a:r>
              <a:rPr lang="de-AT" dirty="0">
                <a:cs typeface="Arial" charset="0"/>
              </a:rPr>
              <a:t>Wann wird Strom erzeugt?</a:t>
            </a:r>
          </a:p>
        </p:txBody>
      </p:sp>
      <p:sp>
        <p:nvSpPr>
          <p:cNvPr id="5" name="Textfeld 4">
            <a:extLst>
              <a:ext uri="{FF2B5EF4-FFF2-40B4-BE49-F238E27FC236}">
                <a16:creationId xmlns:a16="http://schemas.microsoft.com/office/drawing/2014/main" id="{D054BE8C-F634-D5D7-4AB7-74BC12FAF51A}"/>
              </a:ext>
            </a:extLst>
          </p:cNvPr>
          <p:cNvSpPr txBox="1"/>
          <p:nvPr/>
        </p:nvSpPr>
        <p:spPr>
          <a:xfrm>
            <a:off x="395288" y="3203575"/>
            <a:ext cx="3141662" cy="369888"/>
          </a:xfrm>
          <a:prstGeom prst="rect">
            <a:avLst/>
          </a:prstGeom>
          <a:noFill/>
          <a:ln>
            <a:solidFill>
              <a:schemeClr val="tx1">
                <a:lumMod val="50000"/>
                <a:lumOff val="50000"/>
              </a:schemeClr>
            </a:solidFill>
          </a:ln>
        </p:spPr>
        <p:txBody>
          <a:bodyPr>
            <a:spAutoFit/>
          </a:bodyPr>
          <a:lstStyle/>
          <a:p>
            <a:pPr>
              <a:defRPr/>
            </a:pPr>
            <a:r>
              <a:rPr lang="de-AT" dirty="0">
                <a:cs typeface="Arial" charset="0"/>
              </a:rPr>
              <a:t>an großen Flüssen</a:t>
            </a:r>
          </a:p>
        </p:txBody>
      </p:sp>
      <p:sp>
        <p:nvSpPr>
          <p:cNvPr id="6" name="Textfeld 5">
            <a:extLst>
              <a:ext uri="{FF2B5EF4-FFF2-40B4-BE49-F238E27FC236}">
                <a16:creationId xmlns:a16="http://schemas.microsoft.com/office/drawing/2014/main" id="{D3CFDD21-3698-CE59-876D-ED4B5CA518F7}"/>
              </a:ext>
            </a:extLst>
          </p:cNvPr>
          <p:cNvSpPr txBox="1"/>
          <p:nvPr/>
        </p:nvSpPr>
        <p:spPr>
          <a:xfrm>
            <a:off x="1619250" y="6154738"/>
            <a:ext cx="6624638" cy="369887"/>
          </a:xfrm>
          <a:prstGeom prst="rect">
            <a:avLst/>
          </a:prstGeom>
          <a:noFill/>
          <a:ln>
            <a:solidFill>
              <a:schemeClr val="tx1">
                <a:lumMod val="50000"/>
                <a:lumOff val="50000"/>
              </a:schemeClr>
            </a:solidFill>
          </a:ln>
        </p:spPr>
        <p:txBody>
          <a:bodyPr>
            <a:spAutoFit/>
          </a:bodyPr>
          <a:lstStyle/>
          <a:p>
            <a:pPr>
              <a:defRPr/>
            </a:pPr>
            <a:r>
              <a:rPr lang="de-AT" dirty="0">
                <a:cs typeface="Arial" charset="0"/>
              </a:rPr>
              <a:t>Elektrischen Strom für Haushalte, Schulen, Geschäfte, Fabriken,…</a:t>
            </a:r>
          </a:p>
        </p:txBody>
      </p:sp>
      <p:sp>
        <p:nvSpPr>
          <p:cNvPr id="7" name="Textfeld 6">
            <a:extLst>
              <a:ext uri="{FF2B5EF4-FFF2-40B4-BE49-F238E27FC236}">
                <a16:creationId xmlns:a16="http://schemas.microsoft.com/office/drawing/2014/main" id="{A16DDAFC-5852-9D09-E26F-EC59BE9E052D}"/>
              </a:ext>
            </a:extLst>
          </p:cNvPr>
          <p:cNvSpPr txBox="1"/>
          <p:nvPr/>
        </p:nvSpPr>
        <p:spPr>
          <a:xfrm>
            <a:off x="5724525" y="4162425"/>
            <a:ext cx="3168650" cy="922338"/>
          </a:xfrm>
          <a:prstGeom prst="rect">
            <a:avLst/>
          </a:prstGeom>
          <a:noFill/>
          <a:ln>
            <a:solidFill>
              <a:schemeClr val="tx1">
                <a:lumMod val="50000"/>
                <a:lumOff val="50000"/>
              </a:schemeClr>
            </a:solidFill>
          </a:ln>
        </p:spPr>
        <p:txBody>
          <a:bodyPr>
            <a:spAutoFit/>
          </a:bodyPr>
          <a:lstStyle/>
          <a:p>
            <a:pPr>
              <a:defRPr/>
            </a:pPr>
            <a:r>
              <a:rPr lang="de-AT" dirty="0">
                <a:cs typeface="Arial" charset="0"/>
              </a:rPr>
              <a:t>zu den Hauptverbrauchszeiten; </a:t>
            </a:r>
            <a:br>
              <a:rPr lang="de-AT" dirty="0">
                <a:cs typeface="Arial" charset="0"/>
              </a:rPr>
            </a:br>
            <a:r>
              <a:rPr lang="de-AT" dirty="0">
                <a:cs typeface="Arial" charset="0"/>
              </a:rPr>
              <a:t>in der Früh, zu Mittag und </a:t>
            </a:r>
            <a:br>
              <a:rPr lang="de-AT" dirty="0">
                <a:cs typeface="Arial" charset="0"/>
              </a:rPr>
            </a:br>
            <a:r>
              <a:rPr lang="de-AT" dirty="0">
                <a:cs typeface="Arial" charset="0"/>
              </a:rPr>
              <a:t>am Abend</a:t>
            </a:r>
          </a:p>
        </p:txBody>
      </p:sp>
      <p:sp>
        <p:nvSpPr>
          <p:cNvPr id="8" name="Textfeld 7">
            <a:extLst>
              <a:ext uri="{FF2B5EF4-FFF2-40B4-BE49-F238E27FC236}">
                <a16:creationId xmlns:a16="http://schemas.microsoft.com/office/drawing/2014/main" id="{9B967344-5F98-FFA1-13DC-35381D149F7E}"/>
              </a:ext>
            </a:extLst>
          </p:cNvPr>
          <p:cNvSpPr txBox="1"/>
          <p:nvPr/>
        </p:nvSpPr>
        <p:spPr>
          <a:xfrm>
            <a:off x="5724525" y="3203575"/>
            <a:ext cx="3168650" cy="368300"/>
          </a:xfrm>
          <a:prstGeom prst="rect">
            <a:avLst/>
          </a:prstGeom>
          <a:noFill/>
          <a:ln>
            <a:solidFill>
              <a:schemeClr val="tx1">
                <a:lumMod val="50000"/>
                <a:lumOff val="50000"/>
              </a:schemeClr>
            </a:solidFill>
          </a:ln>
        </p:spPr>
        <p:txBody>
          <a:bodyPr>
            <a:spAutoFit/>
          </a:bodyPr>
          <a:lstStyle/>
          <a:p>
            <a:pPr>
              <a:defRPr/>
            </a:pPr>
            <a:r>
              <a:rPr lang="de-AT" dirty="0">
                <a:cs typeface="Arial" charset="0"/>
              </a:rPr>
              <a:t>an aufgestauten Gebirgsbächen</a:t>
            </a:r>
          </a:p>
        </p:txBody>
      </p:sp>
      <p:sp>
        <p:nvSpPr>
          <p:cNvPr id="9" name="Textfeld 8">
            <a:extLst>
              <a:ext uri="{FF2B5EF4-FFF2-40B4-BE49-F238E27FC236}">
                <a16:creationId xmlns:a16="http://schemas.microsoft.com/office/drawing/2014/main" id="{FA66EE9B-0E6B-3D99-7583-7636E15B738A}"/>
              </a:ext>
            </a:extLst>
          </p:cNvPr>
          <p:cNvSpPr txBox="1"/>
          <p:nvPr/>
        </p:nvSpPr>
        <p:spPr>
          <a:xfrm>
            <a:off x="395288" y="4162425"/>
            <a:ext cx="3097212" cy="368300"/>
          </a:xfrm>
          <a:prstGeom prst="rect">
            <a:avLst/>
          </a:prstGeom>
          <a:noFill/>
          <a:ln>
            <a:solidFill>
              <a:schemeClr val="tx1">
                <a:lumMod val="50000"/>
                <a:lumOff val="50000"/>
              </a:schemeClr>
            </a:solidFill>
          </a:ln>
        </p:spPr>
        <p:txBody>
          <a:bodyPr>
            <a:spAutoFit/>
          </a:bodyPr>
          <a:lstStyle/>
          <a:p>
            <a:pPr>
              <a:defRPr/>
            </a:pPr>
            <a:r>
              <a:rPr lang="de-AT" dirty="0">
                <a:cs typeface="Arial" charset="0"/>
              </a:rPr>
              <a:t>die ganze Zeit über</a:t>
            </a:r>
          </a:p>
        </p:txBody>
      </p:sp>
      <p:sp>
        <p:nvSpPr>
          <p:cNvPr id="10" name="Textfeld 9">
            <a:extLst>
              <a:ext uri="{FF2B5EF4-FFF2-40B4-BE49-F238E27FC236}">
                <a16:creationId xmlns:a16="http://schemas.microsoft.com/office/drawing/2014/main" id="{23C6D0C9-D7AD-27D4-F749-85CCEECAAEEA}"/>
              </a:ext>
            </a:extLst>
          </p:cNvPr>
          <p:cNvSpPr txBox="1"/>
          <p:nvPr/>
        </p:nvSpPr>
        <p:spPr>
          <a:xfrm>
            <a:off x="3919538" y="4983163"/>
            <a:ext cx="1584325" cy="923925"/>
          </a:xfrm>
          <a:prstGeom prst="rect">
            <a:avLst/>
          </a:prstGeom>
          <a:solidFill>
            <a:srgbClr val="FF9933"/>
          </a:solidFill>
          <a:ln>
            <a:solidFill>
              <a:schemeClr val="tx1">
                <a:lumMod val="50000"/>
                <a:lumOff val="50000"/>
              </a:schemeClr>
            </a:solidFill>
          </a:ln>
        </p:spPr>
        <p:txBody>
          <a:bodyPr>
            <a:spAutoFit/>
          </a:bodyPr>
          <a:lstStyle/>
          <a:p>
            <a:pPr algn="ctr">
              <a:defRPr/>
            </a:pPr>
            <a:r>
              <a:rPr lang="de-AT" dirty="0">
                <a:cs typeface="Arial" charset="0"/>
              </a:rPr>
              <a:t>Was produzieren sie?</a:t>
            </a:r>
          </a:p>
        </p:txBody>
      </p:sp>
      <p:pic>
        <p:nvPicPr>
          <p:cNvPr id="11" name="Picture 11">
            <a:extLst>
              <a:ext uri="{FF2B5EF4-FFF2-40B4-BE49-F238E27FC236}">
                <a16:creationId xmlns:a16="http://schemas.microsoft.com/office/drawing/2014/main" id="{2E0D70D5-E708-245C-C590-C6A0B0B34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230313"/>
            <a:ext cx="2484438"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3">
            <a:extLst>
              <a:ext uri="{FF2B5EF4-FFF2-40B4-BE49-F238E27FC236}">
                <a16:creationId xmlns:a16="http://schemas.microsoft.com/office/drawing/2014/main" id="{550BDCC0-22BB-F600-695F-FC4B0BB40F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1230313"/>
            <a:ext cx="2590800"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743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F1BACFF7-FB14-26DA-9528-F74EB1B0B72E}"/>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„Strom aus Wasserkraft“ auf den Seiten 12 und 13 im Schulbuch unterwegs 2.</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3C1DB630-2DA5-C3D6-BC09-F5D4A3ACC448}"/>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Fotos: © Energie AG/ Edwin </a:t>
            </a:r>
            <a:r>
              <a:rPr lang="de-DE" altLang="de-DE" sz="1200" kern="0" dirty="0" err="1"/>
              <a:t>Stranner</a:t>
            </a:r>
            <a:r>
              <a:rPr lang="de-DE" altLang="de-DE" sz="1200" kern="0" dirty="0"/>
              <a:t> © </a:t>
            </a:r>
            <a:r>
              <a:rPr lang="de-DE" altLang="de-DE" sz="1200" kern="0" dirty="0" err="1"/>
              <a:t>Zechal</a:t>
            </a:r>
            <a:r>
              <a:rPr lang="de-DE" altLang="de-DE" sz="1200" kern="0" dirty="0"/>
              <a:t>- Fotolia.com</a:t>
            </a:r>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269</Words>
  <Application>Microsoft Office PowerPoint</Application>
  <PresentationFormat>Bildschirmpräsentation (4:3)</PresentationFormat>
  <Paragraphs>29</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Strom aus Wasserkraft  Laufkraftwerke und Speicherkraftwerke </vt:lpstr>
      <vt:lpstr>Laufkraftwerke         Speicherkraftwerke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195</cp:revision>
  <dcterms:created xsi:type="dcterms:W3CDTF">2013-10-08T07:58:50Z</dcterms:created>
  <dcterms:modified xsi:type="dcterms:W3CDTF">2023-08-31T04:57:24Z</dcterms:modified>
</cp:coreProperties>
</file>