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3" r:id="rId2"/>
    <p:sldId id="294" r:id="rId3"/>
    <p:sldId id="292" r:id="rId4"/>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0A0A"/>
    <a:srgbClr val="FFCC00"/>
    <a:srgbClr val="FF9933"/>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56" autoAdjust="0"/>
    <p:restoredTop sz="94545" autoAdjust="0"/>
  </p:normalViewPr>
  <p:slideViewPr>
    <p:cSldViewPr>
      <p:cViewPr varScale="1">
        <p:scale>
          <a:sx n="109" d="100"/>
          <a:sy n="109" d="100"/>
        </p:scale>
        <p:origin x="1662" y="11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7EBB94FF-9995-4F07-BD8B-A153F1E8CB6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0EA18247-252D-4320-9D05-C2F21A537719}"/>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8BEAD5C-E8C5-4421-A1A4-4D36D683754D}" type="datetimeFigureOut">
              <a:rPr lang="de-AT"/>
              <a:pPr>
                <a:defRPr/>
              </a:pPr>
              <a:t>02.06.2022</a:t>
            </a:fld>
            <a:endParaRPr lang="de-AT"/>
          </a:p>
        </p:txBody>
      </p:sp>
      <p:sp>
        <p:nvSpPr>
          <p:cNvPr id="4" name="Fußzeilenplatzhalter 3">
            <a:extLst>
              <a:ext uri="{FF2B5EF4-FFF2-40B4-BE49-F238E27FC236}">
                <a16:creationId xmlns:a16="http://schemas.microsoft.com/office/drawing/2014/main" id="{EC301AE3-D963-4995-B805-19FE58B4F6E8}"/>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B1E38DB0-8F52-492A-9C19-B18F5877FF73}"/>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0A76F17B-B9A8-4674-87FF-2D9C190E1F74}" type="slidenum">
              <a:rPr lang="de-AT" altLang="de-DE"/>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16016C77-D724-4A62-AA04-CD2242CD1807}"/>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DE09E993-DFEE-4E0F-9BF6-A473C6A49E0B}"/>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74D1D8E-F855-4311-BD89-1EC99E5745A2}" type="datetimeFigureOut">
              <a:rPr lang="de-AT"/>
              <a:pPr>
                <a:defRPr/>
              </a:pPr>
              <a:t>02.06.2022</a:t>
            </a:fld>
            <a:endParaRPr lang="de-AT"/>
          </a:p>
        </p:txBody>
      </p:sp>
      <p:sp>
        <p:nvSpPr>
          <p:cNvPr id="4" name="Folienbildplatzhalter 3">
            <a:extLst>
              <a:ext uri="{FF2B5EF4-FFF2-40B4-BE49-F238E27FC236}">
                <a16:creationId xmlns:a16="http://schemas.microsoft.com/office/drawing/2014/main" id="{16874479-126C-4652-B70B-DBF9BDF589DF}"/>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1EB2CA37-13FF-4943-A1E2-1462B488610C}"/>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8496402B-3294-4C90-9DF8-4C48A6CE045C}"/>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7416B90D-FD65-46AB-A695-F8DD2B24EDA2}"/>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56398F47-6271-469E-92B1-594F3AAB48A3}" type="slidenum">
              <a:rPr lang="de-AT" altLang="de-DE"/>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2989114309"/>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a:xfrm>
            <a:off x="323850" y="2060575"/>
            <a:ext cx="8229600" cy="4083050"/>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75398B23-5CDF-42B4-92F3-9C3234462D90}"/>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D93B867C-8C37-4D7C-B332-7F050B1D1AFC}" type="datetimeFigureOut">
              <a:rPr lang="de-AT"/>
              <a:pPr>
                <a:defRPr/>
              </a:pPr>
              <a:t>02.06.2022</a:t>
            </a:fld>
            <a:endParaRPr lang="de-AT"/>
          </a:p>
        </p:txBody>
      </p:sp>
      <p:sp>
        <p:nvSpPr>
          <p:cNvPr id="5" name="Fußzeilenplatzhalter 4">
            <a:extLst>
              <a:ext uri="{FF2B5EF4-FFF2-40B4-BE49-F238E27FC236}">
                <a16:creationId xmlns:a16="http://schemas.microsoft.com/office/drawing/2014/main" id="{35508114-3F83-4D98-AB9A-4014FF68F49B}"/>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871DC14-A429-4516-B736-4B54330EB2D4}"/>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B8BA7B67-B074-4D7C-8CB8-5AFC3F49D372}" type="slidenum">
              <a:rPr lang="de-AT" altLang="de-DE"/>
              <a:pPr/>
              <a:t>‹Nr.›</a:t>
            </a:fld>
            <a:endParaRPr lang="de-AT" altLang="de-DE"/>
          </a:p>
        </p:txBody>
      </p:sp>
    </p:spTree>
    <p:extLst>
      <p:ext uri="{BB962C8B-B14F-4D97-AF65-F5344CB8AC3E}">
        <p14:creationId xmlns:p14="http://schemas.microsoft.com/office/powerpoint/2010/main" val="1876785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50455B70-54E6-4868-AD3A-73D27626EE39}"/>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6F8AF21E-1354-43C3-8C26-EB717AA4C5CA}" type="datetimeFigureOut">
              <a:rPr lang="de-AT"/>
              <a:pPr>
                <a:defRPr/>
              </a:pPr>
              <a:t>02.06.2022</a:t>
            </a:fld>
            <a:endParaRPr lang="de-AT"/>
          </a:p>
        </p:txBody>
      </p:sp>
      <p:sp>
        <p:nvSpPr>
          <p:cNvPr id="5" name="Fußzeilenplatzhalter 4">
            <a:extLst>
              <a:ext uri="{FF2B5EF4-FFF2-40B4-BE49-F238E27FC236}">
                <a16:creationId xmlns:a16="http://schemas.microsoft.com/office/drawing/2014/main" id="{C221D080-C13B-47FF-8BDD-527A4433AE21}"/>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6294AD21-4250-4577-B16E-B3DE24079C83}"/>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B95BC387-61E8-427A-91B1-C3D4A6A7A711}" type="slidenum">
              <a:rPr lang="de-AT" altLang="de-DE"/>
              <a:pPr/>
              <a:t>‹Nr.›</a:t>
            </a:fld>
            <a:endParaRPr lang="de-AT" altLang="de-DE"/>
          </a:p>
        </p:txBody>
      </p:sp>
    </p:spTree>
    <p:extLst>
      <p:ext uri="{BB962C8B-B14F-4D97-AF65-F5344CB8AC3E}">
        <p14:creationId xmlns:p14="http://schemas.microsoft.com/office/powerpoint/2010/main" val="2017889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a:prstGeom prst="rect">
            <a:avLst/>
          </a:prstGeom>
        </p:spPr>
        <p:txBody>
          <a:bodyPr/>
          <a:lstStyle/>
          <a:p>
            <a:r>
              <a:rPr lang="de-DE" dirty="0"/>
              <a:t>Titelmasterformat durch Klicken bearbeiten</a:t>
            </a:r>
            <a:endParaRPr lang="de-AT" dirty="0"/>
          </a:p>
        </p:txBody>
      </p:sp>
      <p:sp>
        <p:nvSpPr>
          <p:cNvPr id="3" name="Inhaltsplatzhalter 2"/>
          <p:cNvSpPr>
            <a:spLocks noGrp="1"/>
          </p:cNvSpPr>
          <p:nvPr>
            <p:ph idx="1"/>
          </p:nvPr>
        </p:nvSpPr>
        <p:spPr>
          <a:xfrm>
            <a:off x="323850" y="2060575"/>
            <a:ext cx="8229600" cy="4083050"/>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C4A138E6-3A30-442B-B4E4-CE398EE37C9E}"/>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473AB420-D72F-4BA4-A488-2C0E32C19EAC}" type="datetimeFigureOut">
              <a:rPr lang="de-AT"/>
              <a:pPr>
                <a:defRPr/>
              </a:pPr>
              <a:t>02.06.2022</a:t>
            </a:fld>
            <a:endParaRPr lang="de-AT"/>
          </a:p>
        </p:txBody>
      </p:sp>
      <p:sp>
        <p:nvSpPr>
          <p:cNvPr id="5" name="Fußzeilenplatzhalter 4">
            <a:extLst>
              <a:ext uri="{FF2B5EF4-FFF2-40B4-BE49-F238E27FC236}">
                <a16:creationId xmlns:a16="http://schemas.microsoft.com/office/drawing/2014/main" id="{CD9F4DC6-3AC0-45B9-ACDF-D743631F4879}"/>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70826B94-0C15-4F5F-A0A4-E0CCB88576DA}"/>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0831E0B6-2311-43BD-8167-0C1CFD093D38}" type="slidenum">
              <a:rPr lang="de-AT" altLang="de-DE"/>
              <a:pPr/>
              <a:t>‹Nr.›</a:t>
            </a:fld>
            <a:endParaRPr lang="de-AT" altLang="de-DE"/>
          </a:p>
        </p:txBody>
      </p:sp>
    </p:spTree>
    <p:extLst>
      <p:ext uri="{BB962C8B-B14F-4D97-AF65-F5344CB8AC3E}">
        <p14:creationId xmlns:p14="http://schemas.microsoft.com/office/powerpoint/2010/main" val="3834358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2ED834DF-25E4-4533-8834-8DA364644BE8}"/>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90825589-47BE-40F9-BCD9-273C1EE4F839}" type="datetimeFigureOut">
              <a:rPr lang="de-AT"/>
              <a:pPr>
                <a:defRPr/>
              </a:pPr>
              <a:t>02.06.2022</a:t>
            </a:fld>
            <a:endParaRPr lang="de-AT"/>
          </a:p>
        </p:txBody>
      </p:sp>
      <p:sp>
        <p:nvSpPr>
          <p:cNvPr id="5" name="Fußzeilenplatzhalter 4">
            <a:extLst>
              <a:ext uri="{FF2B5EF4-FFF2-40B4-BE49-F238E27FC236}">
                <a16:creationId xmlns:a16="http://schemas.microsoft.com/office/drawing/2014/main" id="{DB226EED-F4F1-4CC2-8DBC-130E409DC3BF}"/>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A4E7A50D-C18C-4D27-9CCE-32E64DAD3A28}"/>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4CC939BB-2E94-4764-8F8D-D9D252A6A760}" type="slidenum">
              <a:rPr lang="de-AT" altLang="de-DE"/>
              <a:pPr/>
              <a:t>‹Nr.›</a:t>
            </a:fld>
            <a:endParaRPr lang="de-AT" altLang="de-DE"/>
          </a:p>
        </p:txBody>
      </p:sp>
    </p:spTree>
    <p:extLst>
      <p:ext uri="{BB962C8B-B14F-4D97-AF65-F5344CB8AC3E}">
        <p14:creationId xmlns:p14="http://schemas.microsoft.com/office/powerpoint/2010/main" val="340534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B31F0E84-2B08-41CA-9AF7-69626CE92A07}"/>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22CD9669-E779-4342-AC10-037EBD906BD9}" type="datetimeFigureOut">
              <a:rPr lang="de-AT"/>
              <a:pPr>
                <a:defRPr/>
              </a:pPr>
              <a:t>02.06.2022</a:t>
            </a:fld>
            <a:endParaRPr lang="de-AT"/>
          </a:p>
        </p:txBody>
      </p:sp>
      <p:sp>
        <p:nvSpPr>
          <p:cNvPr id="6" name="Fußzeilenplatzhalter 4">
            <a:extLst>
              <a:ext uri="{FF2B5EF4-FFF2-40B4-BE49-F238E27FC236}">
                <a16:creationId xmlns:a16="http://schemas.microsoft.com/office/drawing/2014/main" id="{75C7F6D7-0C52-4F81-953B-F6FC22A281ED}"/>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6FA54630-DC80-4744-91D2-16785036D71E}"/>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CD394B1C-A746-40F6-99B1-D9DABACF6555}" type="slidenum">
              <a:rPr lang="de-AT" altLang="de-DE"/>
              <a:pPr/>
              <a:t>‹Nr.›</a:t>
            </a:fld>
            <a:endParaRPr lang="de-AT" altLang="de-DE"/>
          </a:p>
        </p:txBody>
      </p:sp>
    </p:spTree>
    <p:extLst>
      <p:ext uri="{BB962C8B-B14F-4D97-AF65-F5344CB8AC3E}">
        <p14:creationId xmlns:p14="http://schemas.microsoft.com/office/powerpoint/2010/main" val="2670403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ED5B06F5-7B82-478D-987A-4549CAB37B43}"/>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33925E39-44F6-4856-B76E-E46D3E01F33B}" type="datetimeFigureOut">
              <a:rPr lang="de-AT"/>
              <a:pPr>
                <a:defRPr/>
              </a:pPr>
              <a:t>02.06.2022</a:t>
            </a:fld>
            <a:endParaRPr lang="de-AT"/>
          </a:p>
        </p:txBody>
      </p:sp>
      <p:sp>
        <p:nvSpPr>
          <p:cNvPr id="8" name="Fußzeilenplatzhalter 4">
            <a:extLst>
              <a:ext uri="{FF2B5EF4-FFF2-40B4-BE49-F238E27FC236}">
                <a16:creationId xmlns:a16="http://schemas.microsoft.com/office/drawing/2014/main" id="{FE7B27C3-FEE9-40D1-A0B3-1F4581AB6271}"/>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96A668FA-BFB4-49E7-9725-6078CCA8203A}"/>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11C06CFD-CE48-426A-B57B-9241171EACCF}" type="slidenum">
              <a:rPr lang="de-AT" altLang="de-DE"/>
              <a:pPr/>
              <a:t>‹Nr.›</a:t>
            </a:fld>
            <a:endParaRPr lang="de-AT" altLang="de-DE"/>
          </a:p>
        </p:txBody>
      </p:sp>
    </p:spTree>
    <p:extLst>
      <p:ext uri="{BB962C8B-B14F-4D97-AF65-F5344CB8AC3E}">
        <p14:creationId xmlns:p14="http://schemas.microsoft.com/office/powerpoint/2010/main" val="3515261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D30437AE-0BA3-47A7-B6A0-121976092DDF}"/>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845F2556-369C-4F00-B8F9-692362998B00}" type="datetimeFigureOut">
              <a:rPr lang="de-AT"/>
              <a:pPr>
                <a:defRPr/>
              </a:pPr>
              <a:t>02.06.2022</a:t>
            </a:fld>
            <a:endParaRPr lang="de-AT"/>
          </a:p>
        </p:txBody>
      </p:sp>
      <p:sp>
        <p:nvSpPr>
          <p:cNvPr id="4" name="Fußzeilenplatzhalter 4">
            <a:extLst>
              <a:ext uri="{FF2B5EF4-FFF2-40B4-BE49-F238E27FC236}">
                <a16:creationId xmlns:a16="http://schemas.microsoft.com/office/drawing/2014/main" id="{F11C3DF9-3F87-4432-917A-2D76748C9FED}"/>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39FF2A70-0385-4D6D-BAEE-9150724ED971}"/>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C88F09F6-3C72-4C31-8C89-15CECDCFA324}" type="slidenum">
              <a:rPr lang="de-AT" altLang="de-DE"/>
              <a:pPr/>
              <a:t>‹Nr.›</a:t>
            </a:fld>
            <a:endParaRPr lang="de-AT" altLang="de-DE"/>
          </a:p>
        </p:txBody>
      </p:sp>
    </p:spTree>
    <p:extLst>
      <p:ext uri="{BB962C8B-B14F-4D97-AF65-F5344CB8AC3E}">
        <p14:creationId xmlns:p14="http://schemas.microsoft.com/office/powerpoint/2010/main" val="2809325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32CBC406-4322-4B76-B482-42606A783E84}"/>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BAFDC936-19BF-4352-A84B-03852AFF1AFC}" type="datetimeFigureOut">
              <a:rPr lang="de-AT"/>
              <a:pPr>
                <a:defRPr/>
              </a:pPr>
              <a:t>02.06.2022</a:t>
            </a:fld>
            <a:endParaRPr lang="de-AT"/>
          </a:p>
        </p:txBody>
      </p:sp>
      <p:sp>
        <p:nvSpPr>
          <p:cNvPr id="3" name="Fußzeilenplatzhalter 4">
            <a:extLst>
              <a:ext uri="{FF2B5EF4-FFF2-40B4-BE49-F238E27FC236}">
                <a16:creationId xmlns:a16="http://schemas.microsoft.com/office/drawing/2014/main" id="{3240CF67-09B5-44C8-9D18-5107BE957DC2}"/>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62E512D4-175D-42EE-9889-833A9F1F9341}"/>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4E235E6B-77A8-4BD5-B884-2499DC7BA524}" type="slidenum">
              <a:rPr lang="de-AT" altLang="de-DE"/>
              <a:pPr/>
              <a:t>‹Nr.›</a:t>
            </a:fld>
            <a:endParaRPr lang="de-AT" altLang="de-DE"/>
          </a:p>
        </p:txBody>
      </p:sp>
    </p:spTree>
    <p:extLst>
      <p:ext uri="{BB962C8B-B14F-4D97-AF65-F5344CB8AC3E}">
        <p14:creationId xmlns:p14="http://schemas.microsoft.com/office/powerpoint/2010/main" val="3298151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AE9DB78A-59FE-43BF-B724-75D2D6A5C71F}"/>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E59357B2-BCDD-4C6C-9281-8A165469C29A}" type="datetimeFigureOut">
              <a:rPr lang="de-AT"/>
              <a:pPr>
                <a:defRPr/>
              </a:pPr>
              <a:t>02.06.2022</a:t>
            </a:fld>
            <a:endParaRPr lang="de-AT"/>
          </a:p>
        </p:txBody>
      </p:sp>
      <p:sp>
        <p:nvSpPr>
          <p:cNvPr id="6" name="Fußzeilenplatzhalter 4">
            <a:extLst>
              <a:ext uri="{FF2B5EF4-FFF2-40B4-BE49-F238E27FC236}">
                <a16:creationId xmlns:a16="http://schemas.microsoft.com/office/drawing/2014/main" id="{03011408-9C03-4836-B793-19BAF86529EA}"/>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663301BA-2326-4EFE-89B5-50EAD57F4640}"/>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D1305F6D-0F08-4DC7-896D-D11C2B5B9244}" type="slidenum">
              <a:rPr lang="de-AT" altLang="de-DE"/>
              <a:pPr/>
              <a:t>‹Nr.›</a:t>
            </a:fld>
            <a:endParaRPr lang="de-AT" altLang="de-DE"/>
          </a:p>
        </p:txBody>
      </p:sp>
    </p:spTree>
    <p:extLst>
      <p:ext uri="{BB962C8B-B14F-4D97-AF65-F5344CB8AC3E}">
        <p14:creationId xmlns:p14="http://schemas.microsoft.com/office/powerpoint/2010/main" val="633862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80A647AE-F487-42F2-B69E-4BAD12ECAB77}"/>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ED1FD009-DCFC-4704-8332-941CEEDFB8CE}" type="datetimeFigureOut">
              <a:rPr lang="de-AT"/>
              <a:pPr>
                <a:defRPr/>
              </a:pPr>
              <a:t>02.06.2022</a:t>
            </a:fld>
            <a:endParaRPr lang="de-AT"/>
          </a:p>
        </p:txBody>
      </p:sp>
      <p:sp>
        <p:nvSpPr>
          <p:cNvPr id="6" name="Fußzeilenplatzhalter 4">
            <a:extLst>
              <a:ext uri="{FF2B5EF4-FFF2-40B4-BE49-F238E27FC236}">
                <a16:creationId xmlns:a16="http://schemas.microsoft.com/office/drawing/2014/main" id="{1F20E5E3-7D83-4B12-9AFF-F365578C2848}"/>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ABE82319-7FBD-4003-B631-4B9E2D7D1659}"/>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34897E8A-5E1F-4482-B6C3-21A2E19566F7}" type="slidenum">
              <a:rPr lang="de-AT" altLang="de-DE"/>
              <a:pPr/>
              <a:t>‹Nr.›</a:t>
            </a:fld>
            <a:endParaRPr lang="de-AT" altLang="de-DE"/>
          </a:p>
        </p:txBody>
      </p:sp>
    </p:spTree>
    <p:extLst>
      <p:ext uri="{BB962C8B-B14F-4D97-AF65-F5344CB8AC3E}">
        <p14:creationId xmlns:p14="http://schemas.microsoft.com/office/powerpoint/2010/main" val="2306011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4" name="Picture 12">
            <a:extLst>
              <a:ext uri="{FF2B5EF4-FFF2-40B4-BE49-F238E27FC236}">
                <a16:creationId xmlns:a16="http://schemas.microsoft.com/office/drawing/2014/main" id="{BBF7B3C1-0D36-ECD1-5808-7E8F8E306F68}"/>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itelplatzhalter 1">
            <a:extLst>
              <a:ext uri="{FF2B5EF4-FFF2-40B4-BE49-F238E27FC236}">
                <a16:creationId xmlns:a16="http://schemas.microsoft.com/office/drawing/2014/main" id="{246A908C-6DE4-9CE3-748B-09E4D89F4BD2}"/>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6" name="Textplatzhalter 2">
            <a:extLst>
              <a:ext uri="{FF2B5EF4-FFF2-40B4-BE49-F238E27FC236}">
                <a16:creationId xmlns:a16="http://schemas.microsoft.com/office/drawing/2014/main" id="{07980194-5366-609C-BEEE-0A51B281831C}"/>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17" name="Datumsplatzhalter 3">
            <a:extLst>
              <a:ext uri="{FF2B5EF4-FFF2-40B4-BE49-F238E27FC236}">
                <a16:creationId xmlns:a16="http://schemas.microsoft.com/office/drawing/2014/main" id="{CABE08CB-D563-60F1-238A-D801EBE66EC8}"/>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A97746AA-B499-4B7D-B1F8-352B9582C755}" type="datetimeFigureOut">
              <a:rPr lang="de-AT"/>
              <a:pPr>
                <a:defRPr/>
              </a:pPr>
              <a:t>02.06.2022</a:t>
            </a:fld>
            <a:endParaRPr lang="de-AT"/>
          </a:p>
        </p:txBody>
      </p:sp>
      <p:sp>
        <p:nvSpPr>
          <p:cNvPr id="18" name="Fußzeilenplatzhalter 4">
            <a:extLst>
              <a:ext uri="{FF2B5EF4-FFF2-40B4-BE49-F238E27FC236}">
                <a16:creationId xmlns:a16="http://schemas.microsoft.com/office/drawing/2014/main" id="{BED8BD1F-C1F0-02A0-056F-005EFD7A7C5D}"/>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19" name="Foliennummernplatzhalter 5">
            <a:extLst>
              <a:ext uri="{FF2B5EF4-FFF2-40B4-BE49-F238E27FC236}">
                <a16:creationId xmlns:a16="http://schemas.microsoft.com/office/drawing/2014/main" id="{97DF84DC-74CD-7AD1-60E5-2E00946DC599}"/>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6A07BDFF-A8ED-408B-AC7E-0C79519C9988}" type="slidenum">
              <a:rPr lang="de-AT" altLang="de-DE"/>
              <a:pPr>
                <a:defRPr/>
              </a:pPr>
              <a:t>‹Nr.›</a:t>
            </a:fld>
            <a:endParaRPr lang="de-AT" altLang="de-DE"/>
          </a:p>
        </p:txBody>
      </p:sp>
      <p:pic>
        <p:nvPicPr>
          <p:cNvPr id="20" name="Picture 19">
            <a:extLst>
              <a:ext uri="{FF2B5EF4-FFF2-40B4-BE49-F238E27FC236}">
                <a16:creationId xmlns:a16="http://schemas.microsoft.com/office/drawing/2014/main" id="{805C09F3-3A67-8FC9-0C97-79FBDFF056F2}"/>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9">
            <a:extLst>
              <a:ext uri="{FF2B5EF4-FFF2-40B4-BE49-F238E27FC236}">
                <a16:creationId xmlns:a16="http://schemas.microsoft.com/office/drawing/2014/main" id="{C804827B-340F-F4F1-ECBA-2957CA084E04}"/>
              </a:ext>
            </a:extLst>
          </p:cNvPr>
          <p:cNvPicPr preferRelativeResize="0">
            <a:picLocks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6602413"/>
            <a:ext cx="9144000" cy="255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2" name="Rechteck 21">
            <a:extLst>
              <a:ext uri="{FF2B5EF4-FFF2-40B4-BE49-F238E27FC236}">
                <a16:creationId xmlns:a16="http://schemas.microsoft.com/office/drawing/2014/main" id="{002BC109-C08D-2F40-D05D-55AF0A138EE3}"/>
              </a:ext>
            </a:extLst>
          </p:cNvPr>
          <p:cNvSpPr>
            <a:spLocks noChangeArrowheads="1"/>
          </p:cNvSpPr>
          <p:nvPr userDrawn="1"/>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2023</a:t>
            </a:r>
          </a:p>
        </p:txBody>
      </p:sp>
      <p:pic>
        <p:nvPicPr>
          <p:cNvPr id="23" name="Picture 13" descr="I:\500-vs_hs\Aushilfen\___Carina\Unterwegs\uw1_schriftzug_weiss.gif">
            <a:extLst>
              <a:ext uri="{FF2B5EF4-FFF2-40B4-BE49-F238E27FC236}">
                <a16:creationId xmlns:a16="http://schemas.microsoft.com/office/drawing/2014/main" id="{47BCA657-BA30-0335-7779-0B03A4DEE4B3}"/>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50825" y="77788"/>
            <a:ext cx="19446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71" r:id="rId1"/>
    <p:sldLayoutId id="2147483961" r:id="rId2"/>
    <p:sldLayoutId id="2147483962" r:id="rId3"/>
    <p:sldLayoutId id="2147483963" r:id="rId4"/>
    <p:sldLayoutId id="2147483964" r:id="rId5"/>
    <p:sldLayoutId id="2147483965" r:id="rId6"/>
    <p:sldLayoutId id="2147483966" r:id="rId7"/>
    <p:sldLayoutId id="2147483967" r:id="rId8"/>
    <p:sldLayoutId id="2147483968" r:id="rId9"/>
    <p:sldLayoutId id="2147483969" r:id="rId10"/>
    <p:sldLayoutId id="2147483970"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a:extLst>
              <a:ext uri="{FF2B5EF4-FFF2-40B4-BE49-F238E27FC236}">
                <a16:creationId xmlns:a16="http://schemas.microsoft.com/office/drawing/2014/main" id="{3A529EFD-FC41-4D41-849C-D85D6C2758C4}"/>
              </a:ext>
            </a:extLst>
          </p:cNvPr>
          <p:cNvSpPr>
            <a:spLocks noGrp="1"/>
          </p:cNvSpPr>
          <p:nvPr>
            <p:ph type="title"/>
          </p:nvPr>
        </p:nvSpPr>
        <p:spPr>
          <a:xfrm>
            <a:off x="457200" y="1006475"/>
            <a:ext cx="8229600" cy="677863"/>
          </a:xfrm>
        </p:spPr>
        <p:txBody>
          <a:bodyPr/>
          <a:lstStyle/>
          <a:p>
            <a:r>
              <a:rPr lang="de-AT" altLang="de-DE">
                <a:latin typeface="Syntax LT Std"/>
              </a:rPr>
              <a:t>Slums</a:t>
            </a:r>
          </a:p>
        </p:txBody>
      </p:sp>
      <p:pic>
        <p:nvPicPr>
          <p:cNvPr id="3076" name="Picture 4" descr="C:\Users\aushilfe.pts\Downloads\Fotolia_11321102_Subscription_L.jpg">
            <a:extLst>
              <a:ext uri="{FF2B5EF4-FFF2-40B4-BE49-F238E27FC236}">
                <a16:creationId xmlns:a16="http://schemas.microsoft.com/office/drawing/2014/main" id="{C35244A4-4AC6-439E-BFF9-5B57CF36AF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4" y="1684338"/>
            <a:ext cx="6213599" cy="466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animEffect transition="in" filter="wheel(1)">
                                      <p:cBhvr>
                                        <p:cTn id="7" dur="2000"/>
                                        <p:tgtEl>
                                          <p:spTgt spid="30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Inhaltsplatzhalter 2">
            <a:extLst>
              <a:ext uri="{FF2B5EF4-FFF2-40B4-BE49-F238E27FC236}">
                <a16:creationId xmlns:a16="http://schemas.microsoft.com/office/drawing/2014/main" id="{C217BA14-21EF-4F52-AA10-48CFDA62C665}"/>
              </a:ext>
            </a:extLst>
          </p:cNvPr>
          <p:cNvSpPr>
            <a:spLocks noGrp="1"/>
          </p:cNvSpPr>
          <p:nvPr>
            <p:ph idx="1"/>
          </p:nvPr>
        </p:nvSpPr>
        <p:spPr>
          <a:xfrm>
            <a:off x="3563938" y="3789363"/>
            <a:ext cx="1655762" cy="576262"/>
          </a:xfrm>
          <a:solidFill>
            <a:schemeClr val="accent6">
              <a:lumMod val="60000"/>
              <a:lumOff val="40000"/>
            </a:schemeClr>
          </a:solidFill>
          <a:ln>
            <a:solidFill>
              <a:srgbClr val="0A0A0A"/>
            </a:solidFill>
            <a:miter lim="800000"/>
            <a:headEnd/>
            <a:tailEnd/>
          </a:ln>
        </p:spPr>
        <p:txBody>
          <a:bodyPr anchor="ctr"/>
          <a:lstStyle/>
          <a:p>
            <a:pPr marL="0" indent="0" algn="ctr">
              <a:buFont typeface="Arial" panose="020B0604020202020204" pitchFamily="34" charset="0"/>
              <a:buNone/>
            </a:pPr>
            <a:r>
              <a:rPr altLang="de-DE" dirty="0">
                <a:latin typeface="Syntax LT Std"/>
              </a:rPr>
              <a:t>Slums</a:t>
            </a:r>
          </a:p>
        </p:txBody>
      </p:sp>
      <p:sp>
        <p:nvSpPr>
          <p:cNvPr id="4" name="Textfeld 3">
            <a:extLst>
              <a:ext uri="{FF2B5EF4-FFF2-40B4-BE49-F238E27FC236}">
                <a16:creationId xmlns:a16="http://schemas.microsoft.com/office/drawing/2014/main" id="{78FEC18C-6F89-4027-9DB7-E96E13448028}"/>
              </a:ext>
            </a:extLst>
          </p:cNvPr>
          <p:cNvSpPr txBox="1">
            <a:spLocks noChangeArrowheads="1"/>
          </p:cNvSpPr>
          <p:nvPr/>
        </p:nvSpPr>
        <p:spPr bwMode="auto">
          <a:xfrm>
            <a:off x="3739009" y="1086089"/>
            <a:ext cx="1377950" cy="369887"/>
          </a:xfrm>
          <a:prstGeom prst="rect">
            <a:avLst/>
          </a:prstGeom>
          <a:solidFill>
            <a:schemeClr val="accent2">
              <a:lumMod val="60000"/>
              <a:lumOff val="40000"/>
            </a:schemeClr>
          </a:solidFill>
          <a:ln>
            <a:noFill/>
          </a:ln>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de-AT" altLang="de-DE" dirty="0"/>
              <a:t>große Armut</a:t>
            </a:r>
          </a:p>
        </p:txBody>
      </p:sp>
      <p:sp>
        <p:nvSpPr>
          <p:cNvPr id="5" name="Textfeld 4">
            <a:extLst>
              <a:ext uri="{FF2B5EF4-FFF2-40B4-BE49-F238E27FC236}">
                <a16:creationId xmlns:a16="http://schemas.microsoft.com/office/drawing/2014/main" id="{F0680061-3C86-48BB-9A5C-D321681D829F}"/>
              </a:ext>
            </a:extLst>
          </p:cNvPr>
          <p:cNvSpPr txBox="1">
            <a:spLocks noChangeArrowheads="1"/>
          </p:cNvSpPr>
          <p:nvPr/>
        </p:nvSpPr>
        <p:spPr bwMode="auto">
          <a:xfrm>
            <a:off x="234948" y="2130425"/>
            <a:ext cx="3832993" cy="369332"/>
          </a:xfrm>
          <a:prstGeom prst="rect">
            <a:avLst/>
          </a:prstGeom>
          <a:solidFill>
            <a:schemeClr val="accent2">
              <a:lumMod val="60000"/>
              <a:lumOff val="40000"/>
            </a:schemeClr>
          </a:solidFill>
          <a:ln>
            <a:noFill/>
          </a:ln>
        </p:spPr>
        <p:txBody>
          <a:bodyPr wrap="squar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de-AT" altLang="de-DE" dirty="0"/>
              <a:t>baufällige, schmutzige Häuser / Hütten</a:t>
            </a:r>
          </a:p>
        </p:txBody>
      </p:sp>
      <p:sp>
        <p:nvSpPr>
          <p:cNvPr id="6" name="Textfeld 5">
            <a:extLst>
              <a:ext uri="{FF2B5EF4-FFF2-40B4-BE49-F238E27FC236}">
                <a16:creationId xmlns:a16="http://schemas.microsoft.com/office/drawing/2014/main" id="{A184FC38-9EE1-4B1A-99C0-AF277E994127}"/>
              </a:ext>
            </a:extLst>
          </p:cNvPr>
          <p:cNvSpPr txBox="1">
            <a:spLocks noChangeArrowheads="1"/>
          </p:cNvSpPr>
          <p:nvPr/>
        </p:nvSpPr>
        <p:spPr bwMode="auto">
          <a:xfrm>
            <a:off x="5580063" y="2130425"/>
            <a:ext cx="3328988" cy="369332"/>
          </a:xfrm>
          <a:prstGeom prst="rect">
            <a:avLst/>
          </a:prstGeom>
          <a:solidFill>
            <a:schemeClr val="accent2">
              <a:lumMod val="60000"/>
              <a:lumOff val="40000"/>
            </a:schemeClr>
          </a:solidFill>
          <a:ln>
            <a:noFill/>
          </a:ln>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de-AT" altLang="de-DE" dirty="0"/>
              <a:t>keine WC, kein fließendes Wasser</a:t>
            </a:r>
          </a:p>
        </p:txBody>
      </p:sp>
      <p:sp>
        <p:nvSpPr>
          <p:cNvPr id="7" name="Textfeld 6">
            <a:extLst>
              <a:ext uri="{FF2B5EF4-FFF2-40B4-BE49-F238E27FC236}">
                <a16:creationId xmlns:a16="http://schemas.microsoft.com/office/drawing/2014/main" id="{BCFBB425-EB50-45EC-B5AC-10CC2441989D}"/>
              </a:ext>
            </a:extLst>
          </p:cNvPr>
          <p:cNvSpPr txBox="1">
            <a:spLocks noChangeArrowheads="1"/>
          </p:cNvSpPr>
          <p:nvPr/>
        </p:nvSpPr>
        <p:spPr bwMode="auto">
          <a:xfrm>
            <a:off x="1308397" y="4469728"/>
            <a:ext cx="1189038" cy="368300"/>
          </a:xfrm>
          <a:prstGeom prst="rect">
            <a:avLst/>
          </a:prstGeom>
          <a:solidFill>
            <a:schemeClr val="accent2">
              <a:lumMod val="60000"/>
              <a:lumOff val="40000"/>
            </a:schemeClr>
          </a:solidFill>
          <a:ln>
            <a:noFill/>
          </a:ln>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de-AT" altLang="de-DE" dirty="0"/>
              <a:t>kein Strom</a:t>
            </a:r>
          </a:p>
        </p:txBody>
      </p:sp>
      <p:sp>
        <p:nvSpPr>
          <p:cNvPr id="8" name="Textfeld 7">
            <a:extLst>
              <a:ext uri="{FF2B5EF4-FFF2-40B4-BE49-F238E27FC236}">
                <a16:creationId xmlns:a16="http://schemas.microsoft.com/office/drawing/2014/main" id="{429B5499-21A0-46D9-9617-A625FC1B77B4}"/>
              </a:ext>
            </a:extLst>
          </p:cNvPr>
          <p:cNvSpPr txBox="1">
            <a:spLocks noChangeArrowheads="1"/>
          </p:cNvSpPr>
          <p:nvPr/>
        </p:nvSpPr>
        <p:spPr bwMode="auto">
          <a:xfrm>
            <a:off x="6156326" y="4462951"/>
            <a:ext cx="2689225" cy="369887"/>
          </a:xfrm>
          <a:prstGeom prst="rect">
            <a:avLst/>
          </a:prstGeom>
          <a:solidFill>
            <a:schemeClr val="accent2">
              <a:lumMod val="60000"/>
              <a:lumOff val="40000"/>
            </a:schemeClr>
          </a:solidFill>
          <a:ln>
            <a:noFill/>
          </a:ln>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de-AT" altLang="de-DE" dirty="0"/>
              <a:t>verunreinigtes Trinkwasser</a:t>
            </a:r>
          </a:p>
        </p:txBody>
      </p:sp>
      <p:sp>
        <p:nvSpPr>
          <p:cNvPr id="9" name="Textfeld 8">
            <a:extLst>
              <a:ext uri="{FF2B5EF4-FFF2-40B4-BE49-F238E27FC236}">
                <a16:creationId xmlns:a16="http://schemas.microsoft.com/office/drawing/2014/main" id="{B78DA993-E35F-4552-A214-D87811116264}"/>
              </a:ext>
            </a:extLst>
          </p:cNvPr>
          <p:cNvSpPr txBox="1">
            <a:spLocks noChangeArrowheads="1"/>
          </p:cNvSpPr>
          <p:nvPr/>
        </p:nvSpPr>
        <p:spPr bwMode="auto">
          <a:xfrm>
            <a:off x="3563938" y="5606525"/>
            <a:ext cx="1803400" cy="368300"/>
          </a:xfrm>
          <a:prstGeom prst="rect">
            <a:avLst/>
          </a:prstGeom>
          <a:solidFill>
            <a:schemeClr val="accent2">
              <a:lumMod val="60000"/>
              <a:lumOff val="40000"/>
            </a:schemeClr>
          </a:solidFill>
          <a:ln>
            <a:noFill/>
          </a:ln>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de-AT" altLang="de-DE" dirty="0"/>
              <a:t>hohe Kriminalität</a:t>
            </a:r>
          </a:p>
        </p:txBody>
      </p:sp>
      <p:cxnSp>
        <p:nvCxnSpPr>
          <p:cNvPr id="11" name="Gerade Verbindung 10">
            <a:extLst>
              <a:ext uri="{FF2B5EF4-FFF2-40B4-BE49-F238E27FC236}">
                <a16:creationId xmlns:a16="http://schemas.microsoft.com/office/drawing/2014/main" id="{25564265-FAA0-4A10-A46D-4ADBCE774FAE}"/>
              </a:ext>
            </a:extLst>
          </p:cNvPr>
          <p:cNvCxnSpPr>
            <a:cxnSpLocks/>
          </p:cNvCxnSpPr>
          <p:nvPr/>
        </p:nvCxnSpPr>
        <p:spPr>
          <a:xfrm flipH="1" flipV="1">
            <a:off x="2058988" y="2600325"/>
            <a:ext cx="1433511" cy="1352550"/>
          </a:xfrm>
          <a:prstGeom prst="line">
            <a:avLst/>
          </a:prstGeom>
          <a:ln>
            <a:solidFill>
              <a:srgbClr val="0A0A0A"/>
            </a:solidFill>
          </a:ln>
        </p:spPr>
        <p:style>
          <a:lnRef idx="1">
            <a:schemeClr val="accent1"/>
          </a:lnRef>
          <a:fillRef idx="0">
            <a:schemeClr val="accent1"/>
          </a:fillRef>
          <a:effectRef idx="0">
            <a:schemeClr val="accent1"/>
          </a:effectRef>
          <a:fontRef idx="minor">
            <a:schemeClr val="tx1"/>
          </a:fontRef>
        </p:style>
      </p:cxnSp>
      <p:cxnSp>
        <p:nvCxnSpPr>
          <p:cNvPr id="13" name="Gerade Verbindung 12">
            <a:extLst>
              <a:ext uri="{FF2B5EF4-FFF2-40B4-BE49-F238E27FC236}">
                <a16:creationId xmlns:a16="http://schemas.microsoft.com/office/drawing/2014/main" id="{7901B706-AA98-47B3-9D04-9A1A975C5038}"/>
              </a:ext>
            </a:extLst>
          </p:cNvPr>
          <p:cNvCxnSpPr/>
          <p:nvPr/>
        </p:nvCxnSpPr>
        <p:spPr>
          <a:xfrm flipV="1">
            <a:off x="4427984" y="1556544"/>
            <a:ext cx="0" cy="2087562"/>
          </a:xfrm>
          <a:prstGeom prst="line">
            <a:avLst/>
          </a:prstGeom>
          <a:ln>
            <a:solidFill>
              <a:srgbClr val="0A0A0A"/>
            </a:solidFill>
          </a:ln>
        </p:spPr>
        <p:style>
          <a:lnRef idx="1">
            <a:schemeClr val="accent1"/>
          </a:lnRef>
          <a:fillRef idx="0">
            <a:schemeClr val="accent1"/>
          </a:fillRef>
          <a:effectRef idx="0">
            <a:schemeClr val="accent1"/>
          </a:effectRef>
          <a:fontRef idx="minor">
            <a:schemeClr val="tx1"/>
          </a:fontRef>
        </p:style>
      </p:cxnSp>
      <p:cxnSp>
        <p:nvCxnSpPr>
          <p:cNvPr id="15" name="Gerade Verbindung 14">
            <a:extLst>
              <a:ext uri="{FF2B5EF4-FFF2-40B4-BE49-F238E27FC236}">
                <a16:creationId xmlns:a16="http://schemas.microsoft.com/office/drawing/2014/main" id="{6D41A466-701C-4B39-9C59-39FF3CBF4179}"/>
              </a:ext>
            </a:extLst>
          </p:cNvPr>
          <p:cNvCxnSpPr/>
          <p:nvPr/>
        </p:nvCxnSpPr>
        <p:spPr>
          <a:xfrm flipV="1">
            <a:off x="5364163" y="2600325"/>
            <a:ext cx="1295400" cy="1352550"/>
          </a:xfrm>
          <a:prstGeom prst="line">
            <a:avLst/>
          </a:prstGeom>
          <a:ln>
            <a:solidFill>
              <a:srgbClr val="0A0A0A"/>
            </a:solidFill>
          </a:ln>
        </p:spPr>
        <p:style>
          <a:lnRef idx="1">
            <a:schemeClr val="accent1"/>
          </a:lnRef>
          <a:fillRef idx="0">
            <a:schemeClr val="accent1"/>
          </a:fillRef>
          <a:effectRef idx="0">
            <a:schemeClr val="accent1"/>
          </a:effectRef>
          <a:fontRef idx="minor">
            <a:schemeClr val="tx1"/>
          </a:fontRef>
        </p:style>
      </p:cxnSp>
      <p:cxnSp>
        <p:nvCxnSpPr>
          <p:cNvPr id="17" name="Gerade Verbindung 16">
            <a:extLst>
              <a:ext uri="{FF2B5EF4-FFF2-40B4-BE49-F238E27FC236}">
                <a16:creationId xmlns:a16="http://schemas.microsoft.com/office/drawing/2014/main" id="{337F28FE-7E9B-4E08-83A4-B77CC89DB582}"/>
              </a:ext>
            </a:extLst>
          </p:cNvPr>
          <p:cNvCxnSpPr/>
          <p:nvPr/>
        </p:nvCxnSpPr>
        <p:spPr>
          <a:xfrm>
            <a:off x="5364163" y="4321175"/>
            <a:ext cx="647700" cy="260350"/>
          </a:xfrm>
          <a:prstGeom prst="line">
            <a:avLst/>
          </a:prstGeom>
          <a:ln>
            <a:solidFill>
              <a:srgbClr val="0A0A0A"/>
            </a:solidFill>
          </a:ln>
        </p:spPr>
        <p:style>
          <a:lnRef idx="1">
            <a:schemeClr val="accent1"/>
          </a:lnRef>
          <a:fillRef idx="0">
            <a:schemeClr val="accent1"/>
          </a:fillRef>
          <a:effectRef idx="0">
            <a:schemeClr val="accent1"/>
          </a:effectRef>
          <a:fontRef idx="minor">
            <a:schemeClr val="tx1"/>
          </a:fontRef>
        </p:style>
      </p:cxnSp>
      <p:cxnSp>
        <p:nvCxnSpPr>
          <p:cNvPr id="19" name="Gerade Verbindung 18">
            <a:extLst>
              <a:ext uri="{FF2B5EF4-FFF2-40B4-BE49-F238E27FC236}">
                <a16:creationId xmlns:a16="http://schemas.microsoft.com/office/drawing/2014/main" id="{CD9392CC-D908-4EAF-8D92-98CDF2F86818}"/>
              </a:ext>
            </a:extLst>
          </p:cNvPr>
          <p:cNvCxnSpPr/>
          <p:nvPr/>
        </p:nvCxnSpPr>
        <p:spPr>
          <a:xfrm>
            <a:off x="4427984" y="4513263"/>
            <a:ext cx="0" cy="996950"/>
          </a:xfrm>
          <a:prstGeom prst="line">
            <a:avLst/>
          </a:prstGeom>
          <a:ln>
            <a:solidFill>
              <a:srgbClr val="0A0A0A"/>
            </a:solidFill>
          </a:ln>
        </p:spPr>
        <p:style>
          <a:lnRef idx="1">
            <a:schemeClr val="accent1"/>
          </a:lnRef>
          <a:fillRef idx="0">
            <a:schemeClr val="accent1"/>
          </a:fillRef>
          <a:effectRef idx="0">
            <a:schemeClr val="accent1"/>
          </a:effectRef>
          <a:fontRef idx="minor">
            <a:schemeClr val="tx1"/>
          </a:fontRef>
        </p:style>
      </p:cxnSp>
      <p:cxnSp>
        <p:nvCxnSpPr>
          <p:cNvPr id="21" name="Gerade Verbindung 20">
            <a:extLst>
              <a:ext uri="{FF2B5EF4-FFF2-40B4-BE49-F238E27FC236}">
                <a16:creationId xmlns:a16="http://schemas.microsoft.com/office/drawing/2014/main" id="{B3EA4417-7BE6-42C5-B40E-10D51C865591}"/>
              </a:ext>
            </a:extLst>
          </p:cNvPr>
          <p:cNvCxnSpPr>
            <a:cxnSpLocks/>
          </p:cNvCxnSpPr>
          <p:nvPr/>
        </p:nvCxnSpPr>
        <p:spPr>
          <a:xfrm flipH="1">
            <a:off x="2641898" y="4221163"/>
            <a:ext cx="733127" cy="360362"/>
          </a:xfrm>
          <a:prstGeom prst="line">
            <a:avLst/>
          </a:prstGeom>
          <a:ln>
            <a:solidFill>
              <a:srgbClr val="0A0A0A"/>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B65C361E-C48C-48B7-ABEB-2C0E6CBB4294}"/>
              </a:ext>
            </a:extLst>
          </p:cNvPr>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2023</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Julian Wildauer</a:t>
            </a:r>
            <a:br>
              <a:rPr lang="de-DE" altLang="de-DE" sz="1200" kern="0" dirty="0"/>
            </a:br>
            <a:br>
              <a:rPr lang="de-DE" altLang="de-DE" sz="1200" kern="0" dirty="0"/>
            </a:br>
            <a:r>
              <a:rPr lang="de-DE" altLang="de-DE" sz="1200" kern="0" dirty="0"/>
              <a:t>Fotos: </a:t>
            </a:r>
            <a:r>
              <a:rPr lang="de-AT" sz="1200" dirty="0">
                <a:cs typeface="Arial" charset="0"/>
              </a:rPr>
              <a:t>© Lisa </a:t>
            </a:r>
            <a:r>
              <a:rPr lang="de-AT" sz="1200" dirty="0" err="1">
                <a:cs typeface="Arial" charset="0"/>
              </a:rPr>
              <a:t>Gogolin</a:t>
            </a:r>
            <a:r>
              <a:rPr lang="de-AT" sz="1200" dirty="0">
                <a:cs typeface="Arial" charset="0"/>
              </a:rPr>
              <a:t> - Fotolia.com</a:t>
            </a: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5" name="Rectangle 6">
            <a:extLst>
              <a:ext uri="{FF2B5EF4-FFF2-40B4-BE49-F238E27FC236}">
                <a16:creationId xmlns:a16="http://schemas.microsoft.com/office/drawing/2014/main" id="{5157843D-3528-816E-24C8-860BFCF4BAB8}"/>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latin typeface="Arial" pitchFamily="34" charset="0"/>
              </a:rPr>
              <a:t>Das Tafelbild bezieht sich auf das Thema „Kairo – eine Stadt, zwei Kindheiten“ auf den Seiten 46 und 47 im Schulbuch </a:t>
            </a:r>
            <a:r>
              <a:rPr lang="de-DE" altLang="de-DE" sz="1200" i="1" kern="0" dirty="0">
                <a:latin typeface="Arial" pitchFamily="34" charset="0"/>
              </a:rPr>
              <a:t>unterwegs 1</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206</Words>
  <Application>Microsoft Office PowerPoint</Application>
  <PresentationFormat>Bildschirmpräsentation (4:3)</PresentationFormat>
  <Paragraphs>25</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Syntax LT Std</vt:lpstr>
      <vt:lpstr>Wingdings</vt:lpstr>
      <vt:lpstr>Larissa</vt:lpstr>
      <vt:lpstr>Slums</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207</cp:revision>
  <dcterms:created xsi:type="dcterms:W3CDTF">2013-10-08T07:58:50Z</dcterms:created>
  <dcterms:modified xsi:type="dcterms:W3CDTF">2022-06-02T12:33:50Z</dcterms:modified>
</cp:coreProperties>
</file>