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06" r:id="rId5"/>
    <p:sldId id="307" r:id="rId6"/>
    <p:sldId id="308" r:id="rId7"/>
    <p:sldId id="309"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DB26BD3-361E-9EB0-BD70-BE9F901DA4C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96C2E3FE-0917-3109-BAE3-7CA77C8F843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F1CFC453-5912-3444-7B3B-448F574755C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B7F1AE04-D5F1-D3CC-871B-62117EBC2BD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111094F7-C528-47FE-17B6-CF03158ED27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E0BD650B-5BB5-BE58-4042-5EC9A78449D2}"/>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D236B6C9-E5BF-474F-99A0-69639C7ADA27}"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7A3AE0AF-86A1-C370-22DA-332A17D184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CEEB47F1-5F89-46ED-AA72-24ED5765A035}" type="slidenum">
              <a:rPr lang="de-DE" altLang="de-DE" sz="1200">
                <a:solidFill>
                  <a:schemeClr val="tx1"/>
                </a:solidFill>
              </a:rPr>
              <a:pPr eaLnBrk="1" hangingPunct="1"/>
              <a:t>1</a:t>
            </a:fld>
            <a:endParaRPr lang="de-DE" altLang="de-DE" sz="1200">
              <a:solidFill>
                <a:schemeClr val="tx1"/>
              </a:solidFill>
            </a:endParaRPr>
          </a:p>
        </p:txBody>
      </p:sp>
      <p:sp>
        <p:nvSpPr>
          <p:cNvPr id="11267" name="Rectangle 2">
            <a:extLst>
              <a:ext uri="{FF2B5EF4-FFF2-40B4-BE49-F238E27FC236}">
                <a16:creationId xmlns:a16="http://schemas.microsoft.com/office/drawing/2014/main" id="{F822E557-8E9F-5762-7185-C866CA7F11D2}"/>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0A49F774-A002-83C2-903E-77242B93E6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CEA4257-5FCB-E8D4-BB82-7E42A0431791}"/>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B84AAD6E-2F97-1358-744B-E31C89507DC3}"/>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6A8B9304-78B3-8DFB-EC0E-7C3F6DF013A2}"/>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20DFE553-72CD-0220-B5E8-54DDAE17F91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80177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5871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29292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71935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730608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89337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52106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39113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387812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7113042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399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612324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0967477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75583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230609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69242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71514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69543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0947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08562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614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355441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06483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8C3B935D-68C3-EA8F-D461-39FC546455EF}"/>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1991238B-A2E6-BEB6-7E1D-CFFD1A4E60E4}"/>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ED80F93D-F3DF-B198-8DBD-C58E1AA601F0}"/>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6C9884A0-D6A3-7ABC-B038-DF3B2545FF3B}"/>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DF71E531-0853-C010-D961-DE4D362352D1}"/>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13EC3D9C-23F1-E91D-7451-C4C689C107DC}"/>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9A3705AD-7CF3-60E4-3C5E-8402EFE11A54}"/>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4D6900E-0074-EB40-F341-ABEFAEC1CE02}"/>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C767C82B-D978-58B1-AA69-9A866FEB0262}"/>
              </a:ext>
            </a:extLst>
          </p:cNvPr>
          <p:cNvSpPr>
            <a:spLocks noGrp="1" noChangeArrowheads="1"/>
          </p:cNvSpPr>
          <p:nvPr>
            <p:ph type="ctrTitle"/>
          </p:nvPr>
        </p:nvSpPr>
        <p:spPr>
          <a:xfrm>
            <a:off x="468313" y="836613"/>
            <a:ext cx="7772400" cy="792162"/>
          </a:xfrm>
        </p:spPr>
        <p:txBody>
          <a:bodyPr/>
          <a:lstStyle/>
          <a:p>
            <a:pPr eaLnBrk="1" hangingPunct="1"/>
            <a:r>
              <a:rPr lang="de-DE" altLang="de-DE"/>
              <a:t>Das Verdauungssystem des Rindes</a:t>
            </a:r>
          </a:p>
        </p:txBody>
      </p:sp>
      <p:sp>
        <p:nvSpPr>
          <p:cNvPr id="4099" name="Text Box 17">
            <a:extLst>
              <a:ext uri="{FF2B5EF4-FFF2-40B4-BE49-F238E27FC236}">
                <a16:creationId xmlns:a16="http://schemas.microsoft.com/office/drawing/2014/main" id="{7CC9DD19-B605-4FE7-6015-44DDB481F5E9}"/>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 (Lösung)</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vollständige Ansicht mit Beschriftung</a:t>
            </a:r>
            <a:endParaRPr lang="de-DE" altLang="de-DE" sz="2000"/>
          </a:p>
        </p:txBody>
      </p:sp>
      <p:sp>
        <p:nvSpPr>
          <p:cNvPr id="4100" name="Text Box 18">
            <a:extLst>
              <a:ext uri="{FF2B5EF4-FFF2-40B4-BE49-F238E27FC236}">
                <a16:creationId xmlns:a16="http://schemas.microsoft.com/office/drawing/2014/main" id="{7C1037B4-8FD8-626E-8046-8B970539EAB9}"/>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4CCFBE0-3E62-7F1F-848A-3301AE4883B3}"/>
              </a:ext>
            </a:extLst>
          </p:cNvPr>
          <p:cNvSpPr>
            <a:spLocks noGrp="1" noChangeArrowheads="1"/>
          </p:cNvSpPr>
          <p:nvPr>
            <p:ph type="title"/>
          </p:nvPr>
        </p:nvSpPr>
        <p:spPr/>
        <p:txBody>
          <a:bodyPr/>
          <a:lstStyle/>
          <a:p>
            <a:r>
              <a:rPr lang="de-DE" altLang="de-DE"/>
              <a:t>Das Verdauungssystem des Rindes</a:t>
            </a:r>
          </a:p>
        </p:txBody>
      </p:sp>
      <p:grpSp>
        <p:nvGrpSpPr>
          <p:cNvPr id="5123" name="Gruppieren 17">
            <a:extLst>
              <a:ext uri="{FF2B5EF4-FFF2-40B4-BE49-F238E27FC236}">
                <a16:creationId xmlns:a16="http://schemas.microsoft.com/office/drawing/2014/main" id="{2615F5FD-05E6-3214-F719-3F058F1D9618}"/>
              </a:ext>
            </a:extLst>
          </p:cNvPr>
          <p:cNvGrpSpPr>
            <a:grpSpLocks/>
          </p:cNvGrpSpPr>
          <p:nvPr/>
        </p:nvGrpSpPr>
        <p:grpSpPr bwMode="auto">
          <a:xfrm>
            <a:off x="1619250" y="692150"/>
            <a:ext cx="5905500" cy="3665538"/>
            <a:chOff x="1619250" y="692150"/>
            <a:chExt cx="5905501" cy="3665538"/>
          </a:xfrm>
        </p:grpSpPr>
        <p:pic>
          <p:nvPicPr>
            <p:cNvPr id="5172" name="Picture 63" descr="kuh_leer">
              <a:extLst>
                <a:ext uri="{FF2B5EF4-FFF2-40B4-BE49-F238E27FC236}">
                  <a16:creationId xmlns:a16="http://schemas.microsoft.com/office/drawing/2014/main" id="{D3A22362-EEB8-30AB-986F-611FE478D9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909638"/>
              <a:ext cx="5759450" cy="344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73" name="Gruppieren 3">
              <a:extLst>
                <a:ext uri="{FF2B5EF4-FFF2-40B4-BE49-F238E27FC236}">
                  <a16:creationId xmlns:a16="http://schemas.microsoft.com/office/drawing/2014/main" id="{0FAB0ADF-7E13-F881-7FDE-B3588EB97843}"/>
                </a:ext>
              </a:extLst>
            </p:cNvPr>
            <p:cNvGrpSpPr>
              <a:grpSpLocks/>
            </p:cNvGrpSpPr>
            <p:nvPr/>
          </p:nvGrpSpPr>
          <p:grpSpPr bwMode="auto">
            <a:xfrm>
              <a:off x="1979613" y="1844675"/>
              <a:ext cx="576263" cy="798513"/>
              <a:chOff x="1979613" y="1844675"/>
              <a:chExt cx="576263" cy="798513"/>
            </a:xfrm>
          </p:grpSpPr>
          <p:grpSp>
            <p:nvGrpSpPr>
              <p:cNvPr id="5209" name="Gruppieren 1">
                <a:extLst>
                  <a:ext uri="{FF2B5EF4-FFF2-40B4-BE49-F238E27FC236}">
                    <a16:creationId xmlns:a16="http://schemas.microsoft.com/office/drawing/2014/main" id="{978122F0-B7F6-9DEE-B4B1-C11CD3EBB0B0}"/>
                  </a:ext>
                </a:extLst>
              </p:cNvPr>
              <p:cNvGrpSpPr>
                <a:grpSpLocks/>
              </p:cNvGrpSpPr>
              <p:nvPr/>
            </p:nvGrpSpPr>
            <p:grpSpPr bwMode="auto">
              <a:xfrm>
                <a:off x="1979613" y="2276475"/>
                <a:ext cx="360363" cy="366713"/>
                <a:chOff x="1979613" y="2276475"/>
                <a:chExt cx="360363" cy="366713"/>
              </a:xfrm>
            </p:grpSpPr>
            <p:sp>
              <p:nvSpPr>
                <p:cNvPr id="5211" name="Oval 65">
                  <a:extLst>
                    <a:ext uri="{FF2B5EF4-FFF2-40B4-BE49-F238E27FC236}">
                      <a16:creationId xmlns:a16="http://schemas.microsoft.com/office/drawing/2014/main" id="{B354A0E3-892D-15AD-010F-C06B436B24C5}"/>
                    </a:ext>
                  </a:extLst>
                </p:cNvPr>
                <p:cNvSpPr>
                  <a:spLocks noChangeArrowheads="1"/>
                </p:cNvSpPr>
                <p:nvPr/>
              </p:nvSpPr>
              <p:spPr bwMode="auto">
                <a:xfrm>
                  <a:off x="1979613" y="227647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2" name="Text Box 66">
                  <a:extLst>
                    <a:ext uri="{FF2B5EF4-FFF2-40B4-BE49-F238E27FC236}">
                      <a16:creationId xmlns:a16="http://schemas.microsoft.com/office/drawing/2014/main" id="{C1773AD6-3FCA-3C1A-306F-48C12CE24B28}"/>
                    </a:ext>
                  </a:extLst>
                </p:cNvPr>
                <p:cNvSpPr txBox="1">
                  <a:spLocks noChangeArrowheads="1"/>
                </p:cNvSpPr>
                <p:nvPr/>
              </p:nvSpPr>
              <p:spPr bwMode="auto">
                <a:xfrm>
                  <a:off x="2015331" y="227647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5210" name="Line 76">
                <a:extLst>
                  <a:ext uri="{FF2B5EF4-FFF2-40B4-BE49-F238E27FC236}">
                    <a16:creationId xmlns:a16="http://schemas.microsoft.com/office/drawing/2014/main" id="{EE26F0F8-21DF-508E-5248-B954ABBEFEE9}"/>
                  </a:ext>
                </a:extLst>
              </p:cNvPr>
              <p:cNvSpPr>
                <a:spLocks noChangeShapeType="1"/>
              </p:cNvSpPr>
              <p:nvPr/>
            </p:nvSpPr>
            <p:spPr bwMode="auto">
              <a:xfrm flipH="1">
                <a:off x="2195513" y="1844675"/>
                <a:ext cx="360363"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4" name="Gruppieren 10">
              <a:extLst>
                <a:ext uri="{FF2B5EF4-FFF2-40B4-BE49-F238E27FC236}">
                  <a16:creationId xmlns:a16="http://schemas.microsoft.com/office/drawing/2014/main" id="{8D8FC86C-A137-A0D0-DF69-D94109A53CDF}"/>
                </a:ext>
              </a:extLst>
            </p:cNvPr>
            <p:cNvGrpSpPr>
              <a:grpSpLocks/>
            </p:cNvGrpSpPr>
            <p:nvPr/>
          </p:nvGrpSpPr>
          <p:grpSpPr bwMode="auto">
            <a:xfrm>
              <a:off x="4572000" y="764704"/>
              <a:ext cx="360363" cy="1008534"/>
              <a:chOff x="4572000" y="764704"/>
              <a:chExt cx="360363" cy="1008534"/>
            </a:xfrm>
          </p:grpSpPr>
          <p:grpSp>
            <p:nvGrpSpPr>
              <p:cNvPr id="5205" name="Gruppieren 9">
                <a:extLst>
                  <a:ext uri="{FF2B5EF4-FFF2-40B4-BE49-F238E27FC236}">
                    <a16:creationId xmlns:a16="http://schemas.microsoft.com/office/drawing/2014/main" id="{CB7D36A3-66D8-6FDB-3BA9-CCA4F593D795}"/>
                  </a:ext>
                </a:extLst>
              </p:cNvPr>
              <p:cNvGrpSpPr>
                <a:grpSpLocks/>
              </p:cNvGrpSpPr>
              <p:nvPr/>
            </p:nvGrpSpPr>
            <p:grpSpPr bwMode="auto">
              <a:xfrm>
                <a:off x="4572000" y="764704"/>
                <a:ext cx="360363" cy="366713"/>
                <a:chOff x="4572000" y="764704"/>
                <a:chExt cx="360363" cy="366713"/>
              </a:xfrm>
            </p:grpSpPr>
            <p:sp>
              <p:nvSpPr>
                <p:cNvPr id="5207" name="Oval 68">
                  <a:extLst>
                    <a:ext uri="{FF2B5EF4-FFF2-40B4-BE49-F238E27FC236}">
                      <a16:creationId xmlns:a16="http://schemas.microsoft.com/office/drawing/2014/main" id="{BBA6E640-94DF-8275-55D0-589A7D683327}"/>
                    </a:ext>
                  </a:extLst>
                </p:cNvPr>
                <p:cNvSpPr>
                  <a:spLocks noChangeArrowheads="1"/>
                </p:cNvSpPr>
                <p:nvPr/>
              </p:nvSpPr>
              <p:spPr bwMode="auto">
                <a:xfrm>
                  <a:off x="4572000" y="76517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8" name="Text Box 69">
                  <a:extLst>
                    <a:ext uri="{FF2B5EF4-FFF2-40B4-BE49-F238E27FC236}">
                      <a16:creationId xmlns:a16="http://schemas.microsoft.com/office/drawing/2014/main" id="{5F542C86-4A5F-AF76-9C51-F919E2544511}"/>
                    </a:ext>
                  </a:extLst>
                </p:cNvPr>
                <p:cNvSpPr txBox="1">
                  <a:spLocks noChangeArrowheads="1"/>
                </p:cNvSpPr>
                <p:nvPr/>
              </p:nvSpPr>
              <p:spPr bwMode="auto">
                <a:xfrm>
                  <a:off x="4572000" y="764704"/>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5206" name="Line 77">
                <a:extLst>
                  <a:ext uri="{FF2B5EF4-FFF2-40B4-BE49-F238E27FC236}">
                    <a16:creationId xmlns:a16="http://schemas.microsoft.com/office/drawing/2014/main" id="{55B5B3EF-E151-0318-EF49-FDB6BC182482}"/>
                  </a:ext>
                </a:extLst>
              </p:cNvPr>
              <p:cNvSpPr>
                <a:spLocks noChangeShapeType="1"/>
              </p:cNvSpPr>
              <p:nvPr/>
            </p:nvSpPr>
            <p:spPr bwMode="auto">
              <a:xfrm flipV="1">
                <a:off x="4572000" y="1125538"/>
                <a:ext cx="144463"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5" name="Gruppieren 4">
              <a:extLst>
                <a:ext uri="{FF2B5EF4-FFF2-40B4-BE49-F238E27FC236}">
                  <a16:creationId xmlns:a16="http://schemas.microsoft.com/office/drawing/2014/main" id="{774267C0-5FF5-2D19-34CC-043B1AE3B1DF}"/>
                </a:ext>
              </a:extLst>
            </p:cNvPr>
            <p:cNvGrpSpPr>
              <a:grpSpLocks/>
            </p:cNvGrpSpPr>
            <p:nvPr/>
          </p:nvGrpSpPr>
          <p:grpSpPr bwMode="auto">
            <a:xfrm>
              <a:off x="2987675" y="1989138"/>
              <a:ext cx="863601" cy="366713"/>
              <a:chOff x="2987675" y="1989138"/>
              <a:chExt cx="863601" cy="366713"/>
            </a:xfrm>
          </p:grpSpPr>
          <p:grpSp>
            <p:nvGrpSpPr>
              <p:cNvPr id="5201" name="Gruppieren 2">
                <a:extLst>
                  <a:ext uri="{FF2B5EF4-FFF2-40B4-BE49-F238E27FC236}">
                    <a16:creationId xmlns:a16="http://schemas.microsoft.com/office/drawing/2014/main" id="{9DBB6A98-54A6-F778-5C61-E5D5CA0D64A2}"/>
                  </a:ext>
                </a:extLst>
              </p:cNvPr>
              <p:cNvGrpSpPr>
                <a:grpSpLocks/>
              </p:cNvGrpSpPr>
              <p:nvPr/>
            </p:nvGrpSpPr>
            <p:grpSpPr bwMode="auto">
              <a:xfrm>
                <a:off x="2987675" y="1989138"/>
                <a:ext cx="360363" cy="366713"/>
                <a:chOff x="2987675" y="1989138"/>
                <a:chExt cx="360363" cy="366713"/>
              </a:xfrm>
            </p:grpSpPr>
            <p:sp>
              <p:nvSpPr>
                <p:cNvPr id="5203" name="Oval 71">
                  <a:extLst>
                    <a:ext uri="{FF2B5EF4-FFF2-40B4-BE49-F238E27FC236}">
                      <a16:creationId xmlns:a16="http://schemas.microsoft.com/office/drawing/2014/main" id="{80B0F94A-7A5A-B81F-BA1F-AD35BB8DE19E}"/>
                    </a:ext>
                  </a:extLst>
                </p:cNvPr>
                <p:cNvSpPr>
                  <a:spLocks noChangeArrowheads="1"/>
                </p:cNvSpPr>
                <p:nvPr/>
              </p:nvSpPr>
              <p:spPr bwMode="auto">
                <a:xfrm>
                  <a:off x="2987675" y="19891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4" name="Text Box 72">
                  <a:extLst>
                    <a:ext uri="{FF2B5EF4-FFF2-40B4-BE49-F238E27FC236}">
                      <a16:creationId xmlns:a16="http://schemas.microsoft.com/office/drawing/2014/main" id="{437ADA32-A471-42F0-F76A-E75CD84CBE45}"/>
                    </a:ext>
                  </a:extLst>
                </p:cNvPr>
                <p:cNvSpPr txBox="1">
                  <a:spLocks noChangeArrowheads="1"/>
                </p:cNvSpPr>
                <p:nvPr/>
              </p:nvSpPr>
              <p:spPr bwMode="auto">
                <a:xfrm>
                  <a:off x="2987824" y="1989138"/>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5202" name="Line 78">
                <a:extLst>
                  <a:ext uri="{FF2B5EF4-FFF2-40B4-BE49-F238E27FC236}">
                    <a16:creationId xmlns:a16="http://schemas.microsoft.com/office/drawing/2014/main" id="{4F6E12EC-31A7-3CC3-B1F4-A7B2632980C8}"/>
                  </a:ext>
                </a:extLst>
              </p:cNvPr>
              <p:cNvSpPr>
                <a:spLocks noChangeShapeType="1"/>
              </p:cNvSpPr>
              <p:nvPr/>
            </p:nvSpPr>
            <p:spPr bwMode="auto">
              <a:xfrm>
                <a:off x="3348038" y="2205038"/>
                <a:ext cx="5032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6" name="Gruppieren 6">
              <a:extLst>
                <a:ext uri="{FF2B5EF4-FFF2-40B4-BE49-F238E27FC236}">
                  <a16:creationId xmlns:a16="http://schemas.microsoft.com/office/drawing/2014/main" id="{76167D7F-B02A-7091-A78B-073741A21565}"/>
                </a:ext>
              </a:extLst>
            </p:cNvPr>
            <p:cNvGrpSpPr>
              <a:grpSpLocks/>
            </p:cNvGrpSpPr>
            <p:nvPr/>
          </p:nvGrpSpPr>
          <p:grpSpPr bwMode="auto">
            <a:xfrm>
              <a:off x="3347864" y="2276475"/>
              <a:ext cx="1079674" cy="719138"/>
              <a:chOff x="3347864" y="2276475"/>
              <a:chExt cx="1079674" cy="719138"/>
            </a:xfrm>
          </p:grpSpPr>
          <p:grpSp>
            <p:nvGrpSpPr>
              <p:cNvPr id="5197" name="Gruppieren 5">
                <a:extLst>
                  <a:ext uri="{FF2B5EF4-FFF2-40B4-BE49-F238E27FC236}">
                    <a16:creationId xmlns:a16="http://schemas.microsoft.com/office/drawing/2014/main" id="{2C5AA5B0-1C32-ED9F-BB1D-A8A9344A7D45}"/>
                  </a:ext>
                </a:extLst>
              </p:cNvPr>
              <p:cNvGrpSpPr>
                <a:grpSpLocks/>
              </p:cNvGrpSpPr>
              <p:nvPr/>
            </p:nvGrpSpPr>
            <p:grpSpPr bwMode="auto">
              <a:xfrm>
                <a:off x="3347864" y="2628900"/>
                <a:ext cx="360537" cy="366713"/>
                <a:chOff x="3347864" y="2628900"/>
                <a:chExt cx="360537" cy="366713"/>
              </a:xfrm>
            </p:grpSpPr>
            <p:sp>
              <p:nvSpPr>
                <p:cNvPr id="5199" name="Oval 74">
                  <a:extLst>
                    <a:ext uri="{FF2B5EF4-FFF2-40B4-BE49-F238E27FC236}">
                      <a16:creationId xmlns:a16="http://schemas.microsoft.com/office/drawing/2014/main" id="{3EBC659C-BA16-8D93-2459-A9667716C933}"/>
                    </a:ext>
                  </a:extLst>
                </p:cNvPr>
                <p:cNvSpPr>
                  <a:spLocks noChangeArrowheads="1"/>
                </p:cNvSpPr>
                <p:nvPr/>
              </p:nvSpPr>
              <p:spPr bwMode="auto">
                <a:xfrm>
                  <a:off x="3348038" y="26368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0" name="Text Box 75">
                  <a:extLst>
                    <a:ext uri="{FF2B5EF4-FFF2-40B4-BE49-F238E27FC236}">
                      <a16:creationId xmlns:a16="http://schemas.microsoft.com/office/drawing/2014/main" id="{2AC8B5E8-88E5-94E0-469D-54D4B8617C97}"/>
                    </a:ext>
                  </a:extLst>
                </p:cNvPr>
                <p:cNvSpPr txBox="1">
                  <a:spLocks noChangeArrowheads="1"/>
                </p:cNvSpPr>
                <p:nvPr/>
              </p:nvSpPr>
              <p:spPr bwMode="auto">
                <a:xfrm>
                  <a:off x="3347864" y="26289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5198" name="Line 79">
                <a:extLst>
                  <a:ext uri="{FF2B5EF4-FFF2-40B4-BE49-F238E27FC236}">
                    <a16:creationId xmlns:a16="http://schemas.microsoft.com/office/drawing/2014/main" id="{0404D205-1896-27FE-47F6-E7481CFEE3D7}"/>
                  </a:ext>
                </a:extLst>
              </p:cNvPr>
              <p:cNvSpPr>
                <a:spLocks noChangeShapeType="1"/>
              </p:cNvSpPr>
              <p:nvPr/>
            </p:nvSpPr>
            <p:spPr bwMode="auto">
              <a:xfrm flipH="1">
                <a:off x="3708400" y="2276475"/>
                <a:ext cx="71913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7" name="Gruppieren 12">
              <a:extLst>
                <a:ext uri="{FF2B5EF4-FFF2-40B4-BE49-F238E27FC236}">
                  <a16:creationId xmlns:a16="http://schemas.microsoft.com/office/drawing/2014/main" id="{1D2B9934-671F-E403-4738-3646ABE7193D}"/>
                </a:ext>
              </a:extLst>
            </p:cNvPr>
            <p:cNvGrpSpPr>
              <a:grpSpLocks/>
            </p:cNvGrpSpPr>
            <p:nvPr/>
          </p:nvGrpSpPr>
          <p:grpSpPr bwMode="auto">
            <a:xfrm>
              <a:off x="5364163" y="836613"/>
              <a:ext cx="576263" cy="1368425"/>
              <a:chOff x="5364163" y="836613"/>
              <a:chExt cx="576263" cy="1368425"/>
            </a:xfrm>
          </p:grpSpPr>
          <p:grpSp>
            <p:nvGrpSpPr>
              <p:cNvPr id="5193" name="Gruppieren 11">
                <a:extLst>
                  <a:ext uri="{FF2B5EF4-FFF2-40B4-BE49-F238E27FC236}">
                    <a16:creationId xmlns:a16="http://schemas.microsoft.com/office/drawing/2014/main" id="{332F5FFB-4742-3DF6-35F7-34389DA3A53D}"/>
                  </a:ext>
                </a:extLst>
              </p:cNvPr>
              <p:cNvGrpSpPr>
                <a:grpSpLocks/>
              </p:cNvGrpSpPr>
              <p:nvPr/>
            </p:nvGrpSpPr>
            <p:grpSpPr bwMode="auto">
              <a:xfrm>
                <a:off x="5580063" y="836613"/>
                <a:ext cx="360363" cy="366713"/>
                <a:chOff x="5580063" y="836613"/>
                <a:chExt cx="360363" cy="366713"/>
              </a:xfrm>
            </p:grpSpPr>
            <p:sp>
              <p:nvSpPr>
                <p:cNvPr id="5195" name="Oval 84">
                  <a:extLst>
                    <a:ext uri="{FF2B5EF4-FFF2-40B4-BE49-F238E27FC236}">
                      <a16:creationId xmlns:a16="http://schemas.microsoft.com/office/drawing/2014/main" id="{DBC18589-0AA9-BE9C-424E-2FDE697ECD77}"/>
                    </a:ext>
                  </a:extLst>
                </p:cNvPr>
                <p:cNvSpPr>
                  <a:spLocks noChangeArrowheads="1"/>
                </p:cNvSpPr>
                <p:nvPr/>
              </p:nvSpPr>
              <p:spPr bwMode="auto">
                <a:xfrm>
                  <a:off x="5580063" y="836613"/>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6" name="Text Box 85">
                  <a:extLst>
                    <a:ext uri="{FF2B5EF4-FFF2-40B4-BE49-F238E27FC236}">
                      <a16:creationId xmlns:a16="http://schemas.microsoft.com/office/drawing/2014/main" id="{5B8DC98E-CB92-02C8-5493-DAA8B5EE27A1}"/>
                    </a:ext>
                  </a:extLst>
                </p:cNvPr>
                <p:cNvSpPr txBox="1">
                  <a:spLocks noChangeArrowheads="1"/>
                </p:cNvSpPr>
                <p:nvPr/>
              </p:nvSpPr>
              <p:spPr bwMode="auto">
                <a:xfrm>
                  <a:off x="5580112" y="836613"/>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5194" name="Line 86">
                <a:extLst>
                  <a:ext uri="{FF2B5EF4-FFF2-40B4-BE49-F238E27FC236}">
                    <a16:creationId xmlns:a16="http://schemas.microsoft.com/office/drawing/2014/main" id="{05DFD6B2-528D-E08F-4E24-6ECC2AA8DCAC}"/>
                  </a:ext>
                </a:extLst>
              </p:cNvPr>
              <p:cNvSpPr>
                <a:spLocks noChangeShapeType="1"/>
              </p:cNvSpPr>
              <p:nvPr/>
            </p:nvSpPr>
            <p:spPr bwMode="auto">
              <a:xfrm flipH="1">
                <a:off x="5364163" y="1196975"/>
                <a:ext cx="360363"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8" name="Gruppieren 14">
              <a:extLst>
                <a:ext uri="{FF2B5EF4-FFF2-40B4-BE49-F238E27FC236}">
                  <a16:creationId xmlns:a16="http://schemas.microsoft.com/office/drawing/2014/main" id="{D396952D-9FA3-6593-C431-F88002780FCE}"/>
                </a:ext>
              </a:extLst>
            </p:cNvPr>
            <p:cNvGrpSpPr>
              <a:grpSpLocks/>
            </p:cNvGrpSpPr>
            <p:nvPr/>
          </p:nvGrpSpPr>
          <p:grpSpPr bwMode="auto">
            <a:xfrm>
              <a:off x="6227763" y="692150"/>
              <a:ext cx="504825" cy="1152526"/>
              <a:chOff x="6227763" y="692150"/>
              <a:chExt cx="504825" cy="1152526"/>
            </a:xfrm>
          </p:grpSpPr>
          <p:grpSp>
            <p:nvGrpSpPr>
              <p:cNvPr id="5189" name="Gruppieren 13">
                <a:extLst>
                  <a:ext uri="{FF2B5EF4-FFF2-40B4-BE49-F238E27FC236}">
                    <a16:creationId xmlns:a16="http://schemas.microsoft.com/office/drawing/2014/main" id="{14B9DBDE-1616-A970-73AB-550602BF35BB}"/>
                  </a:ext>
                </a:extLst>
              </p:cNvPr>
              <p:cNvGrpSpPr>
                <a:grpSpLocks/>
              </p:cNvGrpSpPr>
              <p:nvPr/>
            </p:nvGrpSpPr>
            <p:grpSpPr bwMode="auto">
              <a:xfrm>
                <a:off x="6371307" y="692150"/>
                <a:ext cx="361281" cy="366713"/>
                <a:chOff x="6371307" y="692150"/>
                <a:chExt cx="361281" cy="366713"/>
              </a:xfrm>
            </p:grpSpPr>
            <p:sp>
              <p:nvSpPr>
                <p:cNvPr id="5191" name="Oval 88">
                  <a:extLst>
                    <a:ext uri="{FF2B5EF4-FFF2-40B4-BE49-F238E27FC236}">
                      <a16:creationId xmlns:a16="http://schemas.microsoft.com/office/drawing/2014/main" id="{6ADDB817-744F-6221-F22E-5469029B570D}"/>
                    </a:ext>
                  </a:extLst>
                </p:cNvPr>
                <p:cNvSpPr>
                  <a:spLocks noChangeArrowheads="1"/>
                </p:cNvSpPr>
                <p:nvPr/>
              </p:nvSpPr>
              <p:spPr bwMode="auto">
                <a:xfrm>
                  <a:off x="6372225" y="692150"/>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2" name="Text Box 89">
                  <a:extLst>
                    <a:ext uri="{FF2B5EF4-FFF2-40B4-BE49-F238E27FC236}">
                      <a16:creationId xmlns:a16="http://schemas.microsoft.com/office/drawing/2014/main" id="{1E4D15FB-D80A-0517-D182-A55DA7B85ECA}"/>
                    </a:ext>
                  </a:extLst>
                </p:cNvPr>
                <p:cNvSpPr txBox="1">
                  <a:spLocks noChangeArrowheads="1"/>
                </p:cNvSpPr>
                <p:nvPr/>
              </p:nvSpPr>
              <p:spPr bwMode="auto">
                <a:xfrm>
                  <a:off x="6371307" y="6921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5190" name="Line 96">
                <a:extLst>
                  <a:ext uri="{FF2B5EF4-FFF2-40B4-BE49-F238E27FC236}">
                    <a16:creationId xmlns:a16="http://schemas.microsoft.com/office/drawing/2014/main" id="{FA2DCC77-0082-FA1D-FB1B-D146853EDF37}"/>
                  </a:ext>
                </a:extLst>
              </p:cNvPr>
              <p:cNvSpPr>
                <a:spLocks noChangeShapeType="1"/>
              </p:cNvSpPr>
              <p:nvPr/>
            </p:nvSpPr>
            <p:spPr bwMode="auto">
              <a:xfrm flipH="1">
                <a:off x="6227763" y="1052513"/>
                <a:ext cx="2889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9" name="Gruppieren 16">
              <a:extLst>
                <a:ext uri="{FF2B5EF4-FFF2-40B4-BE49-F238E27FC236}">
                  <a16:creationId xmlns:a16="http://schemas.microsoft.com/office/drawing/2014/main" id="{A79AA209-75F5-CFDA-3431-732D00D9F1D5}"/>
                </a:ext>
              </a:extLst>
            </p:cNvPr>
            <p:cNvGrpSpPr>
              <a:grpSpLocks/>
            </p:cNvGrpSpPr>
            <p:nvPr/>
          </p:nvGrpSpPr>
          <p:grpSpPr bwMode="auto">
            <a:xfrm>
              <a:off x="6588125" y="974725"/>
              <a:ext cx="936626" cy="582613"/>
              <a:chOff x="6588125" y="974725"/>
              <a:chExt cx="936626" cy="582613"/>
            </a:xfrm>
          </p:grpSpPr>
          <p:grpSp>
            <p:nvGrpSpPr>
              <p:cNvPr id="5185" name="Gruppieren 15">
                <a:extLst>
                  <a:ext uri="{FF2B5EF4-FFF2-40B4-BE49-F238E27FC236}">
                    <a16:creationId xmlns:a16="http://schemas.microsoft.com/office/drawing/2014/main" id="{C4BEB83B-0D9C-D322-48FC-82363783FF5E}"/>
                  </a:ext>
                </a:extLst>
              </p:cNvPr>
              <p:cNvGrpSpPr>
                <a:grpSpLocks/>
              </p:cNvGrpSpPr>
              <p:nvPr/>
            </p:nvGrpSpPr>
            <p:grpSpPr bwMode="auto">
              <a:xfrm>
                <a:off x="7164288" y="974725"/>
                <a:ext cx="360463" cy="366713"/>
                <a:chOff x="7164288" y="974725"/>
                <a:chExt cx="360463" cy="366713"/>
              </a:xfrm>
            </p:grpSpPr>
            <p:sp>
              <p:nvSpPr>
                <p:cNvPr id="5187" name="Oval 91">
                  <a:extLst>
                    <a:ext uri="{FF2B5EF4-FFF2-40B4-BE49-F238E27FC236}">
                      <a16:creationId xmlns:a16="http://schemas.microsoft.com/office/drawing/2014/main" id="{0A80821D-BCAA-0263-1C6A-A40BF020498E}"/>
                    </a:ext>
                  </a:extLst>
                </p:cNvPr>
                <p:cNvSpPr>
                  <a:spLocks noChangeArrowheads="1"/>
                </p:cNvSpPr>
                <p:nvPr/>
              </p:nvSpPr>
              <p:spPr bwMode="auto">
                <a:xfrm>
                  <a:off x="7164388" y="97472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8" name="Text Box 92">
                  <a:extLst>
                    <a:ext uri="{FF2B5EF4-FFF2-40B4-BE49-F238E27FC236}">
                      <a16:creationId xmlns:a16="http://schemas.microsoft.com/office/drawing/2014/main" id="{4678238A-2157-64B8-6854-837B5423B3CC}"/>
                    </a:ext>
                  </a:extLst>
                </p:cNvPr>
                <p:cNvSpPr txBox="1">
                  <a:spLocks noChangeArrowheads="1"/>
                </p:cNvSpPr>
                <p:nvPr/>
              </p:nvSpPr>
              <p:spPr bwMode="auto">
                <a:xfrm>
                  <a:off x="7164288" y="97472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5186" name="Line 97">
                <a:extLst>
                  <a:ext uri="{FF2B5EF4-FFF2-40B4-BE49-F238E27FC236}">
                    <a16:creationId xmlns:a16="http://schemas.microsoft.com/office/drawing/2014/main" id="{A39CFAB6-DF36-35DF-4200-C59DEE38FD8F}"/>
                  </a:ext>
                </a:extLst>
              </p:cNvPr>
              <p:cNvSpPr>
                <a:spLocks noChangeShapeType="1"/>
              </p:cNvSpPr>
              <p:nvPr/>
            </p:nvSpPr>
            <p:spPr bwMode="auto">
              <a:xfrm flipH="1">
                <a:off x="6588125" y="1196975"/>
                <a:ext cx="576263"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80" name="Gruppieren 8">
              <a:extLst>
                <a:ext uri="{FF2B5EF4-FFF2-40B4-BE49-F238E27FC236}">
                  <a16:creationId xmlns:a16="http://schemas.microsoft.com/office/drawing/2014/main" id="{64FF71C4-EBA9-9646-743C-AFE71E98DDBF}"/>
                </a:ext>
              </a:extLst>
            </p:cNvPr>
            <p:cNvGrpSpPr>
              <a:grpSpLocks/>
            </p:cNvGrpSpPr>
            <p:nvPr/>
          </p:nvGrpSpPr>
          <p:grpSpPr bwMode="auto">
            <a:xfrm>
              <a:off x="4211638" y="2781300"/>
              <a:ext cx="360363" cy="869951"/>
              <a:chOff x="4211638" y="2781300"/>
              <a:chExt cx="360363" cy="869951"/>
            </a:xfrm>
          </p:grpSpPr>
          <p:grpSp>
            <p:nvGrpSpPr>
              <p:cNvPr id="5181" name="Gruppieren 7">
                <a:extLst>
                  <a:ext uri="{FF2B5EF4-FFF2-40B4-BE49-F238E27FC236}">
                    <a16:creationId xmlns:a16="http://schemas.microsoft.com/office/drawing/2014/main" id="{9228E9EC-8AEF-0576-4411-25FB83A5C3FB}"/>
                  </a:ext>
                </a:extLst>
              </p:cNvPr>
              <p:cNvGrpSpPr>
                <a:grpSpLocks/>
              </p:cNvGrpSpPr>
              <p:nvPr/>
            </p:nvGrpSpPr>
            <p:grpSpPr bwMode="auto">
              <a:xfrm>
                <a:off x="4211638" y="3284538"/>
                <a:ext cx="360363" cy="366713"/>
                <a:chOff x="4211638" y="3284538"/>
                <a:chExt cx="360363" cy="366713"/>
              </a:xfrm>
            </p:grpSpPr>
            <p:sp>
              <p:nvSpPr>
                <p:cNvPr id="5183" name="Oval 81">
                  <a:extLst>
                    <a:ext uri="{FF2B5EF4-FFF2-40B4-BE49-F238E27FC236}">
                      <a16:creationId xmlns:a16="http://schemas.microsoft.com/office/drawing/2014/main" id="{53232F34-377E-129F-F79B-332F6B55E7BC}"/>
                    </a:ext>
                  </a:extLst>
                </p:cNvPr>
                <p:cNvSpPr>
                  <a:spLocks noChangeArrowheads="1"/>
                </p:cNvSpPr>
                <p:nvPr/>
              </p:nvSpPr>
              <p:spPr bwMode="auto">
                <a:xfrm>
                  <a:off x="4211638" y="32845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Text Box 82">
                  <a:extLst>
                    <a:ext uri="{FF2B5EF4-FFF2-40B4-BE49-F238E27FC236}">
                      <a16:creationId xmlns:a16="http://schemas.microsoft.com/office/drawing/2014/main" id="{5169D5D1-22C1-3714-8C65-C0A95651C2C1}"/>
                    </a:ext>
                  </a:extLst>
                </p:cNvPr>
                <p:cNvSpPr txBox="1">
                  <a:spLocks noChangeArrowheads="1"/>
                </p:cNvSpPr>
                <p:nvPr/>
              </p:nvSpPr>
              <p:spPr bwMode="auto">
                <a:xfrm>
                  <a:off x="4211960" y="3284538"/>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5182" name="Line 98">
                <a:extLst>
                  <a:ext uri="{FF2B5EF4-FFF2-40B4-BE49-F238E27FC236}">
                    <a16:creationId xmlns:a16="http://schemas.microsoft.com/office/drawing/2014/main" id="{3CAE4C26-B8C6-91B4-1FDB-83C746156CF5}"/>
                  </a:ext>
                </a:extLst>
              </p:cNvPr>
              <p:cNvSpPr>
                <a:spLocks noChangeShapeType="1"/>
              </p:cNvSpPr>
              <p:nvPr/>
            </p:nvSpPr>
            <p:spPr bwMode="auto">
              <a:xfrm flipV="1">
                <a:off x="4427538" y="2781300"/>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5124" name="Group 100">
            <a:extLst>
              <a:ext uri="{FF2B5EF4-FFF2-40B4-BE49-F238E27FC236}">
                <a16:creationId xmlns:a16="http://schemas.microsoft.com/office/drawing/2014/main" id="{36C102FC-6E12-B7EE-6CB7-E473030E7004}"/>
              </a:ext>
            </a:extLst>
          </p:cNvPr>
          <p:cNvGrpSpPr>
            <a:grpSpLocks/>
          </p:cNvGrpSpPr>
          <p:nvPr/>
        </p:nvGrpSpPr>
        <p:grpSpPr bwMode="auto">
          <a:xfrm>
            <a:off x="466725" y="4652963"/>
            <a:ext cx="2520950" cy="366712"/>
            <a:chOff x="204" y="2704"/>
            <a:chExt cx="1588" cy="231"/>
          </a:xfrm>
        </p:grpSpPr>
        <p:sp>
          <p:nvSpPr>
            <p:cNvPr id="5168" name="Rectangle 101">
              <a:extLst>
                <a:ext uri="{FF2B5EF4-FFF2-40B4-BE49-F238E27FC236}">
                  <a16:creationId xmlns:a16="http://schemas.microsoft.com/office/drawing/2014/main" id="{CA42E7E2-0E86-D385-E52E-228BA84D38EA}"/>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9" name="Group 102">
              <a:extLst>
                <a:ext uri="{FF2B5EF4-FFF2-40B4-BE49-F238E27FC236}">
                  <a16:creationId xmlns:a16="http://schemas.microsoft.com/office/drawing/2014/main" id="{3CA74AA1-E89D-B621-2E67-212C861084F0}"/>
                </a:ext>
              </a:extLst>
            </p:cNvPr>
            <p:cNvGrpSpPr>
              <a:grpSpLocks/>
            </p:cNvGrpSpPr>
            <p:nvPr/>
          </p:nvGrpSpPr>
          <p:grpSpPr bwMode="auto">
            <a:xfrm>
              <a:off x="204" y="2704"/>
              <a:ext cx="227" cy="231"/>
              <a:chOff x="204" y="2704"/>
              <a:chExt cx="227" cy="231"/>
            </a:xfrm>
          </p:grpSpPr>
          <p:sp>
            <p:nvSpPr>
              <p:cNvPr id="5170" name="Oval 103">
                <a:extLst>
                  <a:ext uri="{FF2B5EF4-FFF2-40B4-BE49-F238E27FC236}">
                    <a16:creationId xmlns:a16="http://schemas.microsoft.com/office/drawing/2014/main" id="{73870F3E-6E39-3CA5-DAEC-A501A96C1A0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1" name="Text Box 104">
                <a:extLst>
                  <a:ext uri="{FF2B5EF4-FFF2-40B4-BE49-F238E27FC236}">
                    <a16:creationId xmlns:a16="http://schemas.microsoft.com/office/drawing/2014/main" id="{7ECF6DEE-A37F-A1F4-9746-5D217A4CA94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116841" name="Text Box 105">
            <a:extLst>
              <a:ext uri="{FF2B5EF4-FFF2-40B4-BE49-F238E27FC236}">
                <a16:creationId xmlns:a16="http://schemas.microsoft.com/office/drawing/2014/main" id="{400D3FBF-9F8E-8FC0-0647-4963ED691731}"/>
              </a:ext>
            </a:extLst>
          </p:cNvPr>
          <p:cNvSpPr txBox="1">
            <a:spLocks noChangeArrowheads="1"/>
          </p:cNvSpPr>
          <p:nvPr/>
        </p:nvSpPr>
        <p:spPr bwMode="auto">
          <a:xfrm>
            <a:off x="971550" y="4652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Speiseröhre</a:t>
            </a:r>
          </a:p>
        </p:txBody>
      </p:sp>
      <p:grpSp>
        <p:nvGrpSpPr>
          <p:cNvPr id="5126" name="Group 106">
            <a:extLst>
              <a:ext uri="{FF2B5EF4-FFF2-40B4-BE49-F238E27FC236}">
                <a16:creationId xmlns:a16="http://schemas.microsoft.com/office/drawing/2014/main" id="{76027F37-5373-07C4-58B1-B81AA04F494F}"/>
              </a:ext>
            </a:extLst>
          </p:cNvPr>
          <p:cNvGrpSpPr>
            <a:grpSpLocks/>
          </p:cNvGrpSpPr>
          <p:nvPr/>
        </p:nvGrpSpPr>
        <p:grpSpPr bwMode="auto">
          <a:xfrm>
            <a:off x="466725" y="5157788"/>
            <a:ext cx="2520950" cy="366712"/>
            <a:chOff x="204" y="2704"/>
            <a:chExt cx="1588" cy="231"/>
          </a:xfrm>
        </p:grpSpPr>
        <p:sp>
          <p:nvSpPr>
            <p:cNvPr id="5164" name="Rectangle 107">
              <a:extLst>
                <a:ext uri="{FF2B5EF4-FFF2-40B4-BE49-F238E27FC236}">
                  <a16:creationId xmlns:a16="http://schemas.microsoft.com/office/drawing/2014/main" id="{6E8FDA77-79BA-4AA6-F9F4-F95EA54E5C58}"/>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5" name="Group 108">
              <a:extLst>
                <a:ext uri="{FF2B5EF4-FFF2-40B4-BE49-F238E27FC236}">
                  <a16:creationId xmlns:a16="http://schemas.microsoft.com/office/drawing/2014/main" id="{ACA64EAC-2180-B2F7-6956-769ABBB15D8D}"/>
                </a:ext>
              </a:extLst>
            </p:cNvPr>
            <p:cNvGrpSpPr>
              <a:grpSpLocks/>
            </p:cNvGrpSpPr>
            <p:nvPr/>
          </p:nvGrpSpPr>
          <p:grpSpPr bwMode="auto">
            <a:xfrm>
              <a:off x="204" y="2704"/>
              <a:ext cx="227" cy="231"/>
              <a:chOff x="204" y="2704"/>
              <a:chExt cx="227" cy="231"/>
            </a:xfrm>
          </p:grpSpPr>
          <p:sp>
            <p:nvSpPr>
              <p:cNvPr id="5166" name="Oval 109">
                <a:extLst>
                  <a:ext uri="{FF2B5EF4-FFF2-40B4-BE49-F238E27FC236}">
                    <a16:creationId xmlns:a16="http://schemas.microsoft.com/office/drawing/2014/main" id="{482B6F45-F06B-BAC0-323A-4CDB41D0D81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7" name="Text Box 110">
                <a:extLst>
                  <a:ext uri="{FF2B5EF4-FFF2-40B4-BE49-F238E27FC236}">
                    <a16:creationId xmlns:a16="http://schemas.microsoft.com/office/drawing/2014/main" id="{C983FCE2-FAF2-1CFC-EDE8-D2E463143C3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sp>
        <p:nvSpPr>
          <p:cNvPr id="116847" name="Text Box 111">
            <a:extLst>
              <a:ext uri="{FF2B5EF4-FFF2-40B4-BE49-F238E27FC236}">
                <a16:creationId xmlns:a16="http://schemas.microsoft.com/office/drawing/2014/main" id="{94EB2F1B-EEEA-6493-E2D3-8AA61B811AA2}"/>
              </a:ext>
            </a:extLst>
          </p:cNvPr>
          <p:cNvSpPr txBox="1">
            <a:spLocks noChangeArrowheads="1"/>
          </p:cNvSpPr>
          <p:nvPr/>
        </p:nvSpPr>
        <p:spPr bwMode="auto">
          <a:xfrm>
            <a:off x="971550"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Pansen</a:t>
            </a:r>
          </a:p>
        </p:txBody>
      </p:sp>
      <p:grpSp>
        <p:nvGrpSpPr>
          <p:cNvPr id="5128" name="Group 112">
            <a:extLst>
              <a:ext uri="{FF2B5EF4-FFF2-40B4-BE49-F238E27FC236}">
                <a16:creationId xmlns:a16="http://schemas.microsoft.com/office/drawing/2014/main" id="{23413DF8-C3D0-5502-63E1-76CF98D2B7CC}"/>
              </a:ext>
            </a:extLst>
          </p:cNvPr>
          <p:cNvGrpSpPr>
            <a:grpSpLocks/>
          </p:cNvGrpSpPr>
          <p:nvPr/>
        </p:nvGrpSpPr>
        <p:grpSpPr bwMode="auto">
          <a:xfrm>
            <a:off x="466725" y="5661025"/>
            <a:ext cx="2520950" cy="366713"/>
            <a:chOff x="204" y="2704"/>
            <a:chExt cx="1588" cy="231"/>
          </a:xfrm>
        </p:grpSpPr>
        <p:sp>
          <p:nvSpPr>
            <p:cNvPr id="5160" name="Rectangle 113">
              <a:extLst>
                <a:ext uri="{FF2B5EF4-FFF2-40B4-BE49-F238E27FC236}">
                  <a16:creationId xmlns:a16="http://schemas.microsoft.com/office/drawing/2014/main" id="{29A4D2D1-110A-229A-6B76-F0C0ED873728}"/>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1" name="Group 114">
              <a:extLst>
                <a:ext uri="{FF2B5EF4-FFF2-40B4-BE49-F238E27FC236}">
                  <a16:creationId xmlns:a16="http://schemas.microsoft.com/office/drawing/2014/main" id="{5413941B-7C61-FB02-098E-6A28EF2DA662}"/>
                </a:ext>
              </a:extLst>
            </p:cNvPr>
            <p:cNvGrpSpPr>
              <a:grpSpLocks/>
            </p:cNvGrpSpPr>
            <p:nvPr/>
          </p:nvGrpSpPr>
          <p:grpSpPr bwMode="auto">
            <a:xfrm>
              <a:off x="204" y="2704"/>
              <a:ext cx="227" cy="231"/>
              <a:chOff x="204" y="2704"/>
              <a:chExt cx="227" cy="231"/>
            </a:xfrm>
          </p:grpSpPr>
          <p:sp>
            <p:nvSpPr>
              <p:cNvPr id="5162" name="Oval 115">
                <a:extLst>
                  <a:ext uri="{FF2B5EF4-FFF2-40B4-BE49-F238E27FC236}">
                    <a16:creationId xmlns:a16="http://schemas.microsoft.com/office/drawing/2014/main" id="{1FDB3DB2-5E53-4582-342D-AE0EDD63531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3" name="Text Box 116">
                <a:extLst>
                  <a:ext uri="{FF2B5EF4-FFF2-40B4-BE49-F238E27FC236}">
                    <a16:creationId xmlns:a16="http://schemas.microsoft.com/office/drawing/2014/main" id="{19CC1A28-0F15-FD3C-415F-E198C71B408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116853" name="Text Box 117">
            <a:extLst>
              <a:ext uri="{FF2B5EF4-FFF2-40B4-BE49-F238E27FC236}">
                <a16:creationId xmlns:a16="http://schemas.microsoft.com/office/drawing/2014/main" id="{99462AB5-98EB-0D29-7F40-0D69816F0B3E}"/>
              </a:ext>
            </a:extLst>
          </p:cNvPr>
          <p:cNvSpPr txBox="1">
            <a:spLocks noChangeArrowheads="1"/>
          </p:cNvSpPr>
          <p:nvPr/>
        </p:nvSpPr>
        <p:spPr bwMode="auto">
          <a:xfrm>
            <a:off x="971550" y="56610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Netzmagen</a:t>
            </a:r>
          </a:p>
        </p:txBody>
      </p:sp>
      <p:grpSp>
        <p:nvGrpSpPr>
          <p:cNvPr id="5130" name="Group 118">
            <a:extLst>
              <a:ext uri="{FF2B5EF4-FFF2-40B4-BE49-F238E27FC236}">
                <a16:creationId xmlns:a16="http://schemas.microsoft.com/office/drawing/2014/main" id="{CAB72C98-6AE0-BA6B-9FC4-0A337AB591AB}"/>
              </a:ext>
            </a:extLst>
          </p:cNvPr>
          <p:cNvGrpSpPr>
            <a:grpSpLocks/>
          </p:cNvGrpSpPr>
          <p:nvPr/>
        </p:nvGrpSpPr>
        <p:grpSpPr bwMode="auto">
          <a:xfrm>
            <a:off x="3203575" y="4652963"/>
            <a:ext cx="2520950" cy="366712"/>
            <a:chOff x="204" y="2704"/>
            <a:chExt cx="1588" cy="231"/>
          </a:xfrm>
        </p:grpSpPr>
        <p:sp>
          <p:nvSpPr>
            <p:cNvPr id="5156" name="Rectangle 119">
              <a:extLst>
                <a:ext uri="{FF2B5EF4-FFF2-40B4-BE49-F238E27FC236}">
                  <a16:creationId xmlns:a16="http://schemas.microsoft.com/office/drawing/2014/main" id="{1AA0FAC1-BC11-69AD-3391-A14FA77F007C}"/>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7" name="Group 120">
              <a:extLst>
                <a:ext uri="{FF2B5EF4-FFF2-40B4-BE49-F238E27FC236}">
                  <a16:creationId xmlns:a16="http://schemas.microsoft.com/office/drawing/2014/main" id="{537A85CB-E320-21ED-8DCA-4E13F8E032F5}"/>
                </a:ext>
              </a:extLst>
            </p:cNvPr>
            <p:cNvGrpSpPr>
              <a:grpSpLocks/>
            </p:cNvGrpSpPr>
            <p:nvPr/>
          </p:nvGrpSpPr>
          <p:grpSpPr bwMode="auto">
            <a:xfrm>
              <a:off x="204" y="2704"/>
              <a:ext cx="227" cy="231"/>
              <a:chOff x="204" y="2704"/>
              <a:chExt cx="227" cy="231"/>
            </a:xfrm>
          </p:grpSpPr>
          <p:sp>
            <p:nvSpPr>
              <p:cNvPr id="5158" name="Oval 121">
                <a:extLst>
                  <a:ext uri="{FF2B5EF4-FFF2-40B4-BE49-F238E27FC236}">
                    <a16:creationId xmlns:a16="http://schemas.microsoft.com/office/drawing/2014/main" id="{965D4BF8-4F8F-CB6E-1BE0-37C8B4CBBBA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9" name="Text Box 122">
                <a:extLst>
                  <a:ext uri="{FF2B5EF4-FFF2-40B4-BE49-F238E27FC236}">
                    <a16:creationId xmlns:a16="http://schemas.microsoft.com/office/drawing/2014/main" id="{C4155171-A5B6-09CF-747D-76314FCE362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116859" name="Text Box 123">
            <a:extLst>
              <a:ext uri="{FF2B5EF4-FFF2-40B4-BE49-F238E27FC236}">
                <a16:creationId xmlns:a16="http://schemas.microsoft.com/office/drawing/2014/main" id="{ACAFECCB-74E4-89E2-6B82-005C3B6E3877}"/>
              </a:ext>
            </a:extLst>
          </p:cNvPr>
          <p:cNvSpPr txBox="1">
            <a:spLocks noChangeArrowheads="1"/>
          </p:cNvSpPr>
          <p:nvPr/>
        </p:nvSpPr>
        <p:spPr bwMode="auto">
          <a:xfrm>
            <a:off x="3708400" y="4652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Blättermagen</a:t>
            </a:r>
          </a:p>
        </p:txBody>
      </p:sp>
      <p:grpSp>
        <p:nvGrpSpPr>
          <p:cNvPr id="5132" name="Group 124">
            <a:extLst>
              <a:ext uri="{FF2B5EF4-FFF2-40B4-BE49-F238E27FC236}">
                <a16:creationId xmlns:a16="http://schemas.microsoft.com/office/drawing/2014/main" id="{A112368D-8656-8E74-ACAB-4D0772D1ED53}"/>
              </a:ext>
            </a:extLst>
          </p:cNvPr>
          <p:cNvGrpSpPr>
            <a:grpSpLocks/>
          </p:cNvGrpSpPr>
          <p:nvPr/>
        </p:nvGrpSpPr>
        <p:grpSpPr bwMode="auto">
          <a:xfrm>
            <a:off x="3203575" y="5157788"/>
            <a:ext cx="2520950" cy="366712"/>
            <a:chOff x="204" y="2704"/>
            <a:chExt cx="1588" cy="231"/>
          </a:xfrm>
        </p:grpSpPr>
        <p:sp>
          <p:nvSpPr>
            <p:cNvPr id="5152" name="Rectangle 125">
              <a:extLst>
                <a:ext uri="{FF2B5EF4-FFF2-40B4-BE49-F238E27FC236}">
                  <a16:creationId xmlns:a16="http://schemas.microsoft.com/office/drawing/2014/main" id="{DF896A26-7FFC-5AFB-D716-4E240B86F0F7}"/>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3" name="Group 126">
              <a:extLst>
                <a:ext uri="{FF2B5EF4-FFF2-40B4-BE49-F238E27FC236}">
                  <a16:creationId xmlns:a16="http://schemas.microsoft.com/office/drawing/2014/main" id="{32BE7856-A3FE-B999-A7A7-712B913D5293}"/>
                </a:ext>
              </a:extLst>
            </p:cNvPr>
            <p:cNvGrpSpPr>
              <a:grpSpLocks/>
            </p:cNvGrpSpPr>
            <p:nvPr/>
          </p:nvGrpSpPr>
          <p:grpSpPr bwMode="auto">
            <a:xfrm>
              <a:off x="204" y="2704"/>
              <a:ext cx="227" cy="231"/>
              <a:chOff x="204" y="2704"/>
              <a:chExt cx="227" cy="231"/>
            </a:xfrm>
          </p:grpSpPr>
          <p:sp>
            <p:nvSpPr>
              <p:cNvPr id="5154" name="Oval 127">
                <a:extLst>
                  <a:ext uri="{FF2B5EF4-FFF2-40B4-BE49-F238E27FC236}">
                    <a16:creationId xmlns:a16="http://schemas.microsoft.com/office/drawing/2014/main" id="{89305AF3-C1B1-8EBD-C526-E127160F666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128">
                <a:extLst>
                  <a:ext uri="{FF2B5EF4-FFF2-40B4-BE49-F238E27FC236}">
                    <a16:creationId xmlns:a16="http://schemas.microsoft.com/office/drawing/2014/main" id="{BC7DDD4D-45C8-0353-A992-16DF5E571C0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sp>
        <p:nvSpPr>
          <p:cNvPr id="116865" name="Text Box 129">
            <a:extLst>
              <a:ext uri="{FF2B5EF4-FFF2-40B4-BE49-F238E27FC236}">
                <a16:creationId xmlns:a16="http://schemas.microsoft.com/office/drawing/2014/main" id="{9BAECF21-A520-E77B-4444-7CE4192679AB}"/>
              </a:ext>
            </a:extLst>
          </p:cNvPr>
          <p:cNvSpPr txBox="1">
            <a:spLocks noChangeArrowheads="1"/>
          </p:cNvSpPr>
          <p:nvPr/>
        </p:nvSpPr>
        <p:spPr bwMode="auto">
          <a:xfrm>
            <a:off x="3708400"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Labmagen</a:t>
            </a:r>
          </a:p>
        </p:txBody>
      </p:sp>
      <p:grpSp>
        <p:nvGrpSpPr>
          <p:cNvPr id="5134" name="Group 130">
            <a:extLst>
              <a:ext uri="{FF2B5EF4-FFF2-40B4-BE49-F238E27FC236}">
                <a16:creationId xmlns:a16="http://schemas.microsoft.com/office/drawing/2014/main" id="{1A3CDA4A-DA88-8862-7720-D53A33D2CECA}"/>
              </a:ext>
            </a:extLst>
          </p:cNvPr>
          <p:cNvGrpSpPr>
            <a:grpSpLocks/>
          </p:cNvGrpSpPr>
          <p:nvPr/>
        </p:nvGrpSpPr>
        <p:grpSpPr bwMode="auto">
          <a:xfrm>
            <a:off x="3203575" y="5661025"/>
            <a:ext cx="2520950" cy="366713"/>
            <a:chOff x="204" y="2704"/>
            <a:chExt cx="1588" cy="231"/>
          </a:xfrm>
        </p:grpSpPr>
        <p:sp>
          <p:nvSpPr>
            <p:cNvPr id="5148" name="Rectangle 131">
              <a:extLst>
                <a:ext uri="{FF2B5EF4-FFF2-40B4-BE49-F238E27FC236}">
                  <a16:creationId xmlns:a16="http://schemas.microsoft.com/office/drawing/2014/main" id="{4882E390-A5EB-A323-54F8-E0F119970F49}"/>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9" name="Group 132">
              <a:extLst>
                <a:ext uri="{FF2B5EF4-FFF2-40B4-BE49-F238E27FC236}">
                  <a16:creationId xmlns:a16="http://schemas.microsoft.com/office/drawing/2014/main" id="{5B5A7AF6-E149-1E51-45BB-D0028FFFED64}"/>
                </a:ext>
              </a:extLst>
            </p:cNvPr>
            <p:cNvGrpSpPr>
              <a:grpSpLocks/>
            </p:cNvGrpSpPr>
            <p:nvPr/>
          </p:nvGrpSpPr>
          <p:grpSpPr bwMode="auto">
            <a:xfrm>
              <a:off x="204" y="2704"/>
              <a:ext cx="227" cy="231"/>
              <a:chOff x="204" y="2704"/>
              <a:chExt cx="227" cy="231"/>
            </a:xfrm>
          </p:grpSpPr>
          <p:sp>
            <p:nvSpPr>
              <p:cNvPr id="5150" name="Oval 133">
                <a:extLst>
                  <a:ext uri="{FF2B5EF4-FFF2-40B4-BE49-F238E27FC236}">
                    <a16:creationId xmlns:a16="http://schemas.microsoft.com/office/drawing/2014/main" id="{C602A2D3-6C80-4711-0D82-C7406A88013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1" name="Text Box 134">
                <a:extLst>
                  <a:ext uri="{FF2B5EF4-FFF2-40B4-BE49-F238E27FC236}">
                    <a16:creationId xmlns:a16="http://schemas.microsoft.com/office/drawing/2014/main" id="{29F5672E-A929-C96B-5B2E-D0F3C416D83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sp>
        <p:nvSpPr>
          <p:cNvPr id="116871" name="Text Box 135">
            <a:extLst>
              <a:ext uri="{FF2B5EF4-FFF2-40B4-BE49-F238E27FC236}">
                <a16:creationId xmlns:a16="http://schemas.microsoft.com/office/drawing/2014/main" id="{8953786B-470A-4A06-987E-5B65BEB448A6}"/>
              </a:ext>
            </a:extLst>
          </p:cNvPr>
          <p:cNvSpPr txBox="1">
            <a:spLocks noChangeArrowheads="1"/>
          </p:cNvSpPr>
          <p:nvPr/>
        </p:nvSpPr>
        <p:spPr bwMode="auto">
          <a:xfrm>
            <a:off x="3708400" y="56610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Dünndarm</a:t>
            </a:r>
          </a:p>
        </p:txBody>
      </p:sp>
      <p:grpSp>
        <p:nvGrpSpPr>
          <p:cNvPr id="5136" name="Group 136">
            <a:extLst>
              <a:ext uri="{FF2B5EF4-FFF2-40B4-BE49-F238E27FC236}">
                <a16:creationId xmlns:a16="http://schemas.microsoft.com/office/drawing/2014/main" id="{76F446DD-C865-B4E5-E649-E194D738B0A3}"/>
              </a:ext>
            </a:extLst>
          </p:cNvPr>
          <p:cNvGrpSpPr>
            <a:grpSpLocks/>
          </p:cNvGrpSpPr>
          <p:nvPr/>
        </p:nvGrpSpPr>
        <p:grpSpPr bwMode="auto">
          <a:xfrm>
            <a:off x="5938838" y="4652963"/>
            <a:ext cx="2520950" cy="366712"/>
            <a:chOff x="204" y="2704"/>
            <a:chExt cx="1588" cy="231"/>
          </a:xfrm>
        </p:grpSpPr>
        <p:sp>
          <p:nvSpPr>
            <p:cNvPr id="5144" name="Rectangle 137">
              <a:extLst>
                <a:ext uri="{FF2B5EF4-FFF2-40B4-BE49-F238E27FC236}">
                  <a16:creationId xmlns:a16="http://schemas.microsoft.com/office/drawing/2014/main" id="{86540510-5D7A-4037-4CDF-A399064F81B9}"/>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5" name="Group 138">
              <a:extLst>
                <a:ext uri="{FF2B5EF4-FFF2-40B4-BE49-F238E27FC236}">
                  <a16:creationId xmlns:a16="http://schemas.microsoft.com/office/drawing/2014/main" id="{59A59BC7-6205-4E3B-8443-1BCD57673F3C}"/>
                </a:ext>
              </a:extLst>
            </p:cNvPr>
            <p:cNvGrpSpPr>
              <a:grpSpLocks/>
            </p:cNvGrpSpPr>
            <p:nvPr/>
          </p:nvGrpSpPr>
          <p:grpSpPr bwMode="auto">
            <a:xfrm>
              <a:off x="204" y="2704"/>
              <a:ext cx="227" cy="231"/>
              <a:chOff x="204" y="2704"/>
              <a:chExt cx="227" cy="231"/>
            </a:xfrm>
          </p:grpSpPr>
          <p:sp>
            <p:nvSpPr>
              <p:cNvPr id="5146" name="Oval 139">
                <a:extLst>
                  <a:ext uri="{FF2B5EF4-FFF2-40B4-BE49-F238E27FC236}">
                    <a16:creationId xmlns:a16="http://schemas.microsoft.com/office/drawing/2014/main" id="{D333E89A-388B-EDCE-0EB6-FFB02C2950A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7" name="Text Box 140">
                <a:extLst>
                  <a:ext uri="{FF2B5EF4-FFF2-40B4-BE49-F238E27FC236}">
                    <a16:creationId xmlns:a16="http://schemas.microsoft.com/office/drawing/2014/main" id="{74ADC936-48C0-E6D9-0A7D-876DDF631F6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116877" name="Text Box 141">
            <a:extLst>
              <a:ext uri="{FF2B5EF4-FFF2-40B4-BE49-F238E27FC236}">
                <a16:creationId xmlns:a16="http://schemas.microsoft.com/office/drawing/2014/main" id="{F9A8F45D-8468-6F96-FDE2-BA8653DFF4D8}"/>
              </a:ext>
            </a:extLst>
          </p:cNvPr>
          <p:cNvSpPr txBox="1">
            <a:spLocks noChangeArrowheads="1"/>
          </p:cNvSpPr>
          <p:nvPr/>
        </p:nvSpPr>
        <p:spPr bwMode="auto">
          <a:xfrm>
            <a:off x="6443663" y="4652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Dickdarm</a:t>
            </a:r>
          </a:p>
        </p:txBody>
      </p:sp>
      <p:grpSp>
        <p:nvGrpSpPr>
          <p:cNvPr id="5138" name="Group 142">
            <a:extLst>
              <a:ext uri="{FF2B5EF4-FFF2-40B4-BE49-F238E27FC236}">
                <a16:creationId xmlns:a16="http://schemas.microsoft.com/office/drawing/2014/main" id="{ABCD82BD-7C01-E146-D054-875A603E00BC}"/>
              </a:ext>
            </a:extLst>
          </p:cNvPr>
          <p:cNvGrpSpPr>
            <a:grpSpLocks/>
          </p:cNvGrpSpPr>
          <p:nvPr/>
        </p:nvGrpSpPr>
        <p:grpSpPr bwMode="auto">
          <a:xfrm>
            <a:off x="5938838" y="5157788"/>
            <a:ext cx="2520950" cy="366712"/>
            <a:chOff x="204" y="2704"/>
            <a:chExt cx="1588" cy="231"/>
          </a:xfrm>
        </p:grpSpPr>
        <p:sp>
          <p:nvSpPr>
            <p:cNvPr id="5140" name="Rectangle 143">
              <a:extLst>
                <a:ext uri="{FF2B5EF4-FFF2-40B4-BE49-F238E27FC236}">
                  <a16:creationId xmlns:a16="http://schemas.microsoft.com/office/drawing/2014/main" id="{2573EF0E-A5EB-AF1D-C899-FD459A7E8FA2}"/>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1" name="Group 144">
              <a:extLst>
                <a:ext uri="{FF2B5EF4-FFF2-40B4-BE49-F238E27FC236}">
                  <a16:creationId xmlns:a16="http://schemas.microsoft.com/office/drawing/2014/main" id="{98C25775-110E-DCA0-DEE6-77A9A5250B48}"/>
                </a:ext>
              </a:extLst>
            </p:cNvPr>
            <p:cNvGrpSpPr>
              <a:grpSpLocks/>
            </p:cNvGrpSpPr>
            <p:nvPr/>
          </p:nvGrpSpPr>
          <p:grpSpPr bwMode="auto">
            <a:xfrm>
              <a:off x="204" y="2704"/>
              <a:ext cx="227" cy="231"/>
              <a:chOff x="204" y="2704"/>
              <a:chExt cx="227" cy="231"/>
            </a:xfrm>
          </p:grpSpPr>
          <p:sp>
            <p:nvSpPr>
              <p:cNvPr id="5142" name="Oval 145">
                <a:extLst>
                  <a:ext uri="{FF2B5EF4-FFF2-40B4-BE49-F238E27FC236}">
                    <a16:creationId xmlns:a16="http://schemas.microsoft.com/office/drawing/2014/main" id="{C78C09B5-7526-E970-A241-A90E3C795CC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3" name="Text Box 146">
                <a:extLst>
                  <a:ext uri="{FF2B5EF4-FFF2-40B4-BE49-F238E27FC236}">
                    <a16:creationId xmlns:a16="http://schemas.microsoft.com/office/drawing/2014/main" id="{6BC6DFD8-7C80-7F25-2ACE-A9B591BCDF9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116883" name="Text Box 147">
            <a:extLst>
              <a:ext uri="{FF2B5EF4-FFF2-40B4-BE49-F238E27FC236}">
                <a16:creationId xmlns:a16="http://schemas.microsoft.com/office/drawing/2014/main" id="{D75A0687-A08A-4D10-5611-8E7833A72B22}"/>
              </a:ext>
            </a:extLst>
          </p:cNvPr>
          <p:cNvSpPr txBox="1">
            <a:spLocks noChangeArrowheads="1"/>
          </p:cNvSpPr>
          <p:nvPr/>
        </p:nvSpPr>
        <p:spPr bwMode="auto">
          <a:xfrm>
            <a:off x="6443663"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Enddarm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84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84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85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8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86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87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687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68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41" grpId="0"/>
      <p:bldP spid="116847" grpId="0"/>
      <p:bldP spid="116853" grpId="0"/>
      <p:bldP spid="116859" grpId="0"/>
      <p:bldP spid="116865" grpId="0"/>
      <p:bldP spid="116871" grpId="0"/>
      <p:bldP spid="116877" grpId="0"/>
      <p:bldP spid="11688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98243F1-E030-C962-9654-65D63A396118}"/>
              </a:ext>
            </a:extLst>
          </p:cNvPr>
          <p:cNvSpPr>
            <a:spLocks noGrp="1" noChangeArrowheads="1"/>
          </p:cNvSpPr>
          <p:nvPr>
            <p:ph type="title"/>
          </p:nvPr>
        </p:nvSpPr>
        <p:spPr/>
        <p:txBody>
          <a:bodyPr/>
          <a:lstStyle/>
          <a:p>
            <a:r>
              <a:rPr lang="de-DE" altLang="de-DE"/>
              <a:t>Das Verdauungssystem des Rindes</a:t>
            </a:r>
          </a:p>
        </p:txBody>
      </p:sp>
      <p:grpSp>
        <p:nvGrpSpPr>
          <p:cNvPr id="6147" name="Group 37">
            <a:extLst>
              <a:ext uri="{FF2B5EF4-FFF2-40B4-BE49-F238E27FC236}">
                <a16:creationId xmlns:a16="http://schemas.microsoft.com/office/drawing/2014/main" id="{F6E8B9FC-D8E0-A970-7794-E258B8D4DD0C}"/>
              </a:ext>
            </a:extLst>
          </p:cNvPr>
          <p:cNvGrpSpPr>
            <a:grpSpLocks/>
          </p:cNvGrpSpPr>
          <p:nvPr/>
        </p:nvGrpSpPr>
        <p:grpSpPr bwMode="auto">
          <a:xfrm>
            <a:off x="466725" y="4652963"/>
            <a:ext cx="2520950" cy="366712"/>
            <a:chOff x="204" y="2704"/>
            <a:chExt cx="1588" cy="231"/>
          </a:xfrm>
        </p:grpSpPr>
        <p:sp>
          <p:nvSpPr>
            <p:cNvPr id="6233" name="Rectangle 38">
              <a:extLst>
                <a:ext uri="{FF2B5EF4-FFF2-40B4-BE49-F238E27FC236}">
                  <a16:creationId xmlns:a16="http://schemas.microsoft.com/office/drawing/2014/main" id="{BDE0B482-A0D0-4A4A-991F-A0EB2347E06A}"/>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34" name="Group 39">
              <a:extLst>
                <a:ext uri="{FF2B5EF4-FFF2-40B4-BE49-F238E27FC236}">
                  <a16:creationId xmlns:a16="http://schemas.microsoft.com/office/drawing/2014/main" id="{3A189B84-D150-2A0F-29C4-FE567CF6BBBB}"/>
                </a:ext>
              </a:extLst>
            </p:cNvPr>
            <p:cNvGrpSpPr>
              <a:grpSpLocks/>
            </p:cNvGrpSpPr>
            <p:nvPr/>
          </p:nvGrpSpPr>
          <p:grpSpPr bwMode="auto">
            <a:xfrm>
              <a:off x="204" y="2704"/>
              <a:ext cx="227" cy="231"/>
              <a:chOff x="204" y="2704"/>
              <a:chExt cx="227" cy="231"/>
            </a:xfrm>
          </p:grpSpPr>
          <p:sp>
            <p:nvSpPr>
              <p:cNvPr id="6235" name="Oval 40">
                <a:extLst>
                  <a:ext uri="{FF2B5EF4-FFF2-40B4-BE49-F238E27FC236}">
                    <a16:creationId xmlns:a16="http://schemas.microsoft.com/office/drawing/2014/main" id="{FE137900-CD02-6E0A-0092-303414269B4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6" name="Text Box 41">
                <a:extLst>
                  <a:ext uri="{FF2B5EF4-FFF2-40B4-BE49-F238E27FC236}">
                    <a16:creationId xmlns:a16="http://schemas.microsoft.com/office/drawing/2014/main" id="{D0EA94A7-D1BB-3E8D-9CA2-B673603869E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6148" name="Text Box 42">
            <a:extLst>
              <a:ext uri="{FF2B5EF4-FFF2-40B4-BE49-F238E27FC236}">
                <a16:creationId xmlns:a16="http://schemas.microsoft.com/office/drawing/2014/main" id="{2ADA7372-AC0F-43FD-90ED-EACB5654F6DC}"/>
              </a:ext>
            </a:extLst>
          </p:cNvPr>
          <p:cNvSpPr txBox="1">
            <a:spLocks noChangeArrowheads="1"/>
          </p:cNvSpPr>
          <p:nvPr/>
        </p:nvSpPr>
        <p:spPr bwMode="auto">
          <a:xfrm>
            <a:off x="971550" y="4652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Speiseröhre</a:t>
            </a:r>
          </a:p>
        </p:txBody>
      </p:sp>
      <p:grpSp>
        <p:nvGrpSpPr>
          <p:cNvPr id="6149" name="Group 43">
            <a:extLst>
              <a:ext uri="{FF2B5EF4-FFF2-40B4-BE49-F238E27FC236}">
                <a16:creationId xmlns:a16="http://schemas.microsoft.com/office/drawing/2014/main" id="{29DB8FA5-5C04-F196-BCE1-4D4FC0EB14CC}"/>
              </a:ext>
            </a:extLst>
          </p:cNvPr>
          <p:cNvGrpSpPr>
            <a:grpSpLocks/>
          </p:cNvGrpSpPr>
          <p:nvPr/>
        </p:nvGrpSpPr>
        <p:grpSpPr bwMode="auto">
          <a:xfrm>
            <a:off x="466725" y="5157788"/>
            <a:ext cx="2520950" cy="366712"/>
            <a:chOff x="204" y="2704"/>
            <a:chExt cx="1588" cy="231"/>
          </a:xfrm>
        </p:grpSpPr>
        <p:sp>
          <p:nvSpPr>
            <p:cNvPr id="6229" name="Rectangle 44">
              <a:extLst>
                <a:ext uri="{FF2B5EF4-FFF2-40B4-BE49-F238E27FC236}">
                  <a16:creationId xmlns:a16="http://schemas.microsoft.com/office/drawing/2014/main" id="{E186D999-48AF-AFEB-CA63-E5E914C8E94B}"/>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30" name="Group 45">
              <a:extLst>
                <a:ext uri="{FF2B5EF4-FFF2-40B4-BE49-F238E27FC236}">
                  <a16:creationId xmlns:a16="http://schemas.microsoft.com/office/drawing/2014/main" id="{93CCF354-C80F-9F63-8EDB-6683728CB8B3}"/>
                </a:ext>
              </a:extLst>
            </p:cNvPr>
            <p:cNvGrpSpPr>
              <a:grpSpLocks/>
            </p:cNvGrpSpPr>
            <p:nvPr/>
          </p:nvGrpSpPr>
          <p:grpSpPr bwMode="auto">
            <a:xfrm>
              <a:off x="204" y="2704"/>
              <a:ext cx="227" cy="231"/>
              <a:chOff x="204" y="2704"/>
              <a:chExt cx="227" cy="231"/>
            </a:xfrm>
          </p:grpSpPr>
          <p:sp>
            <p:nvSpPr>
              <p:cNvPr id="6231" name="Oval 46">
                <a:extLst>
                  <a:ext uri="{FF2B5EF4-FFF2-40B4-BE49-F238E27FC236}">
                    <a16:creationId xmlns:a16="http://schemas.microsoft.com/office/drawing/2014/main" id="{E568D1A7-8DD1-6144-A954-B2AFE27CF2D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2" name="Text Box 47">
                <a:extLst>
                  <a:ext uri="{FF2B5EF4-FFF2-40B4-BE49-F238E27FC236}">
                    <a16:creationId xmlns:a16="http://schemas.microsoft.com/office/drawing/2014/main" id="{B9A93F02-480E-2B25-FFB6-93C4D93E409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sp>
        <p:nvSpPr>
          <p:cNvPr id="6150" name="Text Box 48">
            <a:extLst>
              <a:ext uri="{FF2B5EF4-FFF2-40B4-BE49-F238E27FC236}">
                <a16:creationId xmlns:a16="http://schemas.microsoft.com/office/drawing/2014/main" id="{85CB1A2A-E693-B629-3BB5-EF2E258C0C37}"/>
              </a:ext>
            </a:extLst>
          </p:cNvPr>
          <p:cNvSpPr txBox="1">
            <a:spLocks noChangeArrowheads="1"/>
          </p:cNvSpPr>
          <p:nvPr/>
        </p:nvSpPr>
        <p:spPr bwMode="auto">
          <a:xfrm>
            <a:off x="971550"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Pansen</a:t>
            </a:r>
          </a:p>
        </p:txBody>
      </p:sp>
      <p:grpSp>
        <p:nvGrpSpPr>
          <p:cNvPr id="6151" name="Group 49">
            <a:extLst>
              <a:ext uri="{FF2B5EF4-FFF2-40B4-BE49-F238E27FC236}">
                <a16:creationId xmlns:a16="http://schemas.microsoft.com/office/drawing/2014/main" id="{B3752878-EDA7-125B-18F6-5F4D49FC2263}"/>
              </a:ext>
            </a:extLst>
          </p:cNvPr>
          <p:cNvGrpSpPr>
            <a:grpSpLocks/>
          </p:cNvGrpSpPr>
          <p:nvPr/>
        </p:nvGrpSpPr>
        <p:grpSpPr bwMode="auto">
          <a:xfrm>
            <a:off x="466725" y="5661025"/>
            <a:ext cx="2520950" cy="366713"/>
            <a:chOff x="204" y="2704"/>
            <a:chExt cx="1588" cy="231"/>
          </a:xfrm>
        </p:grpSpPr>
        <p:sp>
          <p:nvSpPr>
            <p:cNvPr id="6225" name="Rectangle 50">
              <a:extLst>
                <a:ext uri="{FF2B5EF4-FFF2-40B4-BE49-F238E27FC236}">
                  <a16:creationId xmlns:a16="http://schemas.microsoft.com/office/drawing/2014/main" id="{5CD4F1B1-E5D8-6CD1-C035-E52FB264637C}"/>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6" name="Group 51">
              <a:extLst>
                <a:ext uri="{FF2B5EF4-FFF2-40B4-BE49-F238E27FC236}">
                  <a16:creationId xmlns:a16="http://schemas.microsoft.com/office/drawing/2014/main" id="{FC6F3A7D-AAE0-8AEC-66C9-E223C49E95AE}"/>
                </a:ext>
              </a:extLst>
            </p:cNvPr>
            <p:cNvGrpSpPr>
              <a:grpSpLocks/>
            </p:cNvGrpSpPr>
            <p:nvPr/>
          </p:nvGrpSpPr>
          <p:grpSpPr bwMode="auto">
            <a:xfrm>
              <a:off x="204" y="2704"/>
              <a:ext cx="227" cy="231"/>
              <a:chOff x="204" y="2704"/>
              <a:chExt cx="227" cy="231"/>
            </a:xfrm>
          </p:grpSpPr>
          <p:sp>
            <p:nvSpPr>
              <p:cNvPr id="6227" name="Oval 52">
                <a:extLst>
                  <a:ext uri="{FF2B5EF4-FFF2-40B4-BE49-F238E27FC236}">
                    <a16:creationId xmlns:a16="http://schemas.microsoft.com/office/drawing/2014/main" id="{AD06EB04-54BE-6076-548E-D458AB93D65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8" name="Text Box 53">
                <a:extLst>
                  <a:ext uri="{FF2B5EF4-FFF2-40B4-BE49-F238E27FC236}">
                    <a16:creationId xmlns:a16="http://schemas.microsoft.com/office/drawing/2014/main" id="{BD7D65B9-0A65-618F-9ADA-6D728054BE8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6152" name="Text Box 54">
            <a:extLst>
              <a:ext uri="{FF2B5EF4-FFF2-40B4-BE49-F238E27FC236}">
                <a16:creationId xmlns:a16="http://schemas.microsoft.com/office/drawing/2014/main" id="{428255F4-64C3-77BF-4EAA-BC38C96754D3}"/>
              </a:ext>
            </a:extLst>
          </p:cNvPr>
          <p:cNvSpPr txBox="1">
            <a:spLocks noChangeArrowheads="1"/>
          </p:cNvSpPr>
          <p:nvPr/>
        </p:nvSpPr>
        <p:spPr bwMode="auto">
          <a:xfrm>
            <a:off x="971550" y="56610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Netzmagen</a:t>
            </a:r>
          </a:p>
        </p:txBody>
      </p:sp>
      <p:grpSp>
        <p:nvGrpSpPr>
          <p:cNvPr id="6153" name="Group 55">
            <a:extLst>
              <a:ext uri="{FF2B5EF4-FFF2-40B4-BE49-F238E27FC236}">
                <a16:creationId xmlns:a16="http://schemas.microsoft.com/office/drawing/2014/main" id="{DC3D92D1-F2A8-F068-6F73-74CF5D56049F}"/>
              </a:ext>
            </a:extLst>
          </p:cNvPr>
          <p:cNvGrpSpPr>
            <a:grpSpLocks/>
          </p:cNvGrpSpPr>
          <p:nvPr/>
        </p:nvGrpSpPr>
        <p:grpSpPr bwMode="auto">
          <a:xfrm>
            <a:off x="3203575" y="4652963"/>
            <a:ext cx="2520950" cy="366712"/>
            <a:chOff x="204" y="2704"/>
            <a:chExt cx="1588" cy="231"/>
          </a:xfrm>
        </p:grpSpPr>
        <p:sp>
          <p:nvSpPr>
            <p:cNvPr id="6221" name="Rectangle 56">
              <a:extLst>
                <a:ext uri="{FF2B5EF4-FFF2-40B4-BE49-F238E27FC236}">
                  <a16:creationId xmlns:a16="http://schemas.microsoft.com/office/drawing/2014/main" id="{3B91386D-0999-C837-8475-C28CF6C688C9}"/>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2" name="Group 57">
              <a:extLst>
                <a:ext uri="{FF2B5EF4-FFF2-40B4-BE49-F238E27FC236}">
                  <a16:creationId xmlns:a16="http://schemas.microsoft.com/office/drawing/2014/main" id="{2353FDAF-67CF-834E-AF50-9182272E0CAD}"/>
                </a:ext>
              </a:extLst>
            </p:cNvPr>
            <p:cNvGrpSpPr>
              <a:grpSpLocks/>
            </p:cNvGrpSpPr>
            <p:nvPr/>
          </p:nvGrpSpPr>
          <p:grpSpPr bwMode="auto">
            <a:xfrm>
              <a:off x="204" y="2704"/>
              <a:ext cx="227" cy="231"/>
              <a:chOff x="204" y="2704"/>
              <a:chExt cx="227" cy="231"/>
            </a:xfrm>
          </p:grpSpPr>
          <p:sp>
            <p:nvSpPr>
              <p:cNvPr id="6223" name="Oval 58">
                <a:extLst>
                  <a:ext uri="{FF2B5EF4-FFF2-40B4-BE49-F238E27FC236}">
                    <a16:creationId xmlns:a16="http://schemas.microsoft.com/office/drawing/2014/main" id="{0D1148B4-6A8F-07BE-714D-9E3EFE6989B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4" name="Text Box 59">
                <a:extLst>
                  <a:ext uri="{FF2B5EF4-FFF2-40B4-BE49-F238E27FC236}">
                    <a16:creationId xmlns:a16="http://schemas.microsoft.com/office/drawing/2014/main" id="{D82F308C-9ACB-B448-BBDB-F18E1816EEC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6154" name="Text Box 60">
            <a:extLst>
              <a:ext uri="{FF2B5EF4-FFF2-40B4-BE49-F238E27FC236}">
                <a16:creationId xmlns:a16="http://schemas.microsoft.com/office/drawing/2014/main" id="{3612F7C3-1176-8FFE-B9E6-F6737A6C932A}"/>
              </a:ext>
            </a:extLst>
          </p:cNvPr>
          <p:cNvSpPr txBox="1">
            <a:spLocks noChangeArrowheads="1"/>
          </p:cNvSpPr>
          <p:nvPr/>
        </p:nvSpPr>
        <p:spPr bwMode="auto">
          <a:xfrm>
            <a:off x="3708400" y="4652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Blättermagen</a:t>
            </a:r>
          </a:p>
        </p:txBody>
      </p:sp>
      <p:grpSp>
        <p:nvGrpSpPr>
          <p:cNvPr id="6155" name="Group 61">
            <a:extLst>
              <a:ext uri="{FF2B5EF4-FFF2-40B4-BE49-F238E27FC236}">
                <a16:creationId xmlns:a16="http://schemas.microsoft.com/office/drawing/2014/main" id="{FCD4C55D-25CC-779F-AB27-8152FAD2B317}"/>
              </a:ext>
            </a:extLst>
          </p:cNvPr>
          <p:cNvGrpSpPr>
            <a:grpSpLocks/>
          </p:cNvGrpSpPr>
          <p:nvPr/>
        </p:nvGrpSpPr>
        <p:grpSpPr bwMode="auto">
          <a:xfrm>
            <a:off x="3203575" y="5157788"/>
            <a:ext cx="2520950" cy="366712"/>
            <a:chOff x="204" y="2704"/>
            <a:chExt cx="1588" cy="231"/>
          </a:xfrm>
        </p:grpSpPr>
        <p:sp>
          <p:nvSpPr>
            <p:cNvPr id="6217" name="Rectangle 62">
              <a:extLst>
                <a:ext uri="{FF2B5EF4-FFF2-40B4-BE49-F238E27FC236}">
                  <a16:creationId xmlns:a16="http://schemas.microsoft.com/office/drawing/2014/main" id="{FDCA218B-F79E-7EB0-17CD-99A82054926B}"/>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8" name="Group 63">
              <a:extLst>
                <a:ext uri="{FF2B5EF4-FFF2-40B4-BE49-F238E27FC236}">
                  <a16:creationId xmlns:a16="http://schemas.microsoft.com/office/drawing/2014/main" id="{83AB21D7-C0F7-C2F6-444B-E743082FB800}"/>
                </a:ext>
              </a:extLst>
            </p:cNvPr>
            <p:cNvGrpSpPr>
              <a:grpSpLocks/>
            </p:cNvGrpSpPr>
            <p:nvPr/>
          </p:nvGrpSpPr>
          <p:grpSpPr bwMode="auto">
            <a:xfrm>
              <a:off x="204" y="2704"/>
              <a:ext cx="227" cy="231"/>
              <a:chOff x="204" y="2704"/>
              <a:chExt cx="227" cy="231"/>
            </a:xfrm>
          </p:grpSpPr>
          <p:sp>
            <p:nvSpPr>
              <p:cNvPr id="6219" name="Oval 64">
                <a:extLst>
                  <a:ext uri="{FF2B5EF4-FFF2-40B4-BE49-F238E27FC236}">
                    <a16:creationId xmlns:a16="http://schemas.microsoft.com/office/drawing/2014/main" id="{F33F89C2-FD48-A1AC-07B4-98C98FEC989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0" name="Text Box 65">
                <a:extLst>
                  <a:ext uri="{FF2B5EF4-FFF2-40B4-BE49-F238E27FC236}">
                    <a16:creationId xmlns:a16="http://schemas.microsoft.com/office/drawing/2014/main" id="{FE67A771-42EF-5F05-4DC2-6CEFEA2EFB1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sp>
        <p:nvSpPr>
          <p:cNvPr id="6156" name="Text Box 66">
            <a:extLst>
              <a:ext uri="{FF2B5EF4-FFF2-40B4-BE49-F238E27FC236}">
                <a16:creationId xmlns:a16="http://schemas.microsoft.com/office/drawing/2014/main" id="{49CEBE22-C090-5B8D-B3DE-1438BDCCCC16}"/>
              </a:ext>
            </a:extLst>
          </p:cNvPr>
          <p:cNvSpPr txBox="1">
            <a:spLocks noChangeArrowheads="1"/>
          </p:cNvSpPr>
          <p:nvPr/>
        </p:nvSpPr>
        <p:spPr bwMode="auto">
          <a:xfrm>
            <a:off x="3708400"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Labmagen</a:t>
            </a:r>
          </a:p>
        </p:txBody>
      </p:sp>
      <p:grpSp>
        <p:nvGrpSpPr>
          <p:cNvPr id="6157" name="Group 67">
            <a:extLst>
              <a:ext uri="{FF2B5EF4-FFF2-40B4-BE49-F238E27FC236}">
                <a16:creationId xmlns:a16="http://schemas.microsoft.com/office/drawing/2014/main" id="{0C2CD311-19C9-C37C-8ACD-E39BC37EAE3F}"/>
              </a:ext>
            </a:extLst>
          </p:cNvPr>
          <p:cNvGrpSpPr>
            <a:grpSpLocks/>
          </p:cNvGrpSpPr>
          <p:nvPr/>
        </p:nvGrpSpPr>
        <p:grpSpPr bwMode="auto">
          <a:xfrm>
            <a:off x="3203575" y="5661025"/>
            <a:ext cx="2520950" cy="366713"/>
            <a:chOff x="204" y="2704"/>
            <a:chExt cx="1588" cy="231"/>
          </a:xfrm>
        </p:grpSpPr>
        <p:sp>
          <p:nvSpPr>
            <p:cNvPr id="6213" name="Rectangle 68">
              <a:extLst>
                <a:ext uri="{FF2B5EF4-FFF2-40B4-BE49-F238E27FC236}">
                  <a16:creationId xmlns:a16="http://schemas.microsoft.com/office/drawing/2014/main" id="{CC9C42E9-557C-9E54-CD8A-C2E790B2F393}"/>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4" name="Group 69">
              <a:extLst>
                <a:ext uri="{FF2B5EF4-FFF2-40B4-BE49-F238E27FC236}">
                  <a16:creationId xmlns:a16="http://schemas.microsoft.com/office/drawing/2014/main" id="{6BD72CB9-98D6-3AD6-2069-575D391230DA}"/>
                </a:ext>
              </a:extLst>
            </p:cNvPr>
            <p:cNvGrpSpPr>
              <a:grpSpLocks/>
            </p:cNvGrpSpPr>
            <p:nvPr/>
          </p:nvGrpSpPr>
          <p:grpSpPr bwMode="auto">
            <a:xfrm>
              <a:off x="204" y="2704"/>
              <a:ext cx="227" cy="231"/>
              <a:chOff x="204" y="2704"/>
              <a:chExt cx="227" cy="231"/>
            </a:xfrm>
          </p:grpSpPr>
          <p:sp>
            <p:nvSpPr>
              <p:cNvPr id="6215" name="Oval 70">
                <a:extLst>
                  <a:ext uri="{FF2B5EF4-FFF2-40B4-BE49-F238E27FC236}">
                    <a16:creationId xmlns:a16="http://schemas.microsoft.com/office/drawing/2014/main" id="{B4BBFBF7-08AF-E119-3A28-9AFB6175E74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6" name="Text Box 71">
                <a:extLst>
                  <a:ext uri="{FF2B5EF4-FFF2-40B4-BE49-F238E27FC236}">
                    <a16:creationId xmlns:a16="http://schemas.microsoft.com/office/drawing/2014/main" id="{606311A1-1B90-D683-61B3-7B5BFEC3858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sp>
        <p:nvSpPr>
          <p:cNvPr id="6158" name="Text Box 72">
            <a:extLst>
              <a:ext uri="{FF2B5EF4-FFF2-40B4-BE49-F238E27FC236}">
                <a16:creationId xmlns:a16="http://schemas.microsoft.com/office/drawing/2014/main" id="{7C97AC9F-F0C8-C951-F8F1-58446BF8BAAA}"/>
              </a:ext>
            </a:extLst>
          </p:cNvPr>
          <p:cNvSpPr txBox="1">
            <a:spLocks noChangeArrowheads="1"/>
          </p:cNvSpPr>
          <p:nvPr/>
        </p:nvSpPr>
        <p:spPr bwMode="auto">
          <a:xfrm>
            <a:off x="3708400" y="56610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Dünndarm</a:t>
            </a:r>
          </a:p>
        </p:txBody>
      </p:sp>
      <p:grpSp>
        <p:nvGrpSpPr>
          <p:cNvPr id="6159" name="Group 73">
            <a:extLst>
              <a:ext uri="{FF2B5EF4-FFF2-40B4-BE49-F238E27FC236}">
                <a16:creationId xmlns:a16="http://schemas.microsoft.com/office/drawing/2014/main" id="{07D73EEC-C35E-BB4B-E3E9-523F6E33961A}"/>
              </a:ext>
            </a:extLst>
          </p:cNvPr>
          <p:cNvGrpSpPr>
            <a:grpSpLocks/>
          </p:cNvGrpSpPr>
          <p:nvPr/>
        </p:nvGrpSpPr>
        <p:grpSpPr bwMode="auto">
          <a:xfrm>
            <a:off x="5938838" y="4652963"/>
            <a:ext cx="2520950" cy="366712"/>
            <a:chOff x="204" y="2704"/>
            <a:chExt cx="1588" cy="231"/>
          </a:xfrm>
        </p:grpSpPr>
        <p:sp>
          <p:nvSpPr>
            <p:cNvPr id="6209" name="Rectangle 74">
              <a:extLst>
                <a:ext uri="{FF2B5EF4-FFF2-40B4-BE49-F238E27FC236}">
                  <a16:creationId xmlns:a16="http://schemas.microsoft.com/office/drawing/2014/main" id="{B993979C-9D67-C203-E36A-9230948FC955}"/>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0" name="Group 75">
              <a:extLst>
                <a:ext uri="{FF2B5EF4-FFF2-40B4-BE49-F238E27FC236}">
                  <a16:creationId xmlns:a16="http://schemas.microsoft.com/office/drawing/2014/main" id="{F54ED868-A708-D6D9-46D3-9F9E1919E165}"/>
                </a:ext>
              </a:extLst>
            </p:cNvPr>
            <p:cNvGrpSpPr>
              <a:grpSpLocks/>
            </p:cNvGrpSpPr>
            <p:nvPr/>
          </p:nvGrpSpPr>
          <p:grpSpPr bwMode="auto">
            <a:xfrm>
              <a:off x="204" y="2704"/>
              <a:ext cx="227" cy="231"/>
              <a:chOff x="204" y="2704"/>
              <a:chExt cx="227" cy="231"/>
            </a:xfrm>
          </p:grpSpPr>
          <p:sp>
            <p:nvSpPr>
              <p:cNvPr id="6211" name="Oval 76">
                <a:extLst>
                  <a:ext uri="{FF2B5EF4-FFF2-40B4-BE49-F238E27FC236}">
                    <a16:creationId xmlns:a16="http://schemas.microsoft.com/office/drawing/2014/main" id="{30CDAC09-8BFF-EBF6-0831-4F94B09A063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2" name="Text Box 77">
                <a:extLst>
                  <a:ext uri="{FF2B5EF4-FFF2-40B4-BE49-F238E27FC236}">
                    <a16:creationId xmlns:a16="http://schemas.microsoft.com/office/drawing/2014/main" id="{83224576-2B04-0ED3-C43C-F03B7E59D69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6160" name="Text Box 78">
            <a:extLst>
              <a:ext uri="{FF2B5EF4-FFF2-40B4-BE49-F238E27FC236}">
                <a16:creationId xmlns:a16="http://schemas.microsoft.com/office/drawing/2014/main" id="{211DFABB-200D-B59B-057B-46B522BB7C3E}"/>
              </a:ext>
            </a:extLst>
          </p:cNvPr>
          <p:cNvSpPr txBox="1">
            <a:spLocks noChangeArrowheads="1"/>
          </p:cNvSpPr>
          <p:nvPr/>
        </p:nvSpPr>
        <p:spPr bwMode="auto">
          <a:xfrm>
            <a:off x="6443663" y="4652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Dickdarm</a:t>
            </a:r>
          </a:p>
        </p:txBody>
      </p:sp>
      <p:grpSp>
        <p:nvGrpSpPr>
          <p:cNvPr id="6161" name="Group 79">
            <a:extLst>
              <a:ext uri="{FF2B5EF4-FFF2-40B4-BE49-F238E27FC236}">
                <a16:creationId xmlns:a16="http://schemas.microsoft.com/office/drawing/2014/main" id="{2B7E7B22-1FE1-F077-2364-46093809C2BC}"/>
              </a:ext>
            </a:extLst>
          </p:cNvPr>
          <p:cNvGrpSpPr>
            <a:grpSpLocks/>
          </p:cNvGrpSpPr>
          <p:nvPr/>
        </p:nvGrpSpPr>
        <p:grpSpPr bwMode="auto">
          <a:xfrm>
            <a:off x="5938838" y="5157788"/>
            <a:ext cx="2520950" cy="366712"/>
            <a:chOff x="204" y="2704"/>
            <a:chExt cx="1588" cy="231"/>
          </a:xfrm>
        </p:grpSpPr>
        <p:sp>
          <p:nvSpPr>
            <p:cNvPr id="6205" name="Rectangle 80">
              <a:extLst>
                <a:ext uri="{FF2B5EF4-FFF2-40B4-BE49-F238E27FC236}">
                  <a16:creationId xmlns:a16="http://schemas.microsoft.com/office/drawing/2014/main" id="{D33AA096-807B-3F31-BB06-387CB1A8529A}"/>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6" name="Group 81">
              <a:extLst>
                <a:ext uri="{FF2B5EF4-FFF2-40B4-BE49-F238E27FC236}">
                  <a16:creationId xmlns:a16="http://schemas.microsoft.com/office/drawing/2014/main" id="{FCA138F0-BE00-B807-27DC-D0FAFC4EC854}"/>
                </a:ext>
              </a:extLst>
            </p:cNvPr>
            <p:cNvGrpSpPr>
              <a:grpSpLocks/>
            </p:cNvGrpSpPr>
            <p:nvPr/>
          </p:nvGrpSpPr>
          <p:grpSpPr bwMode="auto">
            <a:xfrm>
              <a:off x="204" y="2704"/>
              <a:ext cx="227" cy="231"/>
              <a:chOff x="204" y="2704"/>
              <a:chExt cx="227" cy="231"/>
            </a:xfrm>
          </p:grpSpPr>
          <p:sp>
            <p:nvSpPr>
              <p:cNvPr id="6207" name="Oval 82">
                <a:extLst>
                  <a:ext uri="{FF2B5EF4-FFF2-40B4-BE49-F238E27FC236}">
                    <a16:creationId xmlns:a16="http://schemas.microsoft.com/office/drawing/2014/main" id="{D52548B5-CEAE-E93C-BAC3-D5631B88EAF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8" name="Text Box 83">
                <a:extLst>
                  <a:ext uri="{FF2B5EF4-FFF2-40B4-BE49-F238E27FC236}">
                    <a16:creationId xmlns:a16="http://schemas.microsoft.com/office/drawing/2014/main" id="{8ABD1644-6624-E7AB-B880-BF9CB82ED78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6162" name="Text Box 84">
            <a:extLst>
              <a:ext uri="{FF2B5EF4-FFF2-40B4-BE49-F238E27FC236}">
                <a16:creationId xmlns:a16="http://schemas.microsoft.com/office/drawing/2014/main" id="{A1E9CEDB-7EEA-9525-1E8E-832B9C27761A}"/>
              </a:ext>
            </a:extLst>
          </p:cNvPr>
          <p:cNvSpPr txBox="1">
            <a:spLocks noChangeArrowheads="1"/>
          </p:cNvSpPr>
          <p:nvPr/>
        </p:nvSpPr>
        <p:spPr bwMode="auto">
          <a:xfrm>
            <a:off x="6443663"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Enddarm</a:t>
            </a:r>
          </a:p>
        </p:txBody>
      </p:sp>
      <p:grpSp>
        <p:nvGrpSpPr>
          <p:cNvPr id="6163" name="Gruppieren 84">
            <a:extLst>
              <a:ext uri="{FF2B5EF4-FFF2-40B4-BE49-F238E27FC236}">
                <a16:creationId xmlns:a16="http://schemas.microsoft.com/office/drawing/2014/main" id="{84CB27C8-2417-D761-D4D0-2A5987D71F90}"/>
              </a:ext>
            </a:extLst>
          </p:cNvPr>
          <p:cNvGrpSpPr>
            <a:grpSpLocks/>
          </p:cNvGrpSpPr>
          <p:nvPr/>
        </p:nvGrpSpPr>
        <p:grpSpPr bwMode="auto">
          <a:xfrm>
            <a:off x="1619250" y="692150"/>
            <a:ext cx="5905500" cy="3665538"/>
            <a:chOff x="1619250" y="692150"/>
            <a:chExt cx="5905501" cy="3665538"/>
          </a:xfrm>
        </p:grpSpPr>
        <p:pic>
          <p:nvPicPr>
            <p:cNvPr id="6164" name="Picture 63" descr="kuh_leer">
              <a:extLst>
                <a:ext uri="{FF2B5EF4-FFF2-40B4-BE49-F238E27FC236}">
                  <a16:creationId xmlns:a16="http://schemas.microsoft.com/office/drawing/2014/main" id="{65F5F075-90F4-C5AB-8C11-44656BA2E5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909638"/>
              <a:ext cx="5759450" cy="344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65" name="Gruppieren 86">
              <a:extLst>
                <a:ext uri="{FF2B5EF4-FFF2-40B4-BE49-F238E27FC236}">
                  <a16:creationId xmlns:a16="http://schemas.microsoft.com/office/drawing/2014/main" id="{FDA3C12E-8617-D2B7-E8E7-78DB4C987DED}"/>
                </a:ext>
              </a:extLst>
            </p:cNvPr>
            <p:cNvGrpSpPr>
              <a:grpSpLocks/>
            </p:cNvGrpSpPr>
            <p:nvPr/>
          </p:nvGrpSpPr>
          <p:grpSpPr bwMode="auto">
            <a:xfrm>
              <a:off x="1979613" y="1844675"/>
              <a:ext cx="576263" cy="798513"/>
              <a:chOff x="1979613" y="1844675"/>
              <a:chExt cx="576263" cy="798513"/>
            </a:xfrm>
          </p:grpSpPr>
          <p:grpSp>
            <p:nvGrpSpPr>
              <p:cNvPr id="6201" name="Gruppieren 122">
                <a:extLst>
                  <a:ext uri="{FF2B5EF4-FFF2-40B4-BE49-F238E27FC236}">
                    <a16:creationId xmlns:a16="http://schemas.microsoft.com/office/drawing/2014/main" id="{B3B766BA-9C37-8BDF-A60E-268AB35A374B}"/>
                  </a:ext>
                </a:extLst>
              </p:cNvPr>
              <p:cNvGrpSpPr>
                <a:grpSpLocks/>
              </p:cNvGrpSpPr>
              <p:nvPr/>
            </p:nvGrpSpPr>
            <p:grpSpPr bwMode="auto">
              <a:xfrm>
                <a:off x="1979613" y="2276475"/>
                <a:ext cx="360363" cy="366713"/>
                <a:chOff x="1979613" y="2276475"/>
                <a:chExt cx="360363" cy="366713"/>
              </a:xfrm>
            </p:grpSpPr>
            <p:sp>
              <p:nvSpPr>
                <p:cNvPr id="6203" name="Oval 65">
                  <a:extLst>
                    <a:ext uri="{FF2B5EF4-FFF2-40B4-BE49-F238E27FC236}">
                      <a16:creationId xmlns:a16="http://schemas.microsoft.com/office/drawing/2014/main" id="{9F249A0B-76B0-6FBC-7C10-463AF2725E1B}"/>
                    </a:ext>
                  </a:extLst>
                </p:cNvPr>
                <p:cNvSpPr>
                  <a:spLocks noChangeArrowheads="1"/>
                </p:cNvSpPr>
                <p:nvPr/>
              </p:nvSpPr>
              <p:spPr bwMode="auto">
                <a:xfrm>
                  <a:off x="1979613" y="227647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4" name="Text Box 66">
                  <a:extLst>
                    <a:ext uri="{FF2B5EF4-FFF2-40B4-BE49-F238E27FC236}">
                      <a16:creationId xmlns:a16="http://schemas.microsoft.com/office/drawing/2014/main" id="{C815DB6E-17E5-EA73-FD6E-3BF531A28C81}"/>
                    </a:ext>
                  </a:extLst>
                </p:cNvPr>
                <p:cNvSpPr txBox="1">
                  <a:spLocks noChangeArrowheads="1"/>
                </p:cNvSpPr>
                <p:nvPr/>
              </p:nvSpPr>
              <p:spPr bwMode="auto">
                <a:xfrm>
                  <a:off x="2015331" y="227647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6202" name="Line 76">
                <a:extLst>
                  <a:ext uri="{FF2B5EF4-FFF2-40B4-BE49-F238E27FC236}">
                    <a16:creationId xmlns:a16="http://schemas.microsoft.com/office/drawing/2014/main" id="{B34F1B5B-A86A-F011-D405-7052982A06A0}"/>
                  </a:ext>
                </a:extLst>
              </p:cNvPr>
              <p:cNvSpPr>
                <a:spLocks noChangeShapeType="1"/>
              </p:cNvSpPr>
              <p:nvPr/>
            </p:nvSpPr>
            <p:spPr bwMode="auto">
              <a:xfrm flipH="1">
                <a:off x="2195513" y="1844675"/>
                <a:ext cx="360363"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6" name="Gruppieren 87">
              <a:extLst>
                <a:ext uri="{FF2B5EF4-FFF2-40B4-BE49-F238E27FC236}">
                  <a16:creationId xmlns:a16="http://schemas.microsoft.com/office/drawing/2014/main" id="{060D52D6-39AE-E2C4-0E21-E0CCD43082B8}"/>
                </a:ext>
              </a:extLst>
            </p:cNvPr>
            <p:cNvGrpSpPr>
              <a:grpSpLocks/>
            </p:cNvGrpSpPr>
            <p:nvPr/>
          </p:nvGrpSpPr>
          <p:grpSpPr bwMode="auto">
            <a:xfrm>
              <a:off x="4572000" y="764704"/>
              <a:ext cx="360363" cy="1008534"/>
              <a:chOff x="4572000" y="764704"/>
              <a:chExt cx="360363" cy="1008534"/>
            </a:xfrm>
          </p:grpSpPr>
          <p:grpSp>
            <p:nvGrpSpPr>
              <p:cNvPr id="6197" name="Gruppieren 118">
                <a:extLst>
                  <a:ext uri="{FF2B5EF4-FFF2-40B4-BE49-F238E27FC236}">
                    <a16:creationId xmlns:a16="http://schemas.microsoft.com/office/drawing/2014/main" id="{FF0FA749-E28F-837C-EA49-70684A52D49F}"/>
                  </a:ext>
                </a:extLst>
              </p:cNvPr>
              <p:cNvGrpSpPr>
                <a:grpSpLocks/>
              </p:cNvGrpSpPr>
              <p:nvPr/>
            </p:nvGrpSpPr>
            <p:grpSpPr bwMode="auto">
              <a:xfrm>
                <a:off x="4572000" y="764704"/>
                <a:ext cx="360363" cy="366713"/>
                <a:chOff x="4572000" y="764704"/>
                <a:chExt cx="360363" cy="366713"/>
              </a:xfrm>
            </p:grpSpPr>
            <p:sp>
              <p:nvSpPr>
                <p:cNvPr id="6199" name="Oval 68">
                  <a:extLst>
                    <a:ext uri="{FF2B5EF4-FFF2-40B4-BE49-F238E27FC236}">
                      <a16:creationId xmlns:a16="http://schemas.microsoft.com/office/drawing/2014/main" id="{A90DA213-F38B-5E72-4A66-3820C097BE89}"/>
                    </a:ext>
                  </a:extLst>
                </p:cNvPr>
                <p:cNvSpPr>
                  <a:spLocks noChangeArrowheads="1"/>
                </p:cNvSpPr>
                <p:nvPr/>
              </p:nvSpPr>
              <p:spPr bwMode="auto">
                <a:xfrm>
                  <a:off x="4572000" y="76517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0" name="Text Box 69">
                  <a:extLst>
                    <a:ext uri="{FF2B5EF4-FFF2-40B4-BE49-F238E27FC236}">
                      <a16:creationId xmlns:a16="http://schemas.microsoft.com/office/drawing/2014/main" id="{48A356A8-AB54-3CA5-2DB9-B8C090620F9E}"/>
                    </a:ext>
                  </a:extLst>
                </p:cNvPr>
                <p:cNvSpPr txBox="1">
                  <a:spLocks noChangeArrowheads="1"/>
                </p:cNvSpPr>
                <p:nvPr/>
              </p:nvSpPr>
              <p:spPr bwMode="auto">
                <a:xfrm>
                  <a:off x="4572000" y="764704"/>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6198" name="Line 77">
                <a:extLst>
                  <a:ext uri="{FF2B5EF4-FFF2-40B4-BE49-F238E27FC236}">
                    <a16:creationId xmlns:a16="http://schemas.microsoft.com/office/drawing/2014/main" id="{A117DDE2-04AE-4BE8-C07C-4F59FF0361AE}"/>
                  </a:ext>
                </a:extLst>
              </p:cNvPr>
              <p:cNvSpPr>
                <a:spLocks noChangeShapeType="1"/>
              </p:cNvSpPr>
              <p:nvPr/>
            </p:nvSpPr>
            <p:spPr bwMode="auto">
              <a:xfrm flipV="1">
                <a:off x="4572000" y="1125538"/>
                <a:ext cx="144463"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7" name="Gruppieren 88">
              <a:extLst>
                <a:ext uri="{FF2B5EF4-FFF2-40B4-BE49-F238E27FC236}">
                  <a16:creationId xmlns:a16="http://schemas.microsoft.com/office/drawing/2014/main" id="{89C07E6A-77AE-C9EF-FEEA-1B34EF8F054E}"/>
                </a:ext>
              </a:extLst>
            </p:cNvPr>
            <p:cNvGrpSpPr>
              <a:grpSpLocks/>
            </p:cNvGrpSpPr>
            <p:nvPr/>
          </p:nvGrpSpPr>
          <p:grpSpPr bwMode="auto">
            <a:xfrm>
              <a:off x="2987675" y="1989138"/>
              <a:ext cx="863601" cy="366713"/>
              <a:chOff x="2987675" y="1989138"/>
              <a:chExt cx="863601" cy="366713"/>
            </a:xfrm>
          </p:grpSpPr>
          <p:grpSp>
            <p:nvGrpSpPr>
              <p:cNvPr id="6193" name="Gruppieren 114">
                <a:extLst>
                  <a:ext uri="{FF2B5EF4-FFF2-40B4-BE49-F238E27FC236}">
                    <a16:creationId xmlns:a16="http://schemas.microsoft.com/office/drawing/2014/main" id="{E5BE6489-D3C3-0A6E-46DF-17BEC3DEF60A}"/>
                  </a:ext>
                </a:extLst>
              </p:cNvPr>
              <p:cNvGrpSpPr>
                <a:grpSpLocks/>
              </p:cNvGrpSpPr>
              <p:nvPr/>
            </p:nvGrpSpPr>
            <p:grpSpPr bwMode="auto">
              <a:xfrm>
                <a:off x="2987675" y="1989138"/>
                <a:ext cx="360363" cy="366713"/>
                <a:chOff x="2987675" y="1989138"/>
                <a:chExt cx="360363" cy="366713"/>
              </a:xfrm>
            </p:grpSpPr>
            <p:sp>
              <p:nvSpPr>
                <p:cNvPr id="6195" name="Oval 71">
                  <a:extLst>
                    <a:ext uri="{FF2B5EF4-FFF2-40B4-BE49-F238E27FC236}">
                      <a16:creationId xmlns:a16="http://schemas.microsoft.com/office/drawing/2014/main" id="{20E28038-F404-AABD-1397-A18002CD6C10}"/>
                    </a:ext>
                  </a:extLst>
                </p:cNvPr>
                <p:cNvSpPr>
                  <a:spLocks noChangeArrowheads="1"/>
                </p:cNvSpPr>
                <p:nvPr/>
              </p:nvSpPr>
              <p:spPr bwMode="auto">
                <a:xfrm>
                  <a:off x="2987675" y="19891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6" name="Text Box 72">
                  <a:extLst>
                    <a:ext uri="{FF2B5EF4-FFF2-40B4-BE49-F238E27FC236}">
                      <a16:creationId xmlns:a16="http://schemas.microsoft.com/office/drawing/2014/main" id="{118D5334-1D7F-A13C-01E6-7FC8F1E4B469}"/>
                    </a:ext>
                  </a:extLst>
                </p:cNvPr>
                <p:cNvSpPr txBox="1">
                  <a:spLocks noChangeArrowheads="1"/>
                </p:cNvSpPr>
                <p:nvPr/>
              </p:nvSpPr>
              <p:spPr bwMode="auto">
                <a:xfrm>
                  <a:off x="2987824" y="1989138"/>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6194" name="Line 78">
                <a:extLst>
                  <a:ext uri="{FF2B5EF4-FFF2-40B4-BE49-F238E27FC236}">
                    <a16:creationId xmlns:a16="http://schemas.microsoft.com/office/drawing/2014/main" id="{DCB25BE7-B268-CD10-309E-DC196FB1F9DF}"/>
                  </a:ext>
                </a:extLst>
              </p:cNvPr>
              <p:cNvSpPr>
                <a:spLocks noChangeShapeType="1"/>
              </p:cNvSpPr>
              <p:nvPr/>
            </p:nvSpPr>
            <p:spPr bwMode="auto">
              <a:xfrm>
                <a:off x="3348038" y="2205038"/>
                <a:ext cx="5032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8" name="Gruppieren 89">
              <a:extLst>
                <a:ext uri="{FF2B5EF4-FFF2-40B4-BE49-F238E27FC236}">
                  <a16:creationId xmlns:a16="http://schemas.microsoft.com/office/drawing/2014/main" id="{DCC17C28-3152-F67F-C920-D0407528CEF4}"/>
                </a:ext>
              </a:extLst>
            </p:cNvPr>
            <p:cNvGrpSpPr>
              <a:grpSpLocks/>
            </p:cNvGrpSpPr>
            <p:nvPr/>
          </p:nvGrpSpPr>
          <p:grpSpPr bwMode="auto">
            <a:xfrm>
              <a:off x="3347864" y="2276475"/>
              <a:ext cx="1079674" cy="719138"/>
              <a:chOff x="3347864" y="2276475"/>
              <a:chExt cx="1079674" cy="719138"/>
            </a:xfrm>
          </p:grpSpPr>
          <p:grpSp>
            <p:nvGrpSpPr>
              <p:cNvPr id="6189" name="Gruppieren 110">
                <a:extLst>
                  <a:ext uri="{FF2B5EF4-FFF2-40B4-BE49-F238E27FC236}">
                    <a16:creationId xmlns:a16="http://schemas.microsoft.com/office/drawing/2014/main" id="{6957DD5C-6A9A-0DB2-BEA9-FC8CA1C52481}"/>
                  </a:ext>
                </a:extLst>
              </p:cNvPr>
              <p:cNvGrpSpPr>
                <a:grpSpLocks/>
              </p:cNvGrpSpPr>
              <p:nvPr/>
            </p:nvGrpSpPr>
            <p:grpSpPr bwMode="auto">
              <a:xfrm>
                <a:off x="3347864" y="2628900"/>
                <a:ext cx="360537" cy="366713"/>
                <a:chOff x="3347864" y="2628900"/>
                <a:chExt cx="360537" cy="366713"/>
              </a:xfrm>
            </p:grpSpPr>
            <p:sp>
              <p:nvSpPr>
                <p:cNvPr id="6191" name="Oval 74">
                  <a:extLst>
                    <a:ext uri="{FF2B5EF4-FFF2-40B4-BE49-F238E27FC236}">
                      <a16:creationId xmlns:a16="http://schemas.microsoft.com/office/drawing/2014/main" id="{CFA1C154-FA67-3337-6C92-B0D3D21319D0}"/>
                    </a:ext>
                  </a:extLst>
                </p:cNvPr>
                <p:cNvSpPr>
                  <a:spLocks noChangeArrowheads="1"/>
                </p:cNvSpPr>
                <p:nvPr/>
              </p:nvSpPr>
              <p:spPr bwMode="auto">
                <a:xfrm>
                  <a:off x="3348038" y="26368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2" name="Text Box 75">
                  <a:extLst>
                    <a:ext uri="{FF2B5EF4-FFF2-40B4-BE49-F238E27FC236}">
                      <a16:creationId xmlns:a16="http://schemas.microsoft.com/office/drawing/2014/main" id="{2B676E8A-6F2F-BEB3-8AB0-4BC0A25033F2}"/>
                    </a:ext>
                  </a:extLst>
                </p:cNvPr>
                <p:cNvSpPr txBox="1">
                  <a:spLocks noChangeArrowheads="1"/>
                </p:cNvSpPr>
                <p:nvPr/>
              </p:nvSpPr>
              <p:spPr bwMode="auto">
                <a:xfrm>
                  <a:off x="3347864" y="26289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6190" name="Line 79">
                <a:extLst>
                  <a:ext uri="{FF2B5EF4-FFF2-40B4-BE49-F238E27FC236}">
                    <a16:creationId xmlns:a16="http://schemas.microsoft.com/office/drawing/2014/main" id="{20AA69CF-91D8-B4D0-D219-269C0DE98C81}"/>
                  </a:ext>
                </a:extLst>
              </p:cNvPr>
              <p:cNvSpPr>
                <a:spLocks noChangeShapeType="1"/>
              </p:cNvSpPr>
              <p:nvPr/>
            </p:nvSpPr>
            <p:spPr bwMode="auto">
              <a:xfrm flipH="1">
                <a:off x="3708400" y="2276475"/>
                <a:ext cx="71913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9" name="Gruppieren 90">
              <a:extLst>
                <a:ext uri="{FF2B5EF4-FFF2-40B4-BE49-F238E27FC236}">
                  <a16:creationId xmlns:a16="http://schemas.microsoft.com/office/drawing/2014/main" id="{4B85DB7D-38F8-8C94-8B11-674DD2B9EBBA}"/>
                </a:ext>
              </a:extLst>
            </p:cNvPr>
            <p:cNvGrpSpPr>
              <a:grpSpLocks/>
            </p:cNvGrpSpPr>
            <p:nvPr/>
          </p:nvGrpSpPr>
          <p:grpSpPr bwMode="auto">
            <a:xfrm>
              <a:off x="5364163" y="836613"/>
              <a:ext cx="576263" cy="1368425"/>
              <a:chOff x="5364163" y="836613"/>
              <a:chExt cx="576263" cy="1368425"/>
            </a:xfrm>
          </p:grpSpPr>
          <p:grpSp>
            <p:nvGrpSpPr>
              <p:cNvPr id="6185" name="Gruppieren 106">
                <a:extLst>
                  <a:ext uri="{FF2B5EF4-FFF2-40B4-BE49-F238E27FC236}">
                    <a16:creationId xmlns:a16="http://schemas.microsoft.com/office/drawing/2014/main" id="{13126CE9-8457-2A96-41D9-E5D2587212AA}"/>
                  </a:ext>
                </a:extLst>
              </p:cNvPr>
              <p:cNvGrpSpPr>
                <a:grpSpLocks/>
              </p:cNvGrpSpPr>
              <p:nvPr/>
            </p:nvGrpSpPr>
            <p:grpSpPr bwMode="auto">
              <a:xfrm>
                <a:off x="5580063" y="836613"/>
                <a:ext cx="360363" cy="366713"/>
                <a:chOff x="5580063" y="836613"/>
                <a:chExt cx="360363" cy="366713"/>
              </a:xfrm>
            </p:grpSpPr>
            <p:sp>
              <p:nvSpPr>
                <p:cNvPr id="6187" name="Oval 84">
                  <a:extLst>
                    <a:ext uri="{FF2B5EF4-FFF2-40B4-BE49-F238E27FC236}">
                      <a16:creationId xmlns:a16="http://schemas.microsoft.com/office/drawing/2014/main" id="{C44E6C6C-3576-2317-5368-11BBC93B12D4}"/>
                    </a:ext>
                  </a:extLst>
                </p:cNvPr>
                <p:cNvSpPr>
                  <a:spLocks noChangeArrowheads="1"/>
                </p:cNvSpPr>
                <p:nvPr/>
              </p:nvSpPr>
              <p:spPr bwMode="auto">
                <a:xfrm>
                  <a:off x="5580063" y="836613"/>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8" name="Text Box 85">
                  <a:extLst>
                    <a:ext uri="{FF2B5EF4-FFF2-40B4-BE49-F238E27FC236}">
                      <a16:creationId xmlns:a16="http://schemas.microsoft.com/office/drawing/2014/main" id="{403F9F5E-21DC-4F37-C62F-A3D5583039E3}"/>
                    </a:ext>
                  </a:extLst>
                </p:cNvPr>
                <p:cNvSpPr txBox="1">
                  <a:spLocks noChangeArrowheads="1"/>
                </p:cNvSpPr>
                <p:nvPr/>
              </p:nvSpPr>
              <p:spPr bwMode="auto">
                <a:xfrm>
                  <a:off x="5580112" y="836613"/>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6186" name="Line 86">
                <a:extLst>
                  <a:ext uri="{FF2B5EF4-FFF2-40B4-BE49-F238E27FC236}">
                    <a16:creationId xmlns:a16="http://schemas.microsoft.com/office/drawing/2014/main" id="{065664C1-CDC6-11FB-A0A3-DA0EF5F1EA1D}"/>
                  </a:ext>
                </a:extLst>
              </p:cNvPr>
              <p:cNvSpPr>
                <a:spLocks noChangeShapeType="1"/>
              </p:cNvSpPr>
              <p:nvPr/>
            </p:nvSpPr>
            <p:spPr bwMode="auto">
              <a:xfrm flipH="1">
                <a:off x="5364163" y="1196975"/>
                <a:ext cx="360363"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0" name="Gruppieren 91">
              <a:extLst>
                <a:ext uri="{FF2B5EF4-FFF2-40B4-BE49-F238E27FC236}">
                  <a16:creationId xmlns:a16="http://schemas.microsoft.com/office/drawing/2014/main" id="{830E88AB-ED80-79DC-2831-68A475E05FAC}"/>
                </a:ext>
              </a:extLst>
            </p:cNvPr>
            <p:cNvGrpSpPr>
              <a:grpSpLocks/>
            </p:cNvGrpSpPr>
            <p:nvPr/>
          </p:nvGrpSpPr>
          <p:grpSpPr bwMode="auto">
            <a:xfrm>
              <a:off x="6227763" y="692150"/>
              <a:ext cx="504825" cy="1152526"/>
              <a:chOff x="6227763" y="692150"/>
              <a:chExt cx="504825" cy="1152526"/>
            </a:xfrm>
          </p:grpSpPr>
          <p:grpSp>
            <p:nvGrpSpPr>
              <p:cNvPr id="6181" name="Gruppieren 102">
                <a:extLst>
                  <a:ext uri="{FF2B5EF4-FFF2-40B4-BE49-F238E27FC236}">
                    <a16:creationId xmlns:a16="http://schemas.microsoft.com/office/drawing/2014/main" id="{D66794ED-CCB2-67A4-36EA-D6AA621E8679}"/>
                  </a:ext>
                </a:extLst>
              </p:cNvPr>
              <p:cNvGrpSpPr>
                <a:grpSpLocks/>
              </p:cNvGrpSpPr>
              <p:nvPr/>
            </p:nvGrpSpPr>
            <p:grpSpPr bwMode="auto">
              <a:xfrm>
                <a:off x="6371307" y="692150"/>
                <a:ext cx="361281" cy="366713"/>
                <a:chOff x="6371307" y="692150"/>
                <a:chExt cx="361281" cy="366713"/>
              </a:xfrm>
            </p:grpSpPr>
            <p:sp>
              <p:nvSpPr>
                <p:cNvPr id="6183" name="Oval 88">
                  <a:extLst>
                    <a:ext uri="{FF2B5EF4-FFF2-40B4-BE49-F238E27FC236}">
                      <a16:creationId xmlns:a16="http://schemas.microsoft.com/office/drawing/2014/main" id="{6900BB76-D43E-3E99-3550-7EBEDE53CF83}"/>
                    </a:ext>
                  </a:extLst>
                </p:cNvPr>
                <p:cNvSpPr>
                  <a:spLocks noChangeArrowheads="1"/>
                </p:cNvSpPr>
                <p:nvPr/>
              </p:nvSpPr>
              <p:spPr bwMode="auto">
                <a:xfrm>
                  <a:off x="6372225" y="692150"/>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4" name="Text Box 89">
                  <a:extLst>
                    <a:ext uri="{FF2B5EF4-FFF2-40B4-BE49-F238E27FC236}">
                      <a16:creationId xmlns:a16="http://schemas.microsoft.com/office/drawing/2014/main" id="{A3DAA39E-B619-4681-EC23-9013D528FAF5}"/>
                    </a:ext>
                  </a:extLst>
                </p:cNvPr>
                <p:cNvSpPr txBox="1">
                  <a:spLocks noChangeArrowheads="1"/>
                </p:cNvSpPr>
                <p:nvPr/>
              </p:nvSpPr>
              <p:spPr bwMode="auto">
                <a:xfrm>
                  <a:off x="6371307" y="6921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6182" name="Line 96">
                <a:extLst>
                  <a:ext uri="{FF2B5EF4-FFF2-40B4-BE49-F238E27FC236}">
                    <a16:creationId xmlns:a16="http://schemas.microsoft.com/office/drawing/2014/main" id="{B822D73D-5EA7-7894-B406-9CADE2502985}"/>
                  </a:ext>
                </a:extLst>
              </p:cNvPr>
              <p:cNvSpPr>
                <a:spLocks noChangeShapeType="1"/>
              </p:cNvSpPr>
              <p:nvPr/>
            </p:nvSpPr>
            <p:spPr bwMode="auto">
              <a:xfrm flipH="1">
                <a:off x="6227763" y="1052513"/>
                <a:ext cx="2889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1" name="Gruppieren 92">
              <a:extLst>
                <a:ext uri="{FF2B5EF4-FFF2-40B4-BE49-F238E27FC236}">
                  <a16:creationId xmlns:a16="http://schemas.microsoft.com/office/drawing/2014/main" id="{E85032A3-DAA5-4258-FE5D-4052BE372CDB}"/>
                </a:ext>
              </a:extLst>
            </p:cNvPr>
            <p:cNvGrpSpPr>
              <a:grpSpLocks/>
            </p:cNvGrpSpPr>
            <p:nvPr/>
          </p:nvGrpSpPr>
          <p:grpSpPr bwMode="auto">
            <a:xfrm>
              <a:off x="6588125" y="974725"/>
              <a:ext cx="936626" cy="582613"/>
              <a:chOff x="6588125" y="974725"/>
              <a:chExt cx="936626" cy="582613"/>
            </a:xfrm>
          </p:grpSpPr>
          <p:grpSp>
            <p:nvGrpSpPr>
              <p:cNvPr id="6177" name="Gruppieren 98">
                <a:extLst>
                  <a:ext uri="{FF2B5EF4-FFF2-40B4-BE49-F238E27FC236}">
                    <a16:creationId xmlns:a16="http://schemas.microsoft.com/office/drawing/2014/main" id="{DEA76334-3956-302D-A943-3F2B2C78FB88}"/>
                  </a:ext>
                </a:extLst>
              </p:cNvPr>
              <p:cNvGrpSpPr>
                <a:grpSpLocks/>
              </p:cNvGrpSpPr>
              <p:nvPr/>
            </p:nvGrpSpPr>
            <p:grpSpPr bwMode="auto">
              <a:xfrm>
                <a:off x="7164288" y="974725"/>
                <a:ext cx="360463" cy="366713"/>
                <a:chOff x="7164288" y="974725"/>
                <a:chExt cx="360463" cy="366713"/>
              </a:xfrm>
            </p:grpSpPr>
            <p:sp>
              <p:nvSpPr>
                <p:cNvPr id="6179" name="Oval 91">
                  <a:extLst>
                    <a:ext uri="{FF2B5EF4-FFF2-40B4-BE49-F238E27FC236}">
                      <a16:creationId xmlns:a16="http://schemas.microsoft.com/office/drawing/2014/main" id="{AB298590-81BD-5347-1DE4-0E6FD3C18A9C}"/>
                    </a:ext>
                  </a:extLst>
                </p:cNvPr>
                <p:cNvSpPr>
                  <a:spLocks noChangeArrowheads="1"/>
                </p:cNvSpPr>
                <p:nvPr/>
              </p:nvSpPr>
              <p:spPr bwMode="auto">
                <a:xfrm>
                  <a:off x="7164388" y="97472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0" name="Text Box 92">
                  <a:extLst>
                    <a:ext uri="{FF2B5EF4-FFF2-40B4-BE49-F238E27FC236}">
                      <a16:creationId xmlns:a16="http://schemas.microsoft.com/office/drawing/2014/main" id="{7EA407BA-F7A0-FD75-F358-7CFA1542D464}"/>
                    </a:ext>
                  </a:extLst>
                </p:cNvPr>
                <p:cNvSpPr txBox="1">
                  <a:spLocks noChangeArrowheads="1"/>
                </p:cNvSpPr>
                <p:nvPr/>
              </p:nvSpPr>
              <p:spPr bwMode="auto">
                <a:xfrm>
                  <a:off x="7164288" y="97472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6178" name="Line 97">
                <a:extLst>
                  <a:ext uri="{FF2B5EF4-FFF2-40B4-BE49-F238E27FC236}">
                    <a16:creationId xmlns:a16="http://schemas.microsoft.com/office/drawing/2014/main" id="{A1D5983F-C8E1-619B-4051-A9871E7BD372}"/>
                  </a:ext>
                </a:extLst>
              </p:cNvPr>
              <p:cNvSpPr>
                <a:spLocks noChangeShapeType="1"/>
              </p:cNvSpPr>
              <p:nvPr/>
            </p:nvSpPr>
            <p:spPr bwMode="auto">
              <a:xfrm flipH="1">
                <a:off x="6588125" y="1196975"/>
                <a:ext cx="576263"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2" name="Gruppieren 93">
              <a:extLst>
                <a:ext uri="{FF2B5EF4-FFF2-40B4-BE49-F238E27FC236}">
                  <a16:creationId xmlns:a16="http://schemas.microsoft.com/office/drawing/2014/main" id="{A167B2C4-9581-2BFA-48AD-856F423522B1}"/>
                </a:ext>
              </a:extLst>
            </p:cNvPr>
            <p:cNvGrpSpPr>
              <a:grpSpLocks/>
            </p:cNvGrpSpPr>
            <p:nvPr/>
          </p:nvGrpSpPr>
          <p:grpSpPr bwMode="auto">
            <a:xfrm>
              <a:off x="4211638" y="2781300"/>
              <a:ext cx="360363" cy="869951"/>
              <a:chOff x="4211638" y="2781300"/>
              <a:chExt cx="360363" cy="869951"/>
            </a:xfrm>
          </p:grpSpPr>
          <p:grpSp>
            <p:nvGrpSpPr>
              <p:cNvPr id="6173" name="Gruppieren 94">
                <a:extLst>
                  <a:ext uri="{FF2B5EF4-FFF2-40B4-BE49-F238E27FC236}">
                    <a16:creationId xmlns:a16="http://schemas.microsoft.com/office/drawing/2014/main" id="{FA5EFDB7-A876-03E3-E303-5ADE2B424413}"/>
                  </a:ext>
                </a:extLst>
              </p:cNvPr>
              <p:cNvGrpSpPr>
                <a:grpSpLocks/>
              </p:cNvGrpSpPr>
              <p:nvPr/>
            </p:nvGrpSpPr>
            <p:grpSpPr bwMode="auto">
              <a:xfrm>
                <a:off x="4211638" y="3284538"/>
                <a:ext cx="360363" cy="366713"/>
                <a:chOff x="4211638" y="3284538"/>
                <a:chExt cx="360363" cy="366713"/>
              </a:xfrm>
            </p:grpSpPr>
            <p:sp>
              <p:nvSpPr>
                <p:cNvPr id="6175" name="Oval 81">
                  <a:extLst>
                    <a:ext uri="{FF2B5EF4-FFF2-40B4-BE49-F238E27FC236}">
                      <a16:creationId xmlns:a16="http://schemas.microsoft.com/office/drawing/2014/main" id="{A9F25778-D49D-A181-1054-B8B10992E7EA}"/>
                    </a:ext>
                  </a:extLst>
                </p:cNvPr>
                <p:cNvSpPr>
                  <a:spLocks noChangeArrowheads="1"/>
                </p:cNvSpPr>
                <p:nvPr/>
              </p:nvSpPr>
              <p:spPr bwMode="auto">
                <a:xfrm>
                  <a:off x="4211638" y="32845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6" name="Text Box 82">
                  <a:extLst>
                    <a:ext uri="{FF2B5EF4-FFF2-40B4-BE49-F238E27FC236}">
                      <a16:creationId xmlns:a16="http://schemas.microsoft.com/office/drawing/2014/main" id="{DC5834DE-4A92-2DD6-1439-BE487A872F68}"/>
                    </a:ext>
                  </a:extLst>
                </p:cNvPr>
                <p:cNvSpPr txBox="1">
                  <a:spLocks noChangeArrowheads="1"/>
                </p:cNvSpPr>
                <p:nvPr/>
              </p:nvSpPr>
              <p:spPr bwMode="auto">
                <a:xfrm>
                  <a:off x="4211960" y="3284538"/>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6174" name="Line 98">
                <a:extLst>
                  <a:ext uri="{FF2B5EF4-FFF2-40B4-BE49-F238E27FC236}">
                    <a16:creationId xmlns:a16="http://schemas.microsoft.com/office/drawing/2014/main" id="{740B151F-AE82-3752-E683-3A1DE6D5C5DD}"/>
                  </a:ext>
                </a:extLst>
              </p:cNvPr>
              <p:cNvSpPr>
                <a:spLocks noChangeShapeType="1"/>
              </p:cNvSpPr>
              <p:nvPr/>
            </p:nvSpPr>
            <p:spPr bwMode="auto">
              <a:xfrm flipV="1">
                <a:off x="4427538" y="2781300"/>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1CDCD80-44B9-5D3B-C1DF-28D2FE5D62BB}"/>
              </a:ext>
            </a:extLst>
          </p:cNvPr>
          <p:cNvSpPr>
            <a:spLocks noGrp="1" noChangeArrowheads="1"/>
          </p:cNvSpPr>
          <p:nvPr>
            <p:ph type="title"/>
          </p:nvPr>
        </p:nvSpPr>
        <p:spPr/>
        <p:txBody>
          <a:bodyPr/>
          <a:lstStyle/>
          <a:p>
            <a:r>
              <a:rPr lang="de-DE" altLang="de-DE"/>
              <a:t>Das Verdauungssystem des Rindes</a:t>
            </a:r>
          </a:p>
        </p:txBody>
      </p:sp>
      <p:grpSp>
        <p:nvGrpSpPr>
          <p:cNvPr id="7171" name="Group 37">
            <a:extLst>
              <a:ext uri="{FF2B5EF4-FFF2-40B4-BE49-F238E27FC236}">
                <a16:creationId xmlns:a16="http://schemas.microsoft.com/office/drawing/2014/main" id="{79D6FCBB-7934-B0CA-440E-CC68A8135FFF}"/>
              </a:ext>
            </a:extLst>
          </p:cNvPr>
          <p:cNvGrpSpPr>
            <a:grpSpLocks/>
          </p:cNvGrpSpPr>
          <p:nvPr/>
        </p:nvGrpSpPr>
        <p:grpSpPr bwMode="auto">
          <a:xfrm>
            <a:off x="466725" y="4652963"/>
            <a:ext cx="2520950" cy="366712"/>
            <a:chOff x="204" y="2704"/>
            <a:chExt cx="1588" cy="231"/>
          </a:xfrm>
        </p:grpSpPr>
        <p:sp>
          <p:nvSpPr>
            <p:cNvPr id="7249" name="Rectangle 38">
              <a:extLst>
                <a:ext uri="{FF2B5EF4-FFF2-40B4-BE49-F238E27FC236}">
                  <a16:creationId xmlns:a16="http://schemas.microsoft.com/office/drawing/2014/main" id="{54A1FE64-72D9-198B-38A0-A886DFA9FCC1}"/>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50" name="Group 39">
              <a:extLst>
                <a:ext uri="{FF2B5EF4-FFF2-40B4-BE49-F238E27FC236}">
                  <a16:creationId xmlns:a16="http://schemas.microsoft.com/office/drawing/2014/main" id="{8EAC9B33-1527-5DF0-DA2D-30754950D618}"/>
                </a:ext>
              </a:extLst>
            </p:cNvPr>
            <p:cNvGrpSpPr>
              <a:grpSpLocks/>
            </p:cNvGrpSpPr>
            <p:nvPr/>
          </p:nvGrpSpPr>
          <p:grpSpPr bwMode="auto">
            <a:xfrm>
              <a:off x="204" y="2704"/>
              <a:ext cx="227" cy="231"/>
              <a:chOff x="204" y="2704"/>
              <a:chExt cx="227" cy="231"/>
            </a:xfrm>
          </p:grpSpPr>
          <p:sp>
            <p:nvSpPr>
              <p:cNvPr id="7251" name="Oval 40">
                <a:extLst>
                  <a:ext uri="{FF2B5EF4-FFF2-40B4-BE49-F238E27FC236}">
                    <a16:creationId xmlns:a16="http://schemas.microsoft.com/office/drawing/2014/main" id="{F3ED1E05-8AB4-DA20-1F2A-EAAD9BD6FC0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2" name="Text Box 41">
                <a:extLst>
                  <a:ext uri="{FF2B5EF4-FFF2-40B4-BE49-F238E27FC236}">
                    <a16:creationId xmlns:a16="http://schemas.microsoft.com/office/drawing/2014/main" id="{47362C41-7DBD-40F9-23B6-D1DEADE4C3B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43">
            <a:extLst>
              <a:ext uri="{FF2B5EF4-FFF2-40B4-BE49-F238E27FC236}">
                <a16:creationId xmlns:a16="http://schemas.microsoft.com/office/drawing/2014/main" id="{ACE50E5D-6E9B-1148-8013-7390C1EB2C19}"/>
              </a:ext>
            </a:extLst>
          </p:cNvPr>
          <p:cNvGrpSpPr>
            <a:grpSpLocks/>
          </p:cNvGrpSpPr>
          <p:nvPr/>
        </p:nvGrpSpPr>
        <p:grpSpPr bwMode="auto">
          <a:xfrm>
            <a:off x="466725" y="5157788"/>
            <a:ext cx="2520950" cy="366712"/>
            <a:chOff x="204" y="2704"/>
            <a:chExt cx="1588" cy="231"/>
          </a:xfrm>
        </p:grpSpPr>
        <p:sp>
          <p:nvSpPr>
            <p:cNvPr id="7245" name="Rectangle 44">
              <a:extLst>
                <a:ext uri="{FF2B5EF4-FFF2-40B4-BE49-F238E27FC236}">
                  <a16:creationId xmlns:a16="http://schemas.microsoft.com/office/drawing/2014/main" id="{C44DAC59-FCA0-4E75-EB9E-AD898E0A234E}"/>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6" name="Group 45">
              <a:extLst>
                <a:ext uri="{FF2B5EF4-FFF2-40B4-BE49-F238E27FC236}">
                  <a16:creationId xmlns:a16="http://schemas.microsoft.com/office/drawing/2014/main" id="{8C31F6B0-AF4F-3497-E0AE-DBD4BD851FCF}"/>
                </a:ext>
              </a:extLst>
            </p:cNvPr>
            <p:cNvGrpSpPr>
              <a:grpSpLocks/>
            </p:cNvGrpSpPr>
            <p:nvPr/>
          </p:nvGrpSpPr>
          <p:grpSpPr bwMode="auto">
            <a:xfrm>
              <a:off x="204" y="2704"/>
              <a:ext cx="227" cy="231"/>
              <a:chOff x="204" y="2704"/>
              <a:chExt cx="227" cy="231"/>
            </a:xfrm>
          </p:grpSpPr>
          <p:sp>
            <p:nvSpPr>
              <p:cNvPr id="7247" name="Oval 46">
                <a:extLst>
                  <a:ext uri="{FF2B5EF4-FFF2-40B4-BE49-F238E27FC236}">
                    <a16:creationId xmlns:a16="http://schemas.microsoft.com/office/drawing/2014/main" id="{B4DCD041-E753-600E-6908-3C07CE7A82C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8" name="Text Box 47">
                <a:extLst>
                  <a:ext uri="{FF2B5EF4-FFF2-40B4-BE49-F238E27FC236}">
                    <a16:creationId xmlns:a16="http://schemas.microsoft.com/office/drawing/2014/main" id="{1CA53990-B536-1D9A-FA43-9F6851A8ADA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3" name="Group 49">
            <a:extLst>
              <a:ext uri="{FF2B5EF4-FFF2-40B4-BE49-F238E27FC236}">
                <a16:creationId xmlns:a16="http://schemas.microsoft.com/office/drawing/2014/main" id="{052982FF-ADF3-8535-99B7-B0BB85004314}"/>
              </a:ext>
            </a:extLst>
          </p:cNvPr>
          <p:cNvGrpSpPr>
            <a:grpSpLocks/>
          </p:cNvGrpSpPr>
          <p:nvPr/>
        </p:nvGrpSpPr>
        <p:grpSpPr bwMode="auto">
          <a:xfrm>
            <a:off x="466725" y="5661025"/>
            <a:ext cx="2520950" cy="366713"/>
            <a:chOff x="204" y="2704"/>
            <a:chExt cx="1588" cy="231"/>
          </a:xfrm>
        </p:grpSpPr>
        <p:sp>
          <p:nvSpPr>
            <p:cNvPr id="7241" name="Rectangle 50">
              <a:extLst>
                <a:ext uri="{FF2B5EF4-FFF2-40B4-BE49-F238E27FC236}">
                  <a16:creationId xmlns:a16="http://schemas.microsoft.com/office/drawing/2014/main" id="{22CEFD3C-E544-44DA-8D38-73CCA30BAC38}"/>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2" name="Group 51">
              <a:extLst>
                <a:ext uri="{FF2B5EF4-FFF2-40B4-BE49-F238E27FC236}">
                  <a16:creationId xmlns:a16="http://schemas.microsoft.com/office/drawing/2014/main" id="{0D17F67F-C394-13FC-6F95-52929496F18A}"/>
                </a:ext>
              </a:extLst>
            </p:cNvPr>
            <p:cNvGrpSpPr>
              <a:grpSpLocks/>
            </p:cNvGrpSpPr>
            <p:nvPr/>
          </p:nvGrpSpPr>
          <p:grpSpPr bwMode="auto">
            <a:xfrm>
              <a:off x="204" y="2704"/>
              <a:ext cx="227" cy="231"/>
              <a:chOff x="204" y="2704"/>
              <a:chExt cx="227" cy="231"/>
            </a:xfrm>
          </p:grpSpPr>
          <p:sp>
            <p:nvSpPr>
              <p:cNvPr id="7243" name="Oval 52">
                <a:extLst>
                  <a:ext uri="{FF2B5EF4-FFF2-40B4-BE49-F238E27FC236}">
                    <a16:creationId xmlns:a16="http://schemas.microsoft.com/office/drawing/2014/main" id="{6E952E3F-CCDD-CF8D-2292-6907F9BDB09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4" name="Text Box 53">
                <a:extLst>
                  <a:ext uri="{FF2B5EF4-FFF2-40B4-BE49-F238E27FC236}">
                    <a16:creationId xmlns:a16="http://schemas.microsoft.com/office/drawing/2014/main" id="{622FB9AC-8B17-B19F-8FAD-F07A34C9FA3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4" name="Group 55">
            <a:extLst>
              <a:ext uri="{FF2B5EF4-FFF2-40B4-BE49-F238E27FC236}">
                <a16:creationId xmlns:a16="http://schemas.microsoft.com/office/drawing/2014/main" id="{99691788-8AE9-4E58-E2D2-FFF652ADD3CE}"/>
              </a:ext>
            </a:extLst>
          </p:cNvPr>
          <p:cNvGrpSpPr>
            <a:grpSpLocks/>
          </p:cNvGrpSpPr>
          <p:nvPr/>
        </p:nvGrpSpPr>
        <p:grpSpPr bwMode="auto">
          <a:xfrm>
            <a:off x="3203575" y="4652963"/>
            <a:ext cx="2520950" cy="366712"/>
            <a:chOff x="204" y="2704"/>
            <a:chExt cx="1588" cy="231"/>
          </a:xfrm>
        </p:grpSpPr>
        <p:sp>
          <p:nvSpPr>
            <p:cNvPr id="7237" name="Rectangle 56">
              <a:extLst>
                <a:ext uri="{FF2B5EF4-FFF2-40B4-BE49-F238E27FC236}">
                  <a16:creationId xmlns:a16="http://schemas.microsoft.com/office/drawing/2014/main" id="{03419218-4490-0C85-FAD8-E7E181EE3578}"/>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8" name="Group 57">
              <a:extLst>
                <a:ext uri="{FF2B5EF4-FFF2-40B4-BE49-F238E27FC236}">
                  <a16:creationId xmlns:a16="http://schemas.microsoft.com/office/drawing/2014/main" id="{28A22363-7195-7720-25A1-5C7DDAD9205D}"/>
                </a:ext>
              </a:extLst>
            </p:cNvPr>
            <p:cNvGrpSpPr>
              <a:grpSpLocks/>
            </p:cNvGrpSpPr>
            <p:nvPr/>
          </p:nvGrpSpPr>
          <p:grpSpPr bwMode="auto">
            <a:xfrm>
              <a:off x="204" y="2704"/>
              <a:ext cx="227" cy="231"/>
              <a:chOff x="204" y="2704"/>
              <a:chExt cx="227" cy="231"/>
            </a:xfrm>
          </p:grpSpPr>
          <p:sp>
            <p:nvSpPr>
              <p:cNvPr id="7239" name="Oval 58">
                <a:extLst>
                  <a:ext uri="{FF2B5EF4-FFF2-40B4-BE49-F238E27FC236}">
                    <a16:creationId xmlns:a16="http://schemas.microsoft.com/office/drawing/2014/main" id="{5657EFB1-085E-B835-9B58-157EF6051FF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0" name="Text Box 59">
                <a:extLst>
                  <a:ext uri="{FF2B5EF4-FFF2-40B4-BE49-F238E27FC236}">
                    <a16:creationId xmlns:a16="http://schemas.microsoft.com/office/drawing/2014/main" id="{B1E3FB64-8E52-AF21-B905-47FA7EDDF1F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5" name="Group 61">
            <a:extLst>
              <a:ext uri="{FF2B5EF4-FFF2-40B4-BE49-F238E27FC236}">
                <a16:creationId xmlns:a16="http://schemas.microsoft.com/office/drawing/2014/main" id="{CD49AF23-6426-DB55-189E-8618657A67F7}"/>
              </a:ext>
            </a:extLst>
          </p:cNvPr>
          <p:cNvGrpSpPr>
            <a:grpSpLocks/>
          </p:cNvGrpSpPr>
          <p:nvPr/>
        </p:nvGrpSpPr>
        <p:grpSpPr bwMode="auto">
          <a:xfrm>
            <a:off x="3203575" y="5157788"/>
            <a:ext cx="2520950" cy="366712"/>
            <a:chOff x="204" y="2704"/>
            <a:chExt cx="1588" cy="231"/>
          </a:xfrm>
        </p:grpSpPr>
        <p:sp>
          <p:nvSpPr>
            <p:cNvPr id="7233" name="Rectangle 62">
              <a:extLst>
                <a:ext uri="{FF2B5EF4-FFF2-40B4-BE49-F238E27FC236}">
                  <a16:creationId xmlns:a16="http://schemas.microsoft.com/office/drawing/2014/main" id="{C326BF56-C995-A2E2-C877-5C81ABAE8E73}"/>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4" name="Group 63">
              <a:extLst>
                <a:ext uri="{FF2B5EF4-FFF2-40B4-BE49-F238E27FC236}">
                  <a16:creationId xmlns:a16="http://schemas.microsoft.com/office/drawing/2014/main" id="{0FD84605-43F7-C719-CC3D-D20E5310C7EC}"/>
                </a:ext>
              </a:extLst>
            </p:cNvPr>
            <p:cNvGrpSpPr>
              <a:grpSpLocks/>
            </p:cNvGrpSpPr>
            <p:nvPr/>
          </p:nvGrpSpPr>
          <p:grpSpPr bwMode="auto">
            <a:xfrm>
              <a:off x="204" y="2704"/>
              <a:ext cx="227" cy="231"/>
              <a:chOff x="204" y="2704"/>
              <a:chExt cx="227" cy="231"/>
            </a:xfrm>
          </p:grpSpPr>
          <p:sp>
            <p:nvSpPr>
              <p:cNvPr id="7235" name="Oval 64">
                <a:extLst>
                  <a:ext uri="{FF2B5EF4-FFF2-40B4-BE49-F238E27FC236}">
                    <a16:creationId xmlns:a16="http://schemas.microsoft.com/office/drawing/2014/main" id="{5F41F588-C605-8C43-8E60-ADD9D1DBED1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6" name="Text Box 65">
                <a:extLst>
                  <a:ext uri="{FF2B5EF4-FFF2-40B4-BE49-F238E27FC236}">
                    <a16:creationId xmlns:a16="http://schemas.microsoft.com/office/drawing/2014/main" id="{7DDA6D5B-8AA3-7E97-5527-8C9F7981B39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6" name="Group 67">
            <a:extLst>
              <a:ext uri="{FF2B5EF4-FFF2-40B4-BE49-F238E27FC236}">
                <a16:creationId xmlns:a16="http://schemas.microsoft.com/office/drawing/2014/main" id="{15D09ADE-16D5-FDE1-9AB8-ADE55CE6F4F9}"/>
              </a:ext>
            </a:extLst>
          </p:cNvPr>
          <p:cNvGrpSpPr>
            <a:grpSpLocks/>
          </p:cNvGrpSpPr>
          <p:nvPr/>
        </p:nvGrpSpPr>
        <p:grpSpPr bwMode="auto">
          <a:xfrm>
            <a:off x="3203575" y="5661025"/>
            <a:ext cx="2520950" cy="366713"/>
            <a:chOff x="204" y="2704"/>
            <a:chExt cx="1588" cy="231"/>
          </a:xfrm>
        </p:grpSpPr>
        <p:sp>
          <p:nvSpPr>
            <p:cNvPr id="7229" name="Rectangle 68">
              <a:extLst>
                <a:ext uri="{FF2B5EF4-FFF2-40B4-BE49-F238E27FC236}">
                  <a16:creationId xmlns:a16="http://schemas.microsoft.com/office/drawing/2014/main" id="{7DB2DA77-EF10-EB49-21EF-B8B379A42F89}"/>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0" name="Group 69">
              <a:extLst>
                <a:ext uri="{FF2B5EF4-FFF2-40B4-BE49-F238E27FC236}">
                  <a16:creationId xmlns:a16="http://schemas.microsoft.com/office/drawing/2014/main" id="{BEBCDE74-F636-47A7-2702-E9CCA8BDAAF9}"/>
                </a:ext>
              </a:extLst>
            </p:cNvPr>
            <p:cNvGrpSpPr>
              <a:grpSpLocks/>
            </p:cNvGrpSpPr>
            <p:nvPr/>
          </p:nvGrpSpPr>
          <p:grpSpPr bwMode="auto">
            <a:xfrm>
              <a:off x="204" y="2704"/>
              <a:ext cx="227" cy="231"/>
              <a:chOff x="204" y="2704"/>
              <a:chExt cx="227" cy="231"/>
            </a:xfrm>
          </p:grpSpPr>
          <p:sp>
            <p:nvSpPr>
              <p:cNvPr id="7231" name="Oval 70">
                <a:extLst>
                  <a:ext uri="{FF2B5EF4-FFF2-40B4-BE49-F238E27FC236}">
                    <a16:creationId xmlns:a16="http://schemas.microsoft.com/office/drawing/2014/main" id="{F6CB8BB2-6E22-9D98-00D3-5AC1E170793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2" name="Text Box 71">
                <a:extLst>
                  <a:ext uri="{FF2B5EF4-FFF2-40B4-BE49-F238E27FC236}">
                    <a16:creationId xmlns:a16="http://schemas.microsoft.com/office/drawing/2014/main" id="{3D9ED8B3-8B26-1699-12CD-6787C9B8EF3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7" name="Group 73">
            <a:extLst>
              <a:ext uri="{FF2B5EF4-FFF2-40B4-BE49-F238E27FC236}">
                <a16:creationId xmlns:a16="http://schemas.microsoft.com/office/drawing/2014/main" id="{54BAC205-6AA3-E310-AA4A-A32457BE3CC3}"/>
              </a:ext>
            </a:extLst>
          </p:cNvPr>
          <p:cNvGrpSpPr>
            <a:grpSpLocks/>
          </p:cNvGrpSpPr>
          <p:nvPr/>
        </p:nvGrpSpPr>
        <p:grpSpPr bwMode="auto">
          <a:xfrm>
            <a:off x="5938838" y="4652963"/>
            <a:ext cx="2520950" cy="366712"/>
            <a:chOff x="204" y="2704"/>
            <a:chExt cx="1588" cy="231"/>
          </a:xfrm>
        </p:grpSpPr>
        <p:sp>
          <p:nvSpPr>
            <p:cNvPr id="7225" name="Rectangle 74">
              <a:extLst>
                <a:ext uri="{FF2B5EF4-FFF2-40B4-BE49-F238E27FC236}">
                  <a16:creationId xmlns:a16="http://schemas.microsoft.com/office/drawing/2014/main" id="{72D2F5C5-9CD4-49FD-4823-7C8CFBC10C0A}"/>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6" name="Group 75">
              <a:extLst>
                <a:ext uri="{FF2B5EF4-FFF2-40B4-BE49-F238E27FC236}">
                  <a16:creationId xmlns:a16="http://schemas.microsoft.com/office/drawing/2014/main" id="{C8CB3A60-9320-2860-90AF-3F9C4CC055DC}"/>
                </a:ext>
              </a:extLst>
            </p:cNvPr>
            <p:cNvGrpSpPr>
              <a:grpSpLocks/>
            </p:cNvGrpSpPr>
            <p:nvPr/>
          </p:nvGrpSpPr>
          <p:grpSpPr bwMode="auto">
            <a:xfrm>
              <a:off x="204" y="2704"/>
              <a:ext cx="227" cy="231"/>
              <a:chOff x="204" y="2704"/>
              <a:chExt cx="227" cy="231"/>
            </a:xfrm>
          </p:grpSpPr>
          <p:sp>
            <p:nvSpPr>
              <p:cNvPr id="7227" name="Oval 76">
                <a:extLst>
                  <a:ext uri="{FF2B5EF4-FFF2-40B4-BE49-F238E27FC236}">
                    <a16:creationId xmlns:a16="http://schemas.microsoft.com/office/drawing/2014/main" id="{C457E665-7FF6-64AA-C4A1-5D9F6EA44B7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8" name="Text Box 77">
                <a:extLst>
                  <a:ext uri="{FF2B5EF4-FFF2-40B4-BE49-F238E27FC236}">
                    <a16:creationId xmlns:a16="http://schemas.microsoft.com/office/drawing/2014/main" id="{6332DB3E-5DA4-C89A-0AE4-8BBE538B529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8" name="Group 79">
            <a:extLst>
              <a:ext uri="{FF2B5EF4-FFF2-40B4-BE49-F238E27FC236}">
                <a16:creationId xmlns:a16="http://schemas.microsoft.com/office/drawing/2014/main" id="{008DFC08-40E5-F4C7-E2E6-4E983EA5383D}"/>
              </a:ext>
            </a:extLst>
          </p:cNvPr>
          <p:cNvGrpSpPr>
            <a:grpSpLocks/>
          </p:cNvGrpSpPr>
          <p:nvPr/>
        </p:nvGrpSpPr>
        <p:grpSpPr bwMode="auto">
          <a:xfrm>
            <a:off x="5938838" y="5157788"/>
            <a:ext cx="2520950" cy="366712"/>
            <a:chOff x="204" y="2704"/>
            <a:chExt cx="1588" cy="231"/>
          </a:xfrm>
        </p:grpSpPr>
        <p:sp>
          <p:nvSpPr>
            <p:cNvPr id="7221" name="Rectangle 80">
              <a:extLst>
                <a:ext uri="{FF2B5EF4-FFF2-40B4-BE49-F238E27FC236}">
                  <a16:creationId xmlns:a16="http://schemas.microsoft.com/office/drawing/2014/main" id="{3838BE96-9E8C-B78B-F334-EB91BE97A478}"/>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2" name="Group 81">
              <a:extLst>
                <a:ext uri="{FF2B5EF4-FFF2-40B4-BE49-F238E27FC236}">
                  <a16:creationId xmlns:a16="http://schemas.microsoft.com/office/drawing/2014/main" id="{C0B2BB91-6CC1-C409-556F-CB64E3C23BC5}"/>
                </a:ext>
              </a:extLst>
            </p:cNvPr>
            <p:cNvGrpSpPr>
              <a:grpSpLocks/>
            </p:cNvGrpSpPr>
            <p:nvPr/>
          </p:nvGrpSpPr>
          <p:grpSpPr bwMode="auto">
            <a:xfrm>
              <a:off x="204" y="2704"/>
              <a:ext cx="227" cy="231"/>
              <a:chOff x="204" y="2704"/>
              <a:chExt cx="227" cy="231"/>
            </a:xfrm>
          </p:grpSpPr>
          <p:sp>
            <p:nvSpPr>
              <p:cNvPr id="7223" name="Oval 82">
                <a:extLst>
                  <a:ext uri="{FF2B5EF4-FFF2-40B4-BE49-F238E27FC236}">
                    <a16:creationId xmlns:a16="http://schemas.microsoft.com/office/drawing/2014/main" id="{1411E302-39FD-4C03-0651-393D2A8B4A1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4" name="Text Box 83">
                <a:extLst>
                  <a:ext uri="{FF2B5EF4-FFF2-40B4-BE49-F238E27FC236}">
                    <a16:creationId xmlns:a16="http://schemas.microsoft.com/office/drawing/2014/main" id="{D6455D5B-7709-9F3A-B04D-909BDB21B4D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7179" name="Gruppieren 76">
            <a:extLst>
              <a:ext uri="{FF2B5EF4-FFF2-40B4-BE49-F238E27FC236}">
                <a16:creationId xmlns:a16="http://schemas.microsoft.com/office/drawing/2014/main" id="{93DBFD75-BE4F-9CA1-146E-48DFB79D3CDF}"/>
              </a:ext>
            </a:extLst>
          </p:cNvPr>
          <p:cNvGrpSpPr>
            <a:grpSpLocks/>
          </p:cNvGrpSpPr>
          <p:nvPr/>
        </p:nvGrpSpPr>
        <p:grpSpPr bwMode="auto">
          <a:xfrm>
            <a:off x="1619250" y="692150"/>
            <a:ext cx="5905500" cy="3665538"/>
            <a:chOff x="1619250" y="692150"/>
            <a:chExt cx="5905501" cy="3665538"/>
          </a:xfrm>
        </p:grpSpPr>
        <p:pic>
          <p:nvPicPr>
            <p:cNvPr id="7180" name="Picture 63" descr="kuh_leer">
              <a:extLst>
                <a:ext uri="{FF2B5EF4-FFF2-40B4-BE49-F238E27FC236}">
                  <a16:creationId xmlns:a16="http://schemas.microsoft.com/office/drawing/2014/main" id="{F9A088E2-6B1B-0DE2-DF98-B6A44B46E1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909638"/>
              <a:ext cx="5759450" cy="344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1" name="Gruppieren 78">
              <a:extLst>
                <a:ext uri="{FF2B5EF4-FFF2-40B4-BE49-F238E27FC236}">
                  <a16:creationId xmlns:a16="http://schemas.microsoft.com/office/drawing/2014/main" id="{5AC776C7-B503-3BDF-58E9-4FB20827AC17}"/>
                </a:ext>
              </a:extLst>
            </p:cNvPr>
            <p:cNvGrpSpPr>
              <a:grpSpLocks/>
            </p:cNvGrpSpPr>
            <p:nvPr/>
          </p:nvGrpSpPr>
          <p:grpSpPr bwMode="auto">
            <a:xfrm>
              <a:off x="1979613" y="1844675"/>
              <a:ext cx="576263" cy="798513"/>
              <a:chOff x="1979613" y="1844675"/>
              <a:chExt cx="576263" cy="798513"/>
            </a:xfrm>
          </p:grpSpPr>
          <p:grpSp>
            <p:nvGrpSpPr>
              <p:cNvPr id="7217" name="Gruppieren 114">
                <a:extLst>
                  <a:ext uri="{FF2B5EF4-FFF2-40B4-BE49-F238E27FC236}">
                    <a16:creationId xmlns:a16="http://schemas.microsoft.com/office/drawing/2014/main" id="{36466FCC-37A2-61C7-E476-A5180DF7870C}"/>
                  </a:ext>
                </a:extLst>
              </p:cNvPr>
              <p:cNvGrpSpPr>
                <a:grpSpLocks/>
              </p:cNvGrpSpPr>
              <p:nvPr/>
            </p:nvGrpSpPr>
            <p:grpSpPr bwMode="auto">
              <a:xfrm>
                <a:off x="1979613" y="2276475"/>
                <a:ext cx="360363" cy="366713"/>
                <a:chOff x="1979613" y="2276475"/>
                <a:chExt cx="360363" cy="366713"/>
              </a:xfrm>
            </p:grpSpPr>
            <p:sp>
              <p:nvSpPr>
                <p:cNvPr id="7219" name="Oval 65">
                  <a:extLst>
                    <a:ext uri="{FF2B5EF4-FFF2-40B4-BE49-F238E27FC236}">
                      <a16:creationId xmlns:a16="http://schemas.microsoft.com/office/drawing/2014/main" id="{FFFB482D-6D37-F87B-04CA-3A8C94FB31A4}"/>
                    </a:ext>
                  </a:extLst>
                </p:cNvPr>
                <p:cNvSpPr>
                  <a:spLocks noChangeArrowheads="1"/>
                </p:cNvSpPr>
                <p:nvPr/>
              </p:nvSpPr>
              <p:spPr bwMode="auto">
                <a:xfrm>
                  <a:off x="1979613" y="227647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0" name="Text Box 66">
                  <a:extLst>
                    <a:ext uri="{FF2B5EF4-FFF2-40B4-BE49-F238E27FC236}">
                      <a16:creationId xmlns:a16="http://schemas.microsoft.com/office/drawing/2014/main" id="{B8151DF0-D2A1-238C-9D98-4E5D9A5BD5CF}"/>
                    </a:ext>
                  </a:extLst>
                </p:cNvPr>
                <p:cNvSpPr txBox="1">
                  <a:spLocks noChangeArrowheads="1"/>
                </p:cNvSpPr>
                <p:nvPr/>
              </p:nvSpPr>
              <p:spPr bwMode="auto">
                <a:xfrm>
                  <a:off x="2015331" y="227647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7218" name="Line 76">
                <a:extLst>
                  <a:ext uri="{FF2B5EF4-FFF2-40B4-BE49-F238E27FC236}">
                    <a16:creationId xmlns:a16="http://schemas.microsoft.com/office/drawing/2014/main" id="{478687E2-44EB-CFF8-9309-323721C44271}"/>
                  </a:ext>
                </a:extLst>
              </p:cNvPr>
              <p:cNvSpPr>
                <a:spLocks noChangeShapeType="1"/>
              </p:cNvSpPr>
              <p:nvPr/>
            </p:nvSpPr>
            <p:spPr bwMode="auto">
              <a:xfrm flipH="1">
                <a:off x="2195513" y="1844675"/>
                <a:ext cx="360363"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2" name="Gruppieren 79">
              <a:extLst>
                <a:ext uri="{FF2B5EF4-FFF2-40B4-BE49-F238E27FC236}">
                  <a16:creationId xmlns:a16="http://schemas.microsoft.com/office/drawing/2014/main" id="{E0C747E9-3A6E-8F75-9EC0-CBE97BCC6C7B}"/>
                </a:ext>
              </a:extLst>
            </p:cNvPr>
            <p:cNvGrpSpPr>
              <a:grpSpLocks/>
            </p:cNvGrpSpPr>
            <p:nvPr/>
          </p:nvGrpSpPr>
          <p:grpSpPr bwMode="auto">
            <a:xfrm>
              <a:off x="4572000" y="764704"/>
              <a:ext cx="360363" cy="1008534"/>
              <a:chOff x="4572000" y="764704"/>
              <a:chExt cx="360363" cy="1008534"/>
            </a:xfrm>
          </p:grpSpPr>
          <p:grpSp>
            <p:nvGrpSpPr>
              <p:cNvPr id="7213" name="Gruppieren 110">
                <a:extLst>
                  <a:ext uri="{FF2B5EF4-FFF2-40B4-BE49-F238E27FC236}">
                    <a16:creationId xmlns:a16="http://schemas.microsoft.com/office/drawing/2014/main" id="{FB63C8D0-628B-C312-735B-7ABC506E2047}"/>
                  </a:ext>
                </a:extLst>
              </p:cNvPr>
              <p:cNvGrpSpPr>
                <a:grpSpLocks/>
              </p:cNvGrpSpPr>
              <p:nvPr/>
            </p:nvGrpSpPr>
            <p:grpSpPr bwMode="auto">
              <a:xfrm>
                <a:off x="4572000" y="764704"/>
                <a:ext cx="360363" cy="366713"/>
                <a:chOff x="4572000" y="764704"/>
                <a:chExt cx="360363" cy="366713"/>
              </a:xfrm>
            </p:grpSpPr>
            <p:sp>
              <p:nvSpPr>
                <p:cNvPr id="7215" name="Oval 68">
                  <a:extLst>
                    <a:ext uri="{FF2B5EF4-FFF2-40B4-BE49-F238E27FC236}">
                      <a16:creationId xmlns:a16="http://schemas.microsoft.com/office/drawing/2014/main" id="{672DDD33-B51B-9955-7CA9-E82DC6D3370E}"/>
                    </a:ext>
                  </a:extLst>
                </p:cNvPr>
                <p:cNvSpPr>
                  <a:spLocks noChangeArrowheads="1"/>
                </p:cNvSpPr>
                <p:nvPr/>
              </p:nvSpPr>
              <p:spPr bwMode="auto">
                <a:xfrm>
                  <a:off x="4572000" y="76517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6" name="Text Box 69">
                  <a:extLst>
                    <a:ext uri="{FF2B5EF4-FFF2-40B4-BE49-F238E27FC236}">
                      <a16:creationId xmlns:a16="http://schemas.microsoft.com/office/drawing/2014/main" id="{26634C8A-ECD3-3067-EC79-59907485A295}"/>
                    </a:ext>
                  </a:extLst>
                </p:cNvPr>
                <p:cNvSpPr txBox="1">
                  <a:spLocks noChangeArrowheads="1"/>
                </p:cNvSpPr>
                <p:nvPr/>
              </p:nvSpPr>
              <p:spPr bwMode="auto">
                <a:xfrm>
                  <a:off x="4572000" y="764704"/>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7214" name="Line 77">
                <a:extLst>
                  <a:ext uri="{FF2B5EF4-FFF2-40B4-BE49-F238E27FC236}">
                    <a16:creationId xmlns:a16="http://schemas.microsoft.com/office/drawing/2014/main" id="{150F5457-7153-24B1-55C9-C1076C6D4C5A}"/>
                  </a:ext>
                </a:extLst>
              </p:cNvPr>
              <p:cNvSpPr>
                <a:spLocks noChangeShapeType="1"/>
              </p:cNvSpPr>
              <p:nvPr/>
            </p:nvSpPr>
            <p:spPr bwMode="auto">
              <a:xfrm flipV="1">
                <a:off x="4572000" y="1125538"/>
                <a:ext cx="144463"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3" name="Gruppieren 80">
              <a:extLst>
                <a:ext uri="{FF2B5EF4-FFF2-40B4-BE49-F238E27FC236}">
                  <a16:creationId xmlns:a16="http://schemas.microsoft.com/office/drawing/2014/main" id="{FFB6568B-3B6D-BFF3-0C0F-C02EF6832841}"/>
                </a:ext>
              </a:extLst>
            </p:cNvPr>
            <p:cNvGrpSpPr>
              <a:grpSpLocks/>
            </p:cNvGrpSpPr>
            <p:nvPr/>
          </p:nvGrpSpPr>
          <p:grpSpPr bwMode="auto">
            <a:xfrm>
              <a:off x="2987675" y="1989138"/>
              <a:ext cx="863601" cy="366713"/>
              <a:chOff x="2987675" y="1989138"/>
              <a:chExt cx="863601" cy="366713"/>
            </a:xfrm>
          </p:grpSpPr>
          <p:grpSp>
            <p:nvGrpSpPr>
              <p:cNvPr id="7209" name="Gruppieren 106">
                <a:extLst>
                  <a:ext uri="{FF2B5EF4-FFF2-40B4-BE49-F238E27FC236}">
                    <a16:creationId xmlns:a16="http://schemas.microsoft.com/office/drawing/2014/main" id="{352305E3-0170-C5E2-7315-067F82B5FF52}"/>
                  </a:ext>
                </a:extLst>
              </p:cNvPr>
              <p:cNvGrpSpPr>
                <a:grpSpLocks/>
              </p:cNvGrpSpPr>
              <p:nvPr/>
            </p:nvGrpSpPr>
            <p:grpSpPr bwMode="auto">
              <a:xfrm>
                <a:off x="2987675" y="1989138"/>
                <a:ext cx="360363" cy="366713"/>
                <a:chOff x="2987675" y="1989138"/>
                <a:chExt cx="360363" cy="366713"/>
              </a:xfrm>
            </p:grpSpPr>
            <p:sp>
              <p:nvSpPr>
                <p:cNvPr id="7211" name="Oval 71">
                  <a:extLst>
                    <a:ext uri="{FF2B5EF4-FFF2-40B4-BE49-F238E27FC236}">
                      <a16:creationId xmlns:a16="http://schemas.microsoft.com/office/drawing/2014/main" id="{4AED357D-5136-F806-779F-125D312B0420}"/>
                    </a:ext>
                  </a:extLst>
                </p:cNvPr>
                <p:cNvSpPr>
                  <a:spLocks noChangeArrowheads="1"/>
                </p:cNvSpPr>
                <p:nvPr/>
              </p:nvSpPr>
              <p:spPr bwMode="auto">
                <a:xfrm>
                  <a:off x="2987675" y="19891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2" name="Text Box 72">
                  <a:extLst>
                    <a:ext uri="{FF2B5EF4-FFF2-40B4-BE49-F238E27FC236}">
                      <a16:creationId xmlns:a16="http://schemas.microsoft.com/office/drawing/2014/main" id="{7ABF804B-F339-925C-D09E-91A581D2EB97}"/>
                    </a:ext>
                  </a:extLst>
                </p:cNvPr>
                <p:cNvSpPr txBox="1">
                  <a:spLocks noChangeArrowheads="1"/>
                </p:cNvSpPr>
                <p:nvPr/>
              </p:nvSpPr>
              <p:spPr bwMode="auto">
                <a:xfrm>
                  <a:off x="2987824" y="1989138"/>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7210" name="Line 78">
                <a:extLst>
                  <a:ext uri="{FF2B5EF4-FFF2-40B4-BE49-F238E27FC236}">
                    <a16:creationId xmlns:a16="http://schemas.microsoft.com/office/drawing/2014/main" id="{2BCACDC3-6D21-A7D9-D395-02100EFB024E}"/>
                  </a:ext>
                </a:extLst>
              </p:cNvPr>
              <p:cNvSpPr>
                <a:spLocks noChangeShapeType="1"/>
              </p:cNvSpPr>
              <p:nvPr/>
            </p:nvSpPr>
            <p:spPr bwMode="auto">
              <a:xfrm>
                <a:off x="3348038" y="2205038"/>
                <a:ext cx="5032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4" name="Gruppieren 81">
              <a:extLst>
                <a:ext uri="{FF2B5EF4-FFF2-40B4-BE49-F238E27FC236}">
                  <a16:creationId xmlns:a16="http://schemas.microsoft.com/office/drawing/2014/main" id="{73E092E2-FA1E-2AA1-466C-4DEC63FA162A}"/>
                </a:ext>
              </a:extLst>
            </p:cNvPr>
            <p:cNvGrpSpPr>
              <a:grpSpLocks/>
            </p:cNvGrpSpPr>
            <p:nvPr/>
          </p:nvGrpSpPr>
          <p:grpSpPr bwMode="auto">
            <a:xfrm>
              <a:off x="3347864" y="2276475"/>
              <a:ext cx="1079674" cy="719138"/>
              <a:chOff x="3347864" y="2276475"/>
              <a:chExt cx="1079674" cy="719138"/>
            </a:xfrm>
          </p:grpSpPr>
          <p:grpSp>
            <p:nvGrpSpPr>
              <p:cNvPr id="7205" name="Gruppieren 102">
                <a:extLst>
                  <a:ext uri="{FF2B5EF4-FFF2-40B4-BE49-F238E27FC236}">
                    <a16:creationId xmlns:a16="http://schemas.microsoft.com/office/drawing/2014/main" id="{75CBAF5A-05AF-F0EE-46AB-AC814384151F}"/>
                  </a:ext>
                </a:extLst>
              </p:cNvPr>
              <p:cNvGrpSpPr>
                <a:grpSpLocks/>
              </p:cNvGrpSpPr>
              <p:nvPr/>
            </p:nvGrpSpPr>
            <p:grpSpPr bwMode="auto">
              <a:xfrm>
                <a:off x="3347864" y="2628900"/>
                <a:ext cx="360537" cy="366713"/>
                <a:chOff x="3347864" y="2628900"/>
                <a:chExt cx="360537" cy="366713"/>
              </a:xfrm>
            </p:grpSpPr>
            <p:sp>
              <p:nvSpPr>
                <p:cNvPr id="7207" name="Oval 74">
                  <a:extLst>
                    <a:ext uri="{FF2B5EF4-FFF2-40B4-BE49-F238E27FC236}">
                      <a16:creationId xmlns:a16="http://schemas.microsoft.com/office/drawing/2014/main" id="{9EEF5F50-62B1-45EF-87AF-EA2668790CCE}"/>
                    </a:ext>
                  </a:extLst>
                </p:cNvPr>
                <p:cNvSpPr>
                  <a:spLocks noChangeArrowheads="1"/>
                </p:cNvSpPr>
                <p:nvPr/>
              </p:nvSpPr>
              <p:spPr bwMode="auto">
                <a:xfrm>
                  <a:off x="3348038" y="26368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75">
                  <a:extLst>
                    <a:ext uri="{FF2B5EF4-FFF2-40B4-BE49-F238E27FC236}">
                      <a16:creationId xmlns:a16="http://schemas.microsoft.com/office/drawing/2014/main" id="{7A752957-57C7-E4DD-BD6A-B8559EEE2B76}"/>
                    </a:ext>
                  </a:extLst>
                </p:cNvPr>
                <p:cNvSpPr txBox="1">
                  <a:spLocks noChangeArrowheads="1"/>
                </p:cNvSpPr>
                <p:nvPr/>
              </p:nvSpPr>
              <p:spPr bwMode="auto">
                <a:xfrm>
                  <a:off x="3347864" y="26289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7206" name="Line 79">
                <a:extLst>
                  <a:ext uri="{FF2B5EF4-FFF2-40B4-BE49-F238E27FC236}">
                    <a16:creationId xmlns:a16="http://schemas.microsoft.com/office/drawing/2014/main" id="{AA473015-1858-5178-6D6F-AC5FB60F450F}"/>
                  </a:ext>
                </a:extLst>
              </p:cNvPr>
              <p:cNvSpPr>
                <a:spLocks noChangeShapeType="1"/>
              </p:cNvSpPr>
              <p:nvPr/>
            </p:nvSpPr>
            <p:spPr bwMode="auto">
              <a:xfrm flipH="1">
                <a:off x="3708400" y="2276475"/>
                <a:ext cx="71913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5" name="Gruppieren 82">
              <a:extLst>
                <a:ext uri="{FF2B5EF4-FFF2-40B4-BE49-F238E27FC236}">
                  <a16:creationId xmlns:a16="http://schemas.microsoft.com/office/drawing/2014/main" id="{2BCC5F17-5604-A4CA-550A-A2FBE0C5D1F6}"/>
                </a:ext>
              </a:extLst>
            </p:cNvPr>
            <p:cNvGrpSpPr>
              <a:grpSpLocks/>
            </p:cNvGrpSpPr>
            <p:nvPr/>
          </p:nvGrpSpPr>
          <p:grpSpPr bwMode="auto">
            <a:xfrm>
              <a:off x="5364163" y="836613"/>
              <a:ext cx="576263" cy="1368425"/>
              <a:chOff x="5364163" y="836613"/>
              <a:chExt cx="576263" cy="1368425"/>
            </a:xfrm>
          </p:grpSpPr>
          <p:grpSp>
            <p:nvGrpSpPr>
              <p:cNvPr id="7201" name="Gruppieren 98">
                <a:extLst>
                  <a:ext uri="{FF2B5EF4-FFF2-40B4-BE49-F238E27FC236}">
                    <a16:creationId xmlns:a16="http://schemas.microsoft.com/office/drawing/2014/main" id="{A3D59139-8CC2-1637-12ED-D6445A1F0758}"/>
                  </a:ext>
                </a:extLst>
              </p:cNvPr>
              <p:cNvGrpSpPr>
                <a:grpSpLocks/>
              </p:cNvGrpSpPr>
              <p:nvPr/>
            </p:nvGrpSpPr>
            <p:grpSpPr bwMode="auto">
              <a:xfrm>
                <a:off x="5580063" y="836613"/>
                <a:ext cx="360363" cy="366713"/>
                <a:chOff x="5580063" y="836613"/>
                <a:chExt cx="360363" cy="366713"/>
              </a:xfrm>
            </p:grpSpPr>
            <p:sp>
              <p:nvSpPr>
                <p:cNvPr id="7203" name="Oval 84">
                  <a:extLst>
                    <a:ext uri="{FF2B5EF4-FFF2-40B4-BE49-F238E27FC236}">
                      <a16:creationId xmlns:a16="http://schemas.microsoft.com/office/drawing/2014/main" id="{D5B5302A-DAC2-4614-8E0F-C2851860D2AD}"/>
                    </a:ext>
                  </a:extLst>
                </p:cNvPr>
                <p:cNvSpPr>
                  <a:spLocks noChangeArrowheads="1"/>
                </p:cNvSpPr>
                <p:nvPr/>
              </p:nvSpPr>
              <p:spPr bwMode="auto">
                <a:xfrm>
                  <a:off x="5580063" y="836613"/>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Text Box 85">
                  <a:extLst>
                    <a:ext uri="{FF2B5EF4-FFF2-40B4-BE49-F238E27FC236}">
                      <a16:creationId xmlns:a16="http://schemas.microsoft.com/office/drawing/2014/main" id="{08366C54-B8D3-E337-9D57-84295284695F}"/>
                    </a:ext>
                  </a:extLst>
                </p:cNvPr>
                <p:cNvSpPr txBox="1">
                  <a:spLocks noChangeArrowheads="1"/>
                </p:cNvSpPr>
                <p:nvPr/>
              </p:nvSpPr>
              <p:spPr bwMode="auto">
                <a:xfrm>
                  <a:off x="5580112" y="836613"/>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7202" name="Line 86">
                <a:extLst>
                  <a:ext uri="{FF2B5EF4-FFF2-40B4-BE49-F238E27FC236}">
                    <a16:creationId xmlns:a16="http://schemas.microsoft.com/office/drawing/2014/main" id="{DEBFA363-A463-4045-6A8C-F5B399FF0E3A}"/>
                  </a:ext>
                </a:extLst>
              </p:cNvPr>
              <p:cNvSpPr>
                <a:spLocks noChangeShapeType="1"/>
              </p:cNvSpPr>
              <p:nvPr/>
            </p:nvSpPr>
            <p:spPr bwMode="auto">
              <a:xfrm flipH="1">
                <a:off x="5364163" y="1196975"/>
                <a:ext cx="360363"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6" name="Gruppieren 83">
              <a:extLst>
                <a:ext uri="{FF2B5EF4-FFF2-40B4-BE49-F238E27FC236}">
                  <a16:creationId xmlns:a16="http://schemas.microsoft.com/office/drawing/2014/main" id="{3A6CE1F8-A92A-8335-BA23-F507CF8D345B}"/>
                </a:ext>
              </a:extLst>
            </p:cNvPr>
            <p:cNvGrpSpPr>
              <a:grpSpLocks/>
            </p:cNvGrpSpPr>
            <p:nvPr/>
          </p:nvGrpSpPr>
          <p:grpSpPr bwMode="auto">
            <a:xfrm>
              <a:off x="6227763" y="692150"/>
              <a:ext cx="504825" cy="1152526"/>
              <a:chOff x="6227763" y="692150"/>
              <a:chExt cx="504825" cy="1152526"/>
            </a:xfrm>
          </p:grpSpPr>
          <p:grpSp>
            <p:nvGrpSpPr>
              <p:cNvPr id="7197" name="Gruppieren 94">
                <a:extLst>
                  <a:ext uri="{FF2B5EF4-FFF2-40B4-BE49-F238E27FC236}">
                    <a16:creationId xmlns:a16="http://schemas.microsoft.com/office/drawing/2014/main" id="{5595EBBF-8A71-B2DC-33A8-040C5728D548}"/>
                  </a:ext>
                </a:extLst>
              </p:cNvPr>
              <p:cNvGrpSpPr>
                <a:grpSpLocks/>
              </p:cNvGrpSpPr>
              <p:nvPr/>
            </p:nvGrpSpPr>
            <p:grpSpPr bwMode="auto">
              <a:xfrm>
                <a:off x="6371307" y="692150"/>
                <a:ext cx="361281" cy="366713"/>
                <a:chOff x="6371307" y="692150"/>
                <a:chExt cx="361281" cy="366713"/>
              </a:xfrm>
            </p:grpSpPr>
            <p:sp>
              <p:nvSpPr>
                <p:cNvPr id="7199" name="Oval 88">
                  <a:extLst>
                    <a:ext uri="{FF2B5EF4-FFF2-40B4-BE49-F238E27FC236}">
                      <a16:creationId xmlns:a16="http://schemas.microsoft.com/office/drawing/2014/main" id="{BE3C87CA-0651-555C-7CF9-460CEFF3C8BF}"/>
                    </a:ext>
                  </a:extLst>
                </p:cNvPr>
                <p:cNvSpPr>
                  <a:spLocks noChangeArrowheads="1"/>
                </p:cNvSpPr>
                <p:nvPr/>
              </p:nvSpPr>
              <p:spPr bwMode="auto">
                <a:xfrm>
                  <a:off x="6372225" y="692150"/>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0" name="Text Box 89">
                  <a:extLst>
                    <a:ext uri="{FF2B5EF4-FFF2-40B4-BE49-F238E27FC236}">
                      <a16:creationId xmlns:a16="http://schemas.microsoft.com/office/drawing/2014/main" id="{880AF330-463B-BE95-5E89-1EAEDA24DD35}"/>
                    </a:ext>
                  </a:extLst>
                </p:cNvPr>
                <p:cNvSpPr txBox="1">
                  <a:spLocks noChangeArrowheads="1"/>
                </p:cNvSpPr>
                <p:nvPr/>
              </p:nvSpPr>
              <p:spPr bwMode="auto">
                <a:xfrm>
                  <a:off x="6371307" y="6921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7198" name="Line 96">
                <a:extLst>
                  <a:ext uri="{FF2B5EF4-FFF2-40B4-BE49-F238E27FC236}">
                    <a16:creationId xmlns:a16="http://schemas.microsoft.com/office/drawing/2014/main" id="{1BF9493A-772E-1550-D4F0-6A66DAB024CF}"/>
                  </a:ext>
                </a:extLst>
              </p:cNvPr>
              <p:cNvSpPr>
                <a:spLocks noChangeShapeType="1"/>
              </p:cNvSpPr>
              <p:nvPr/>
            </p:nvSpPr>
            <p:spPr bwMode="auto">
              <a:xfrm flipH="1">
                <a:off x="6227763" y="1052513"/>
                <a:ext cx="2889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7" name="Gruppieren 84">
              <a:extLst>
                <a:ext uri="{FF2B5EF4-FFF2-40B4-BE49-F238E27FC236}">
                  <a16:creationId xmlns:a16="http://schemas.microsoft.com/office/drawing/2014/main" id="{53EB8196-DA49-FD39-327B-7D783386E31D}"/>
                </a:ext>
              </a:extLst>
            </p:cNvPr>
            <p:cNvGrpSpPr>
              <a:grpSpLocks/>
            </p:cNvGrpSpPr>
            <p:nvPr/>
          </p:nvGrpSpPr>
          <p:grpSpPr bwMode="auto">
            <a:xfrm>
              <a:off x="6588125" y="974725"/>
              <a:ext cx="936626" cy="582613"/>
              <a:chOff x="6588125" y="974725"/>
              <a:chExt cx="936626" cy="582613"/>
            </a:xfrm>
          </p:grpSpPr>
          <p:grpSp>
            <p:nvGrpSpPr>
              <p:cNvPr id="7193" name="Gruppieren 90">
                <a:extLst>
                  <a:ext uri="{FF2B5EF4-FFF2-40B4-BE49-F238E27FC236}">
                    <a16:creationId xmlns:a16="http://schemas.microsoft.com/office/drawing/2014/main" id="{2F68389D-6FA0-D7D3-3E5B-850A5839136E}"/>
                  </a:ext>
                </a:extLst>
              </p:cNvPr>
              <p:cNvGrpSpPr>
                <a:grpSpLocks/>
              </p:cNvGrpSpPr>
              <p:nvPr/>
            </p:nvGrpSpPr>
            <p:grpSpPr bwMode="auto">
              <a:xfrm>
                <a:off x="7164288" y="974725"/>
                <a:ext cx="360463" cy="366713"/>
                <a:chOff x="7164288" y="974725"/>
                <a:chExt cx="360463" cy="366713"/>
              </a:xfrm>
            </p:grpSpPr>
            <p:sp>
              <p:nvSpPr>
                <p:cNvPr id="7195" name="Oval 91">
                  <a:extLst>
                    <a:ext uri="{FF2B5EF4-FFF2-40B4-BE49-F238E27FC236}">
                      <a16:creationId xmlns:a16="http://schemas.microsoft.com/office/drawing/2014/main" id="{3D9F6EF7-1662-02E2-75F4-681C8EC29CB2}"/>
                    </a:ext>
                  </a:extLst>
                </p:cNvPr>
                <p:cNvSpPr>
                  <a:spLocks noChangeArrowheads="1"/>
                </p:cNvSpPr>
                <p:nvPr/>
              </p:nvSpPr>
              <p:spPr bwMode="auto">
                <a:xfrm>
                  <a:off x="7164388" y="974725"/>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6" name="Text Box 92">
                  <a:extLst>
                    <a:ext uri="{FF2B5EF4-FFF2-40B4-BE49-F238E27FC236}">
                      <a16:creationId xmlns:a16="http://schemas.microsoft.com/office/drawing/2014/main" id="{131EF436-BA2A-80A5-8EA9-00DDEA9FAC20}"/>
                    </a:ext>
                  </a:extLst>
                </p:cNvPr>
                <p:cNvSpPr txBox="1">
                  <a:spLocks noChangeArrowheads="1"/>
                </p:cNvSpPr>
                <p:nvPr/>
              </p:nvSpPr>
              <p:spPr bwMode="auto">
                <a:xfrm>
                  <a:off x="7164288" y="974725"/>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7194" name="Line 97">
                <a:extLst>
                  <a:ext uri="{FF2B5EF4-FFF2-40B4-BE49-F238E27FC236}">
                    <a16:creationId xmlns:a16="http://schemas.microsoft.com/office/drawing/2014/main" id="{2A765B89-23F3-AB88-DC08-821C78F23905}"/>
                  </a:ext>
                </a:extLst>
              </p:cNvPr>
              <p:cNvSpPr>
                <a:spLocks noChangeShapeType="1"/>
              </p:cNvSpPr>
              <p:nvPr/>
            </p:nvSpPr>
            <p:spPr bwMode="auto">
              <a:xfrm flipH="1">
                <a:off x="6588125" y="1196975"/>
                <a:ext cx="576263"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8" name="Gruppieren 85">
              <a:extLst>
                <a:ext uri="{FF2B5EF4-FFF2-40B4-BE49-F238E27FC236}">
                  <a16:creationId xmlns:a16="http://schemas.microsoft.com/office/drawing/2014/main" id="{0DF82F3A-C658-0DF0-DAE0-62F802174195}"/>
                </a:ext>
              </a:extLst>
            </p:cNvPr>
            <p:cNvGrpSpPr>
              <a:grpSpLocks/>
            </p:cNvGrpSpPr>
            <p:nvPr/>
          </p:nvGrpSpPr>
          <p:grpSpPr bwMode="auto">
            <a:xfrm>
              <a:off x="4211638" y="2781300"/>
              <a:ext cx="360363" cy="869951"/>
              <a:chOff x="4211638" y="2781300"/>
              <a:chExt cx="360363" cy="869951"/>
            </a:xfrm>
          </p:grpSpPr>
          <p:grpSp>
            <p:nvGrpSpPr>
              <p:cNvPr id="7189" name="Gruppieren 86">
                <a:extLst>
                  <a:ext uri="{FF2B5EF4-FFF2-40B4-BE49-F238E27FC236}">
                    <a16:creationId xmlns:a16="http://schemas.microsoft.com/office/drawing/2014/main" id="{29EC27D2-4562-7060-E305-83718676A742}"/>
                  </a:ext>
                </a:extLst>
              </p:cNvPr>
              <p:cNvGrpSpPr>
                <a:grpSpLocks/>
              </p:cNvGrpSpPr>
              <p:nvPr/>
            </p:nvGrpSpPr>
            <p:grpSpPr bwMode="auto">
              <a:xfrm>
                <a:off x="4211638" y="3284538"/>
                <a:ext cx="360363" cy="366713"/>
                <a:chOff x="4211638" y="3284538"/>
                <a:chExt cx="360363" cy="366713"/>
              </a:xfrm>
            </p:grpSpPr>
            <p:sp>
              <p:nvSpPr>
                <p:cNvPr id="7191" name="Oval 81">
                  <a:extLst>
                    <a:ext uri="{FF2B5EF4-FFF2-40B4-BE49-F238E27FC236}">
                      <a16:creationId xmlns:a16="http://schemas.microsoft.com/office/drawing/2014/main" id="{F3C09467-5BF1-A86A-5ACE-2C5BB26E4F55}"/>
                    </a:ext>
                  </a:extLst>
                </p:cNvPr>
                <p:cNvSpPr>
                  <a:spLocks noChangeArrowheads="1"/>
                </p:cNvSpPr>
                <p:nvPr/>
              </p:nvSpPr>
              <p:spPr bwMode="auto">
                <a:xfrm>
                  <a:off x="4211638" y="3284538"/>
                  <a:ext cx="360363" cy="3587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2" name="Text Box 82">
                  <a:extLst>
                    <a:ext uri="{FF2B5EF4-FFF2-40B4-BE49-F238E27FC236}">
                      <a16:creationId xmlns:a16="http://schemas.microsoft.com/office/drawing/2014/main" id="{538D9DE7-93E0-81D6-E6D1-957366509B3B}"/>
                    </a:ext>
                  </a:extLst>
                </p:cNvPr>
                <p:cNvSpPr txBox="1">
                  <a:spLocks noChangeArrowheads="1"/>
                </p:cNvSpPr>
                <p:nvPr/>
              </p:nvSpPr>
              <p:spPr bwMode="auto">
                <a:xfrm>
                  <a:off x="4211960" y="3284538"/>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7190" name="Line 98">
                <a:extLst>
                  <a:ext uri="{FF2B5EF4-FFF2-40B4-BE49-F238E27FC236}">
                    <a16:creationId xmlns:a16="http://schemas.microsoft.com/office/drawing/2014/main" id="{932EB573-F1B8-1835-A478-D3A2F7419991}"/>
                  </a:ext>
                </a:extLst>
              </p:cNvPr>
              <p:cNvSpPr>
                <a:spLocks noChangeShapeType="1"/>
              </p:cNvSpPr>
              <p:nvPr/>
            </p:nvSpPr>
            <p:spPr bwMode="auto">
              <a:xfrm flipV="1">
                <a:off x="4427538" y="2781300"/>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042F54E-5681-876B-E1E5-22184B842245}"/>
              </a:ext>
            </a:extLst>
          </p:cNvPr>
          <p:cNvSpPr>
            <a:spLocks noGrp="1" noChangeArrowheads="1"/>
          </p:cNvSpPr>
          <p:nvPr>
            <p:ph type="title"/>
          </p:nvPr>
        </p:nvSpPr>
        <p:spPr/>
        <p:txBody>
          <a:bodyPr/>
          <a:lstStyle/>
          <a:p>
            <a:r>
              <a:rPr lang="de-DE" altLang="de-DE"/>
              <a:t>Das Verdauungssystem des Rindes</a:t>
            </a:r>
          </a:p>
        </p:txBody>
      </p:sp>
      <p:grpSp>
        <p:nvGrpSpPr>
          <p:cNvPr id="8195" name="Gruppieren 10">
            <a:extLst>
              <a:ext uri="{FF2B5EF4-FFF2-40B4-BE49-F238E27FC236}">
                <a16:creationId xmlns:a16="http://schemas.microsoft.com/office/drawing/2014/main" id="{A40FDFF0-1B2F-557D-AF1B-0EB8B99FAADF}"/>
              </a:ext>
            </a:extLst>
          </p:cNvPr>
          <p:cNvGrpSpPr>
            <a:grpSpLocks/>
          </p:cNvGrpSpPr>
          <p:nvPr/>
        </p:nvGrpSpPr>
        <p:grpSpPr bwMode="auto">
          <a:xfrm>
            <a:off x="827088" y="1628775"/>
            <a:ext cx="7345362" cy="3665538"/>
            <a:chOff x="827088" y="1628775"/>
            <a:chExt cx="7345362" cy="3665538"/>
          </a:xfrm>
        </p:grpSpPr>
        <p:pic>
          <p:nvPicPr>
            <p:cNvPr id="8196" name="Picture 4" descr="kuh_leer">
              <a:extLst>
                <a:ext uri="{FF2B5EF4-FFF2-40B4-BE49-F238E27FC236}">
                  <a16:creationId xmlns:a16="http://schemas.microsoft.com/office/drawing/2014/main" id="{CF1A1424-D4B7-01B1-64F1-5FDBEFEA33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1846263"/>
              <a:ext cx="5759450" cy="344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Line 17">
              <a:extLst>
                <a:ext uri="{FF2B5EF4-FFF2-40B4-BE49-F238E27FC236}">
                  <a16:creationId xmlns:a16="http://schemas.microsoft.com/office/drawing/2014/main" id="{D67435F2-65DE-C1D5-BF2C-4ECB689A8DB6}"/>
                </a:ext>
              </a:extLst>
            </p:cNvPr>
            <p:cNvSpPr>
              <a:spLocks noChangeShapeType="1"/>
            </p:cNvSpPr>
            <p:nvPr/>
          </p:nvSpPr>
          <p:spPr bwMode="auto">
            <a:xfrm flipH="1">
              <a:off x="1908175" y="2781300"/>
              <a:ext cx="360362"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8" name="Line 18">
              <a:extLst>
                <a:ext uri="{FF2B5EF4-FFF2-40B4-BE49-F238E27FC236}">
                  <a16:creationId xmlns:a16="http://schemas.microsoft.com/office/drawing/2014/main" id="{44B0B586-1CA4-2F05-B66A-7DE67E15901A}"/>
                </a:ext>
              </a:extLst>
            </p:cNvPr>
            <p:cNvSpPr>
              <a:spLocks noChangeShapeType="1"/>
            </p:cNvSpPr>
            <p:nvPr/>
          </p:nvSpPr>
          <p:spPr bwMode="auto">
            <a:xfrm flipV="1">
              <a:off x="4284663" y="2062163"/>
              <a:ext cx="144462"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9" name="Line 19">
              <a:extLst>
                <a:ext uri="{FF2B5EF4-FFF2-40B4-BE49-F238E27FC236}">
                  <a16:creationId xmlns:a16="http://schemas.microsoft.com/office/drawing/2014/main" id="{287565AF-7EA4-4AD3-004A-879CB039237A}"/>
                </a:ext>
              </a:extLst>
            </p:cNvPr>
            <p:cNvSpPr>
              <a:spLocks noChangeShapeType="1"/>
            </p:cNvSpPr>
            <p:nvPr/>
          </p:nvSpPr>
          <p:spPr bwMode="auto">
            <a:xfrm flipV="1">
              <a:off x="2771775" y="3286125"/>
              <a:ext cx="792162" cy="574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0" name="Line 20">
              <a:extLst>
                <a:ext uri="{FF2B5EF4-FFF2-40B4-BE49-F238E27FC236}">
                  <a16:creationId xmlns:a16="http://schemas.microsoft.com/office/drawing/2014/main" id="{9157205B-57E6-FD85-BC36-69C295FDB68C}"/>
                </a:ext>
              </a:extLst>
            </p:cNvPr>
            <p:cNvSpPr>
              <a:spLocks noChangeShapeType="1"/>
            </p:cNvSpPr>
            <p:nvPr/>
          </p:nvSpPr>
          <p:spPr bwMode="auto">
            <a:xfrm flipH="1">
              <a:off x="2916238" y="3213100"/>
              <a:ext cx="1223962" cy="1295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1" name="Line 27">
              <a:extLst>
                <a:ext uri="{FF2B5EF4-FFF2-40B4-BE49-F238E27FC236}">
                  <a16:creationId xmlns:a16="http://schemas.microsoft.com/office/drawing/2014/main" id="{7CCA6DC2-9F50-20E7-2C52-906A68C2DEC3}"/>
                </a:ext>
              </a:extLst>
            </p:cNvPr>
            <p:cNvSpPr>
              <a:spLocks noChangeShapeType="1"/>
            </p:cNvSpPr>
            <p:nvPr/>
          </p:nvSpPr>
          <p:spPr bwMode="auto">
            <a:xfrm flipH="1">
              <a:off x="5076825" y="2060575"/>
              <a:ext cx="358775" cy="1081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2" name="Line 34">
              <a:extLst>
                <a:ext uri="{FF2B5EF4-FFF2-40B4-BE49-F238E27FC236}">
                  <a16:creationId xmlns:a16="http://schemas.microsoft.com/office/drawing/2014/main" id="{390CC691-CA76-49FC-FC12-FA446C81D147}"/>
                </a:ext>
              </a:extLst>
            </p:cNvPr>
            <p:cNvSpPr>
              <a:spLocks noChangeShapeType="1"/>
            </p:cNvSpPr>
            <p:nvPr/>
          </p:nvSpPr>
          <p:spPr bwMode="auto">
            <a:xfrm flipH="1">
              <a:off x="5940425" y="1989138"/>
              <a:ext cx="2889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3" name="Line 35">
              <a:extLst>
                <a:ext uri="{FF2B5EF4-FFF2-40B4-BE49-F238E27FC236}">
                  <a16:creationId xmlns:a16="http://schemas.microsoft.com/office/drawing/2014/main" id="{71E35B99-5988-4645-2857-EE16AEFED395}"/>
                </a:ext>
              </a:extLst>
            </p:cNvPr>
            <p:cNvSpPr>
              <a:spLocks noChangeShapeType="1"/>
            </p:cNvSpPr>
            <p:nvPr/>
          </p:nvSpPr>
          <p:spPr bwMode="auto">
            <a:xfrm flipH="1">
              <a:off x="6300788" y="2133600"/>
              <a:ext cx="576262"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4" name="Line 36">
              <a:extLst>
                <a:ext uri="{FF2B5EF4-FFF2-40B4-BE49-F238E27FC236}">
                  <a16:creationId xmlns:a16="http://schemas.microsoft.com/office/drawing/2014/main" id="{6FD7D5A1-8487-3C77-BC70-289042AA5F69}"/>
                </a:ext>
              </a:extLst>
            </p:cNvPr>
            <p:cNvSpPr>
              <a:spLocks noChangeShapeType="1"/>
            </p:cNvSpPr>
            <p:nvPr/>
          </p:nvSpPr>
          <p:spPr bwMode="auto">
            <a:xfrm flipV="1">
              <a:off x="4140200" y="371792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05" name="Gruppieren 3">
              <a:extLst>
                <a:ext uri="{FF2B5EF4-FFF2-40B4-BE49-F238E27FC236}">
                  <a16:creationId xmlns:a16="http://schemas.microsoft.com/office/drawing/2014/main" id="{01DB1AE8-EDB1-0FD8-D41B-55BE0865125C}"/>
                </a:ext>
              </a:extLst>
            </p:cNvPr>
            <p:cNvGrpSpPr>
              <a:grpSpLocks/>
            </p:cNvGrpSpPr>
            <p:nvPr/>
          </p:nvGrpSpPr>
          <p:grpSpPr bwMode="auto">
            <a:xfrm>
              <a:off x="827088" y="3284538"/>
              <a:ext cx="1368425" cy="360363"/>
              <a:chOff x="827088" y="3284538"/>
              <a:chExt cx="1368425" cy="360363"/>
            </a:xfrm>
          </p:grpSpPr>
          <p:sp>
            <p:nvSpPr>
              <p:cNvPr id="8227" name="Rectangle 38">
                <a:extLst>
                  <a:ext uri="{FF2B5EF4-FFF2-40B4-BE49-F238E27FC236}">
                    <a16:creationId xmlns:a16="http://schemas.microsoft.com/office/drawing/2014/main" id="{5EBA4735-0D79-E6D9-ACB1-2CC3BD125A21}"/>
                  </a:ext>
                </a:extLst>
              </p:cNvPr>
              <p:cNvSpPr>
                <a:spLocks noChangeArrowheads="1"/>
              </p:cNvSpPr>
              <p:nvPr/>
            </p:nvSpPr>
            <p:spPr bwMode="auto">
              <a:xfrm>
                <a:off x="827088" y="3284538"/>
                <a:ext cx="13684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8" name="Text Box 77">
                <a:extLst>
                  <a:ext uri="{FF2B5EF4-FFF2-40B4-BE49-F238E27FC236}">
                    <a16:creationId xmlns:a16="http://schemas.microsoft.com/office/drawing/2014/main" id="{13BB4D59-619E-DE0B-30D0-20B342F7CE11}"/>
                  </a:ext>
                </a:extLst>
              </p:cNvPr>
              <p:cNvSpPr txBox="1">
                <a:spLocks noChangeArrowheads="1"/>
              </p:cNvSpPr>
              <p:nvPr/>
            </p:nvSpPr>
            <p:spPr bwMode="auto">
              <a:xfrm>
                <a:off x="898525" y="3284538"/>
                <a:ext cx="12969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Speiseröhre</a:t>
                </a:r>
              </a:p>
            </p:txBody>
          </p:sp>
        </p:grpSp>
        <p:grpSp>
          <p:nvGrpSpPr>
            <p:cNvPr id="8206" name="Gruppieren 4">
              <a:extLst>
                <a:ext uri="{FF2B5EF4-FFF2-40B4-BE49-F238E27FC236}">
                  <a16:creationId xmlns:a16="http://schemas.microsoft.com/office/drawing/2014/main" id="{6465C384-10EC-181F-7327-BB347CA1BA2C}"/>
                </a:ext>
              </a:extLst>
            </p:cNvPr>
            <p:cNvGrpSpPr>
              <a:grpSpLocks/>
            </p:cNvGrpSpPr>
            <p:nvPr/>
          </p:nvGrpSpPr>
          <p:grpSpPr bwMode="auto">
            <a:xfrm>
              <a:off x="4570413" y="1700213"/>
              <a:ext cx="1296987" cy="360363"/>
              <a:chOff x="4570413" y="1700213"/>
              <a:chExt cx="1296987" cy="360363"/>
            </a:xfrm>
          </p:grpSpPr>
          <p:sp>
            <p:nvSpPr>
              <p:cNvPr id="8225" name="Rectangle 78">
                <a:extLst>
                  <a:ext uri="{FF2B5EF4-FFF2-40B4-BE49-F238E27FC236}">
                    <a16:creationId xmlns:a16="http://schemas.microsoft.com/office/drawing/2014/main" id="{E496AB43-FA18-8F6F-FF1E-1E1E4EC0537B}"/>
                  </a:ext>
                </a:extLst>
              </p:cNvPr>
              <p:cNvSpPr>
                <a:spLocks noChangeArrowheads="1"/>
              </p:cNvSpPr>
              <p:nvPr/>
            </p:nvSpPr>
            <p:spPr bwMode="auto">
              <a:xfrm>
                <a:off x="4570413" y="1700213"/>
                <a:ext cx="122396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6" name="Text Box 79">
                <a:extLst>
                  <a:ext uri="{FF2B5EF4-FFF2-40B4-BE49-F238E27FC236}">
                    <a16:creationId xmlns:a16="http://schemas.microsoft.com/office/drawing/2014/main" id="{CEE06C61-563E-37A5-BCEC-3F788E403C86}"/>
                  </a:ext>
                </a:extLst>
              </p:cNvPr>
              <p:cNvSpPr txBox="1">
                <a:spLocks noChangeArrowheads="1"/>
              </p:cNvSpPr>
              <p:nvPr/>
            </p:nvSpPr>
            <p:spPr bwMode="auto">
              <a:xfrm>
                <a:off x="4641850" y="1700213"/>
                <a:ext cx="1225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Dünndarm</a:t>
                </a:r>
              </a:p>
            </p:txBody>
          </p:sp>
        </p:grpSp>
        <p:grpSp>
          <p:nvGrpSpPr>
            <p:cNvPr id="8207" name="Gruppieren 2">
              <a:extLst>
                <a:ext uri="{FF2B5EF4-FFF2-40B4-BE49-F238E27FC236}">
                  <a16:creationId xmlns:a16="http://schemas.microsoft.com/office/drawing/2014/main" id="{0D9B1394-60EC-7B28-6BF2-1269EA19F050}"/>
                </a:ext>
              </a:extLst>
            </p:cNvPr>
            <p:cNvGrpSpPr>
              <a:grpSpLocks/>
            </p:cNvGrpSpPr>
            <p:nvPr/>
          </p:nvGrpSpPr>
          <p:grpSpPr bwMode="auto">
            <a:xfrm>
              <a:off x="1619250" y="4508500"/>
              <a:ext cx="1368425" cy="360363"/>
              <a:chOff x="1619250" y="4508500"/>
              <a:chExt cx="1368425" cy="360363"/>
            </a:xfrm>
          </p:grpSpPr>
          <p:sp>
            <p:nvSpPr>
              <p:cNvPr id="8223" name="Rectangle 80">
                <a:extLst>
                  <a:ext uri="{FF2B5EF4-FFF2-40B4-BE49-F238E27FC236}">
                    <a16:creationId xmlns:a16="http://schemas.microsoft.com/office/drawing/2014/main" id="{7D7B824F-354C-1721-F923-998A62DE69E9}"/>
                  </a:ext>
                </a:extLst>
              </p:cNvPr>
              <p:cNvSpPr>
                <a:spLocks noChangeArrowheads="1"/>
              </p:cNvSpPr>
              <p:nvPr/>
            </p:nvSpPr>
            <p:spPr bwMode="auto">
              <a:xfrm>
                <a:off x="1619250" y="4508500"/>
                <a:ext cx="1295400" cy="36036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4" name="Text Box 81">
                <a:extLst>
                  <a:ext uri="{FF2B5EF4-FFF2-40B4-BE49-F238E27FC236}">
                    <a16:creationId xmlns:a16="http://schemas.microsoft.com/office/drawing/2014/main" id="{A1D1C186-BE29-2173-E1B2-F6767F6B4003}"/>
                  </a:ext>
                </a:extLst>
              </p:cNvPr>
              <p:cNvSpPr txBox="1">
                <a:spLocks noChangeArrowheads="1"/>
              </p:cNvSpPr>
              <p:nvPr/>
            </p:nvSpPr>
            <p:spPr bwMode="auto">
              <a:xfrm>
                <a:off x="1690688" y="4508500"/>
                <a:ext cx="12969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Netzmagen</a:t>
                </a:r>
              </a:p>
            </p:txBody>
          </p:sp>
        </p:grpSp>
        <p:grpSp>
          <p:nvGrpSpPr>
            <p:cNvPr id="8208" name="Gruppieren 1">
              <a:extLst>
                <a:ext uri="{FF2B5EF4-FFF2-40B4-BE49-F238E27FC236}">
                  <a16:creationId xmlns:a16="http://schemas.microsoft.com/office/drawing/2014/main" id="{721B04D7-F621-9281-0194-BAAEF9EC8787}"/>
                </a:ext>
              </a:extLst>
            </p:cNvPr>
            <p:cNvGrpSpPr>
              <a:grpSpLocks/>
            </p:cNvGrpSpPr>
            <p:nvPr/>
          </p:nvGrpSpPr>
          <p:grpSpPr bwMode="auto">
            <a:xfrm>
              <a:off x="1258888" y="3860800"/>
              <a:ext cx="1584324" cy="360363"/>
              <a:chOff x="1258888" y="3860800"/>
              <a:chExt cx="1584324" cy="360363"/>
            </a:xfrm>
          </p:grpSpPr>
          <p:sp>
            <p:nvSpPr>
              <p:cNvPr id="8221" name="Rectangle 84">
                <a:extLst>
                  <a:ext uri="{FF2B5EF4-FFF2-40B4-BE49-F238E27FC236}">
                    <a16:creationId xmlns:a16="http://schemas.microsoft.com/office/drawing/2014/main" id="{9A069A8C-7935-8AB4-70A8-810F4D2242C4}"/>
                  </a:ext>
                </a:extLst>
              </p:cNvPr>
              <p:cNvSpPr>
                <a:spLocks noChangeArrowheads="1"/>
              </p:cNvSpPr>
              <p:nvPr/>
            </p:nvSpPr>
            <p:spPr bwMode="auto">
              <a:xfrm>
                <a:off x="1258888" y="3860800"/>
                <a:ext cx="1512887" cy="36036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2" name="Text Box 85">
                <a:extLst>
                  <a:ext uri="{FF2B5EF4-FFF2-40B4-BE49-F238E27FC236}">
                    <a16:creationId xmlns:a16="http://schemas.microsoft.com/office/drawing/2014/main" id="{D9B1A8C4-372D-FC93-61A8-647FBDA936D8}"/>
                  </a:ext>
                </a:extLst>
              </p:cNvPr>
              <p:cNvSpPr txBox="1">
                <a:spLocks noChangeArrowheads="1"/>
              </p:cNvSpPr>
              <p:nvPr/>
            </p:nvSpPr>
            <p:spPr bwMode="auto">
              <a:xfrm>
                <a:off x="1330325" y="3860800"/>
                <a:ext cx="15128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Blättermagen</a:t>
                </a:r>
              </a:p>
            </p:txBody>
          </p:sp>
        </p:grpSp>
        <p:grpSp>
          <p:nvGrpSpPr>
            <p:cNvPr id="8209" name="Gruppieren 8">
              <a:extLst>
                <a:ext uri="{FF2B5EF4-FFF2-40B4-BE49-F238E27FC236}">
                  <a16:creationId xmlns:a16="http://schemas.microsoft.com/office/drawing/2014/main" id="{01E3E03B-63BB-42D3-C2C8-D01C0E6A8EC2}"/>
                </a:ext>
              </a:extLst>
            </p:cNvPr>
            <p:cNvGrpSpPr>
              <a:grpSpLocks/>
            </p:cNvGrpSpPr>
            <p:nvPr/>
          </p:nvGrpSpPr>
          <p:grpSpPr bwMode="auto">
            <a:xfrm>
              <a:off x="3852863" y="4221163"/>
              <a:ext cx="1295400" cy="360363"/>
              <a:chOff x="3852863" y="4221163"/>
              <a:chExt cx="1295400" cy="360363"/>
            </a:xfrm>
          </p:grpSpPr>
          <p:sp>
            <p:nvSpPr>
              <p:cNvPr id="8219" name="Rectangle 88">
                <a:extLst>
                  <a:ext uri="{FF2B5EF4-FFF2-40B4-BE49-F238E27FC236}">
                    <a16:creationId xmlns:a16="http://schemas.microsoft.com/office/drawing/2014/main" id="{9F715C31-AF21-2270-41F7-92F54CA06764}"/>
                  </a:ext>
                </a:extLst>
              </p:cNvPr>
              <p:cNvSpPr>
                <a:spLocks noChangeArrowheads="1"/>
              </p:cNvSpPr>
              <p:nvPr/>
            </p:nvSpPr>
            <p:spPr bwMode="auto">
              <a:xfrm>
                <a:off x="3852863" y="4221163"/>
                <a:ext cx="122396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0" name="Text Box 89">
                <a:extLst>
                  <a:ext uri="{FF2B5EF4-FFF2-40B4-BE49-F238E27FC236}">
                    <a16:creationId xmlns:a16="http://schemas.microsoft.com/office/drawing/2014/main" id="{9E00C417-50F5-EA88-2328-6D4251E9C242}"/>
                  </a:ext>
                </a:extLst>
              </p:cNvPr>
              <p:cNvSpPr txBox="1">
                <a:spLocks noChangeArrowheads="1"/>
              </p:cNvSpPr>
              <p:nvPr/>
            </p:nvSpPr>
            <p:spPr bwMode="auto">
              <a:xfrm>
                <a:off x="3922713" y="4221163"/>
                <a:ext cx="1225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Labmagen</a:t>
                </a:r>
              </a:p>
            </p:txBody>
          </p:sp>
        </p:grpSp>
        <p:grpSp>
          <p:nvGrpSpPr>
            <p:cNvPr id="8210" name="Gruppieren 5">
              <a:extLst>
                <a:ext uri="{FF2B5EF4-FFF2-40B4-BE49-F238E27FC236}">
                  <a16:creationId xmlns:a16="http://schemas.microsoft.com/office/drawing/2014/main" id="{C83BF12B-8EE7-AB36-8E3A-918BE8AEB8FD}"/>
                </a:ext>
              </a:extLst>
            </p:cNvPr>
            <p:cNvGrpSpPr>
              <a:grpSpLocks/>
            </p:cNvGrpSpPr>
            <p:nvPr/>
          </p:nvGrpSpPr>
          <p:grpSpPr bwMode="auto">
            <a:xfrm>
              <a:off x="3563938" y="1700213"/>
              <a:ext cx="1008062" cy="360363"/>
              <a:chOff x="3563938" y="1700213"/>
              <a:chExt cx="1008062" cy="360363"/>
            </a:xfrm>
          </p:grpSpPr>
          <p:sp>
            <p:nvSpPr>
              <p:cNvPr id="8217" name="Rectangle 90">
                <a:extLst>
                  <a:ext uri="{FF2B5EF4-FFF2-40B4-BE49-F238E27FC236}">
                    <a16:creationId xmlns:a16="http://schemas.microsoft.com/office/drawing/2014/main" id="{3C2C612C-465A-A9C3-D487-DE50EED03722}"/>
                  </a:ext>
                </a:extLst>
              </p:cNvPr>
              <p:cNvSpPr>
                <a:spLocks noChangeArrowheads="1"/>
              </p:cNvSpPr>
              <p:nvPr/>
            </p:nvSpPr>
            <p:spPr bwMode="auto">
              <a:xfrm>
                <a:off x="3563938" y="1700213"/>
                <a:ext cx="9366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8" name="Text Box 91">
                <a:extLst>
                  <a:ext uri="{FF2B5EF4-FFF2-40B4-BE49-F238E27FC236}">
                    <a16:creationId xmlns:a16="http://schemas.microsoft.com/office/drawing/2014/main" id="{A53887FC-D35D-F7C5-4136-2C308482A606}"/>
                  </a:ext>
                </a:extLst>
              </p:cNvPr>
              <p:cNvSpPr txBox="1">
                <a:spLocks noChangeArrowheads="1"/>
              </p:cNvSpPr>
              <p:nvPr/>
            </p:nvSpPr>
            <p:spPr bwMode="auto">
              <a:xfrm>
                <a:off x="3636963" y="1700213"/>
                <a:ext cx="9350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Pansen</a:t>
                </a:r>
              </a:p>
            </p:txBody>
          </p:sp>
        </p:grpSp>
        <p:grpSp>
          <p:nvGrpSpPr>
            <p:cNvPr id="8211" name="Gruppieren 6">
              <a:extLst>
                <a:ext uri="{FF2B5EF4-FFF2-40B4-BE49-F238E27FC236}">
                  <a16:creationId xmlns:a16="http://schemas.microsoft.com/office/drawing/2014/main" id="{9D817C13-7F46-7D57-14A5-8132C3EA233C}"/>
                </a:ext>
              </a:extLst>
            </p:cNvPr>
            <p:cNvGrpSpPr>
              <a:grpSpLocks/>
            </p:cNvGrpSpPr>
            <p:nvPr/>
          </p:nvGrpSpPr>
          <p:grpSpPr bwMode="auto">
            <a:xfrm>
              <a:off x="5940425" y="1628775"/>
              <a:ext cx="1296988" cy="360363"/>
              <a:chOff x="5940425" y="1628775"/>
              <a:chExt cx="1296988" cy="360363"/>
            </a:xfrm>
          </p:grpSpPr>
          <p:sp>
            <p:nvSpPr>
              <p:cNvPr id="8215" name="Rectangle 92">
                <a:extLst>
                  <a:ext uri="{FF2B5EF4-FFF2-40B4-BE49-F238E27FC236}">
                    <a16:creationId xmlns:a16="http://schemas.microsoft.com/office/drawing/2014/main" id="{F0EBC0A5-5088-5B23-2F2B-E25EF5076585}"/>
                  </a:ext>
                </a:extLst>
              </p:cNvPr>
              <p:cNvSpPr>
                <a:spLocks noChangeArrowheads="1"/>
              </p:cNvSpPr>
              <p:nvPr/>
            </p:nvSpPr>
            <p:spPr bwMode="auto">
              <a:xfrm>
                <a:off x="5940425" y="1628775"/>
                <a:ext cx="122396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6" name="Text Box 93">
                <a:extLst>
                  <a:ext uri="{FF2B5EF4-FFF2-40B4-BE49-F238E27FC236}">
                    <a16:creationId xmlns:a16="http://schemas.microsoft.com/office/drawing/2014/main" id="{9BA5E1EC-9FC2-1082-A10B-0EEF23C23EFE}"/>
                  </a:ext>
                </a:extLst>
              </p:cNvPr>
              <p:cNvSpPr txBox="1">
                <a:spLocks noChangeArrowheads="1"/>
              </p:cNvSpPr>
              <p:nvPr/>
            </p:nvSpPr>
            <p:spPr bwMode="auto">
              <a:xfrm>
                <a:off x="6011863" y="1628775"/>
                <a:ext cx="1225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Dickdarm</a:t>
                </a:r>
              </a:p>
            </p:txBody>
          </p:sp>
        </p:grpSp>
        <p:grpSp>
          <p:nvGrpSpPr>
            <p:cNvPr id="8212" name="Gruppieren 7">
              <a:extLst>
                <a:ext uri="{FF2B5EF4-FFF2-40B4-BE49-F238E27FC236}">
                  <a16:creationId xmlns:a16="http://schemas.microsoft.com/office/drawing/2014/main" id="{5D0A5714-CBAA-248A-B2C7-267C923FEB7B}"/>
                </a:ext>
              </a:extLst>
            </p:cNvPr>
            <p:cNvGrpSpPr>
              <a:grpSpLocks/>
            </p:cNvGrpSpPr>
            <p:nvPr/>
          </p:nvGrpSpPr>
          <p:grpSpPr bwMode="auto">
            <a:xfrm>
              <a:off x="6875463" y="2060575"/>
              <a:ext cx="1296987" cy="360363"/>
              <a:chOff x="6875463" y="2060575"/>
              <a:chExt cx="1296987" cy="360363"/>
            </a:xfrm>
          </p:grpSpPr>
          <p:sp>
            <p:nvSpPr>
              <p:cNvPr id="8213" name="Rectangle 94">
                <a:extLst>
                  <a:ext uri="{FF2B5EF4-FFF2-40B4-BE49-F238E27FC236}">
                    <a16:creationId xmlns:a16="http://schemas.microsoft.com/office/drawing/2014/main" id="{68642164-1AE4-356E-E76B-0058884BD887}"/>
                  </a:ext>
                </a:extLst>
              </p:cNvPr>
              <p:cNvSpPr>
                <a:spLocks noChangeArrowheads="1"/>
              </p:cNvSpPr>
              <p:nvPr/>
            </p:nvSpPr>
            <p:spPr bwMode="auto">
              <a:xfrm>
                <a:off x="6875463" y="2060575"/>
                <a:ext cx="122396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4" name="Text Box 95">
                <a:extLst>
                  <a:ext uri="{FF2B5EF4-FFF2-40B4-BE49-F238E27FC236}">
                    <a16:creationId xmlns:a16="http://schemas.microsoft.com/office/drawing/2014/main" id="{B39B7298-A9DE-88E8-FAD2-1AD931184364}"/>
                  </a:ext>
                </a:extLst>
              </p:cNvPr>
              <p:cNvSpPr txBox="1">
                <a:spLocks noChangeArrowheads="1"/>
              </p:cNvSpPr>
              <p:nvPr/>
            </p:nvSpPr>
            <p:spPr bwMode="auto">
              <a:xfrm>
                <a:off x="6946900" y="2060575"/>
                <a:ext cx="1225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Enddarm</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D50DA16-7685-506B-4D66-DD2F73F4BF37}"/>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B7F99D69-D900-5851-79FA-5E5F5AA39117}"/>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BC6F4930-B1C5-9279-8575-4EFF457BB3B1}"/>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0D4FE159-A87D-2D2E-0427-E4EE8729A802}"/>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22" name="Rectangle 6">
            <a:extLst>
              <a:ext uri="{FF2B5EF4-FFF2-40B4-BE49-F238E27FC236}">
                <a16:creationId xmlns:a16="http://schemas.microsoft.com/office/drawing/2014/main" id="{D9E796E0-A440-C63D-51BC-89967B3D8D87}"/>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Char char="•"/>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30BF1379-223F-5853-F032-EAC4409949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3375" y="5280025"/>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5">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370</Words>
  <Application>Microsoft Office PowerPoint</Application>
  <PresentationFormat>Bildschirmpräsentation (4:3)</PresentationFormat>
  <Paragraphs>105</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PoloST11KLeicht</vt:lpstr>
      <vt:lpstr>Wingdings</vt:lpstr>
      <vt:lpstr>BioTOP  1</vt:lpstr>
      <vt:lpstr>Benutzerdefiniertes Design</vt:lpstr>
      <vt:lpstr>Das Verdauungssystem des Rindes</vt:lpstr>
      <vt:lpstr>Das Verdauungssystem des Rindes</vt:lpstr>
      <vt:lpstr>Das Verdauungssystem des Rindes</vt:lpstr>
      <vt:lpstr>Das Verdauungssystem des Rindes</vt:lpstr>
      <vt:lpstr>Das Verdauungssystem des Rindes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Verdauungssystem des Rindes</dc:title>
  <dc:creator>Sabrina</dc:creator>
  <cp:lastModifiedBy>Sabrina</cp:lastModifiedBy>
  <cp:revision>178</cp:revision>
  <dcterms:created xsi:type="dcterms:W3CDTF">2008-04-29T08:40:23Z</dcterms:created>
  <dcterms:modified xsi:type="dcterms:W3CDTF">2023-06-16T07:01:11Z</dcterms:modified>
</cp:coreProperties>
</file>