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9"/>
  </p:notesMasterIdLst>
  <p:sldIdLst>
    <p:sldId id="260" r:id="rId3"/>
    <p:sldId id="305" r:id="rId4"/>
    <p:sldId id="318" r:id="rId5"/>
    <p:sldId id="319" r:id="rId6"/>
    <p:sldId id="320" r:id="rId7"/>
    <p:sldId id="321" r:id="rId8"/>
  </p:sldIdLst>
  <p:sldSz cx="9144000" cy="6858000" type="screen4x3"/>
  <p:notesSz cx="6810375" cy="9942513"/>
  <p:defaultTextStyle>
    <a:defPPr>
      <a:defRPr lang="de-DE"/>
    </a:defPPr>
    <a:lvl1pPr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1pPr>
    <a:lvl2pPr marL="4572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2pPr>
    <a:lvl3pPr marL="9144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3pPr>
    <a:lvl4pPr marL="13716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4pPr>
    <a:lvl5pPr marL="18288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36C0A"/>
    <a:srgbClr val="FBC69B"/>
    <a:srgbClr val="A8CCD9"/>
    <a:srgbClr val="549BB5"/>
    <a:srgbClr val="FFFFFF"/>
    <a:srgbClr val="FEFBB8"/>
    <a:srgbClr val="FFF1B3"/>
    <a:srgbClr val="FFD7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varScale="1">
        <p:scale>
          <a:sx n="82" d="100"/>
          <a:sy n="82" d="100"/>
        </p:scale>
        <p:origin x="1474" y="72"/>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7F912808-0C5C-7FF1-7094-F81927556A78}"/>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BEB53793-EFD7-8533-0A98-54134009CCF3}"/>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buClrTx/>
              <a:buFontTx/>
              <a:buNone/>
              <a:defRPr sz="1200">
                <a:solidFill>
                  <a:schemeClr val="tx1"/>
                </a:solidFill>
                <a:latin typeface="Arial" charset="0"/>
              </a:defRPr>
            </a:lvl1pPr>
          </a:lstStyle>
          <a:p>
            <a:pPr>
              <a:defRPr/>
            </a:pPr>
            <a:endParaRPr lang="de-DE"/>
          </a:p>
        </p:txBody>
      </p:sp>
      <p:sp>
        <p:nvSpPr>
          <p:cNvPr id="4100" name="Rectangle 4">
            <a:extLst>
              <a:ext uri="{FF2B5EF4-FFF2-40B4-BE49-F238E27FC236}">
                <a16:creationId xmlns:a16="http://schemas.microsoft.com/office/drawing/2014/main" id="{199FDD79-8E58-D23A-6288-B6C26041FB3A}"/>
              </a:ext>
            </a:extLst>
          </p:cNvPr>
          <p:cNvSpPr>
            <a:spLocks noGrp="1" noRot="1" noChangeAspec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5EFCD46D-988D-C390-6B4D-880105A6C0E1}"/>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10BE7AE5-A228-FFC2-EFE5-03561339B0A2}"/>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6F21803B-BFCC-76FC-1916-62F47C08C4DE}"/>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solidFill>
                  <a:schemeClr val="tx1"/>
                </a:solidFill>
              </a:defRPr>
            </a:lvl1pPr>
          </a:lstStyle>
          <a:p>
            <a:pPr>
              <a:defRPr/>
            </a:pPr>
            <a:fld id="{92444592-F253-4C39-BA5A-8CA779CC6BDF}"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A2975455-B7EF-65A6-FE8B-9593E8E6B38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F471D8A-324B-4E6F-82C4-6DD94EB3DE33}" type="slidenum">
              <a:rPr lang="de-DE" altLang="de-DE"/>
              <a:pPr>
                <a:spcBef>
                  <a:spcPct val="0"/>
                </a:spcBef>
              </a:pPr>
              <a:t>1</a:t>
            </a:fld>
            <a:endParaRPr lang="de-DE" altLang="de-DE"/>
          </a:p>
        </p:txBody>
      </p:sp>
      <p:sp>
        <p:nvSpPr>
          <p:cNvPr id="6147" name="Rectangle 2">
            <a:extLst>
              <a:ext uri="{FF2B5EF4-FFF2-40B4-BE49-F238E27FC236}">
                <a16:creationId xmlns:a16="http://schemas.microsoft.com/office/drawing/2014/main" id="{007EE6B5-8A67-B34A-22AC-F9EC2D0D3930}"/>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45516F39-E2E0-4568-3D52-DF58B6118D3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098F4E86-1331-AB19-AAE7-832941867396}"/>
              </a:ext>
            </a:extLst>
          </p:cNvPr>
          <p:cNvSpPr>
            <a:spLocks noChangeArrowheads="1"/>
          </p:cNvSpPr>
          <p:nvPr userDrawn="1"/>
        </p:nvSpPr>
        <p:spPr bwMode="auto">
          <a:xfrm>
            <a:off x="0" y="1412875"/>
            <a:ext cx="9144000" cy="5445125"/>
          </a:xfrm>
          <a:prstGeom prst="rect">
            <a:avLst/>
          </a:prstGeom>
          <a:no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3" name="Rectangle 5">
            <a:extLst>
              <a:ext uri="{FF2B5EF4-FFF2-40B4-BE49-F238E27FC236}">
                <a16:creationId xmlns:a16="http://schemas.microsoft.com/office/drawing/2014/main" id="{A7804EE0-6257-C8CD-D9F8-8803A4874EC2}"/>
              </a:ext>
            </a:extLst>
          </p:cNvPr>
          <p:cNvSpPr>
            <a:spLocks noChangeArrowheads="1"/>
          </p:cNvSpPr>
          <p:nvPr userDrawn="1"/>
        </p:nvSpPr>
        <p:spPr bwMode="auto">
          <a:xfrm>
            <a:off x="0" y="0"/>
            <a:ext cx="9144000" cy="2060575"/>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4" name="Text Box 10">
            <a:extLst>
              <a:ext uri="{FF2B5EF4-FFF2-40B4-BE49-F238E27FC236}">
                <a16:creationId xmlns:a16="http://schemas.microsoft.com/office/drawing/2014/main" id="{1CEBE8AB-B6DE-E72E-4DB9-6DE4306A6FEA}"/>
              </a:ext>
            </a:extLst>
          </p:cNvPr>
          <p:cNvSpPr txBox="1">
            <a:spLocks noChangeArrowheads="1"/>
          </p:cNvSpPr>
          <p:nvPr userDrawn="1"/>
        </p:nvSpPr>
        <p:spPr bwMode="auto">
          <a:xfrm>
            <a:off x="6156325" y="115888"/>
            <a:ext cx="2592388" cy="731837"/>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a:solidFill>
                  <a:srgbClr val="FFFFFF"/>
                </a:solidFill>
              </a:rPr>
              <a:t>BioTOP 2</a:t>
            </a:r>
          </a:p>
        </p:txBody>
      </p:sp>
      <p:pic>
        <p:nvPicPr>
          <p:cNvPr id="5" name="Picture 2">
            <a:extLst>
              <a:ext uri="{FF2B5EF4-FFF2-40B4-BE49-F238E27FC236}">
                <a16:creationId xmlns:a16="http://schemas.microsoft.com/office/drawing/2014/main" id="{8F174A8E-E2DE-C9A7-2F55-2B0ADEE96486}"/>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407924412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366780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128571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2492056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37507062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6355408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41822321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5620211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5116427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6904274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5052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2570551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8237069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5786044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4908235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6606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4055537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974135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129406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449084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1132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857200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314869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B459FCD3-BD7F-3C8E-C4C6-CEEAFC274FD2}"/>
              </a:ext>
            </a:extLst>
          </p:cNvPr>
          <p:cNvSpPr>
            <a:spLocks noChangeArrowheads="1"/>
          </p:cNvSpPr>
          <p:nvPr userDrawn="1"/>
        </p:nvSpPr>
        <p:spPr bwMode="auto">
          <a:xfrm>
            <a:off x="0" y="0"/>
            <a:ext cx="9144000" cy="476250"/>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1027" name="Rectangle 3">
            <a:extLst>
              <a:ext uri="{FF2B5EF4-FFF2-40B4-BE49-F238E27FC236}">
                <a16:creationId xmlns:a16="http://schemas.microsoft.com/office/drawing/2014/main" id="{EECC6364-F0A5-D020-6C19-98DFD409ACF5}"/>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89CA10BB-4784-E8EC-DED1-A634DE7D0028}"/>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3F6369F0-902C-3BCF-096F-DDCCB00D7428}"/>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eaLnBrk="1" hangingPunct="1">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901B28F3-E861-5CC3-7DDC-B70BC5F5CA55}"/>
              </a:ext>
            </a:extLst>
          </p:cNvPr>
          <p:cNvSpPr>
            <a:spLocks noChangeArrowheads="1"/>
          </p:cNvSpPr>
          <p:nvPr userDrawn="1"/>
        </p:nvSpPr>
        <p:spPr bwMode="auto">
          <a:xfrm>
            <a:off x="8388350" y="6237288"/>
            <a:ext cx="287338" cy="287337"/>
          </a:xfrm>
          <a:prstGeom prst="actionButtonInformation">
            <a:avLst/>
          </a:prstGeom>
          <a:solidFill>
            <a:srgbClr val="FBC69B"/>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5D226D36-0C9A-95B5-C495-8E8A066EC79F}"/>
              </a:ext>
            </a:extLst>
          </p:cNvPr>
          <p:cNvSpPr>
            <a:spLocks noChangeArrowheads="1"/>
          </p:cNvSpPr>
          <p:nvPr userDrawn="1"/>
        </p:nvSpPr>
        <p:spPr bwMode="auto">
          <a:xfrm>
            <a:off x="7956550" y="6237288"/>
            <a:ext cx="287338" cy="287337"/>
          </a:xfrm>
          <a:prstGeom prst="actionButtonBeginning">
            <a:avLst/>
          </a:prstGeom>
          <a:solidFill>
            <a:srgbClr val="FBC69B"/>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B38735BF-3957-945E-D8CB-770C2FF3DB62}"/>
              </a:ext>
            </a:extLst>
          </p:cNvPr>
          <p:cNvSpPr txBox="1">
            <a:spLocks noChangeArrowheads="1"/>
          </p:cNvSpPr>
          <p:nvPr userDrawn="1"/>
        </p:nvSpPr>
        <p:spPr bwMode="auto">
          <a:xfrm>
            <a:off x="7235825" y="0"/>
            <a:ext cx="1584325" cy="457200"/>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sz="2400">
                <a:solidFill>
                  <a:srgbClr val="FFFFFF"/>
                </a:solidFill>
              </a:rPr>
              <a:t>BioTOP 2</a:t>
            </a:r>
          </a:p>
        </p:txBody>
      </p:sp>
    </p:spTree>
  </p:cSld>
  <p:clrMap bg1="lt1" tx1="dk1" bg2="lt2" tx2="dk2" accent1="accent1" accent2="accent2" accent3="accent3" accent4="accent4" accent5="accent5" accent6="accent6" hlink="hlink" folHlink="folHlink"/>
  <p:sldLayoutIdLst>
    <p:sldLayoutId id="2147483749"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E6CE1793-87BC-C9BC-0C9C-70109D0435BB}"/>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139540E0-A3A7-EA71-B84A-EF89C6E803F4}"/>
              </a:ext>
            </a:extLst>
          </p:cNvPr>
          <p:cNvSpPr>
            <a:spLocks noGrp="1" noChangeArrowheads="1"/>
          </p:cNvSpPr>
          <p:nvPr>
            <p:ph type="ctrTitle"/>
          </p:nvPr>
        </p:nvSpPr>
        <p:spPr>
          <a:xfrm>
            <a:off x="468313" y="836613"/>
            <a:ext cx="7772400" cy="792162"/>
          </a:xfrm>
        </p:spPr>
        <p:txBody>
          <a:bodyPr/>
          <a:lstStyle/>
          <a:p>
            <a:pPr eaLnBrk="1" hangingPunct="1"/>
            <a:r>
              <a:rPr lang="de-DE" altLang="de-DE" sz="2600"/>
              <a:t>Der Körperbau der Schnecke</a:t>
            </a:r>
          </a:p>
        </p:txBody>
      </p:sp>
      <p:sp>
        <p:nvSpPr>
          <p:cNvPr id="5123" name="Text Box 17">
            <a:extLst>
              <a:ext uri="{FF2B5EF4-FFF2-40B4-BE49-F238E27FC236}">
                <a16:creationId xmlns:a16="http://schemas.microsoft.com/office/drawing/2014/main" id="{40313D5F-20DD-C0DA-9198-F58B57549BD6}"/>
              </a:ext>
            </a:extLst>
          </p:cNvPr>
          <p:cNvSpPr txBox="1">
            <a:spLocks noChangeArrowheads="1"/>
          </p:cNvSpPr>
          <p:nvPr/>
        </p:nvSpPr>
        <p:spPr bwMode="auto">
          <a:xfrm>
            <a:off x="466725" y="2708275"/>
            <a:ext cx="5257800" cy="17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3" action="ppaction://hlinksldjump"/>
              </a:rPr>
              <a:t>schrittweiser Aufbau des Tafelbildes</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4" action="ppaction://hlinksldjump"/>
              </a:rPr>
              <a:t>vollständige Ansicht</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5" action="ppaction://hlinksldjump"/>
              </a:rPr>
              <a:t>zum Ausfüllen</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6" action="ppaction://hlinksldjump"/>
              </a:rPr>
              <a:t>vollständige Ansicht mit Beschriftung</a:t>
            </a:r>
            <a:endParaRPr lang="de-DE" altLang="de-DE" sz="2000">
              <a:solidFill>
                <a:schemeClr val="tx1"/>
              </a:solidFill>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3100D3A-18E9-1742-4492-4ABF6E19ABFE}"/>
              </a:ext>
            </a:extLst>
          </p:cNvPr>
          <p:cNvSpPr>
            <a:spLocks noGrp="1" noChangeArrowheads="1"/>
          </p:cNvSpPr>
          <p:nvPr>
            <p:ph type="title"/>
          </p:nvPr>
        </p:nvSpPr>
        <p:spPr/>
        <p:txBody>
          <a:bodyPr/>
          <a:lstStyle/>
          <a:p>
            <a:r>
              <a:rPr lang="de-DE" altLang="de-DE"/>
              <a:t>Der Körperbau der Schnecke</a:t>
            </a:r>
          </a:p>
        </p:txBody>
      </p:sp>
      <p:grpSp>
        <p:nvGrpSpPr>
          <p:cNvPr id="7171" name="Group 146">
            <a:extLst>
              <a:ext uri="{FF2B5EF4-FFF2-40B4-BE49-F238E27FC236}">
                <a16:creationId xmlns:a16="http://schemas.microsoft.com/office/drawing/2014/main" id="{FEA40CF4-61D5-D54A-E2E2-742B620C8C84}"/>
              </a:ext>
            </a:extLst>
          </p:cNvPr>
          <p:cNvGrpSpPr>
            <a:grpSpLocks/>
          </p:cNvGrpSpPr>
          <p:nvPr/>
        </p:nvGrpSpPr>
        <p:grpSpPr bwMode="auto">
          <a:xfrm>
            <a:off x="250825" y="4292600"/>
            <a:ext cx="2520950" cy="366713"/>
            <a:chOff x="204" y="2704"/>
            <a:chExt cx="1588" cy="231"/>
          </a:xfrm>
        </p:grpSpPr>
        <p:sp>
          <p:nvSpPr>
            <p:cNvPr id="7286" name="Rectangle 147">
              <a:extLst>
                <a:ext uri="{FF2B5EF4-FFF2-40B4-BE49-F238E27FC236}">
                  <a16:creationId xmlns:a16="http://schemas.microsoft.com/office/drawing/2014/main" id="{8C6AA9F1-2C65-8DC0-BFA4-11C616A235BA}"/>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87" name="Group 148">
              <a:extLst>
                <a:ext uri="{FF2B5EF4-FFF2-40B4-BE49-F238E27FC236}">
                  <a16:creationId xmlns:a16="http://schemas.microsoft.com/office/drawing/2014/main" id="{F3C31764-D48E-B4BD-FAEB-9CD82E007543}"/>
                </a:ext>
              </a:extLst>
            </p:cNvPr>
            <p:cNvGrpSpPr>
              <a:grpSpLocks/>
            </p:cNvGrpSpPr>
            <p:nvPr/>
          </p:nvGrpSpPr>
          <p:grpSpPr bwMode="auto">
            <a:xfrm>
              <a:off x="204" y="2704"/>
              <a:ext cx="227" cy="231"/>
              <a:chOff x="204" y="2704"/>
              <a:chExt cx="227" cy="231"/>
            </a:xfrm>
          </p:grpSpPr>
          <p:sp>
            <p:nvSpPr>
              <p:cNvPr id="7288" name="Oval 149">
                <a:extLst>
                  <a:ext uri="{FF2B5EF4-FFF2-40B4-BE49-F238E27FC236}">
                    <a16:creationId xmlns:a16="http://schemas.microsoft.com/office/drawing/2014/main" id="{72BB5292-1F1F-95AC-ABF7-279E21965B6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89" name="Text Box 150">
                <a:extLst>
                  <a:ext uri="{FF2B5EF4-FFF2-40B4-BE49-F238E27FC236}">
                    <a16:creationId xmlns:a16="http://schemas.microsoft.com/office/drawing/2014/main" id="{73F50DFE-500E-767E-7C0C-486C5C55A57C}"/>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7172" name="Group 151">
            <a:extLst>
              <a:ext uri="{FF2B5EF4-FFF2-40B4-BE49-F238E27FC236}">
                <a16:creationId xmlns:a16="http://schemas.microsoft.com/office/drawing/2014/main" id="{83187003-73F1-B640-8732-9D70BF450534}"/>
              </a:ext>
            </a:extLst>
          </p:cNvPr>
          <p:cNvGrpSpPr>
            <a:grpSpLocks/>
          </p:cNvGrpSpPr>
          <p:nvPr/>
        </p:nvGrpSpPr>
        <p:grpSpPr bwMode="auto">
          <a:xfrm>
            <a:off x="250825" y="5300663"/>
            <a:ext cx="2520950" cy="366712"/>
            <a:chOff x="204" y="3022"/>
            <a:chExt cx="1588" cy="231"/>
          </a:xfrm>
        </p:grpSpPr>
        <p:sp>
          <p:nvSpPr>
            <p:cNvPr id="7282" name="Rectangle 152">
              <a:extLst>
                <a:ext uri="{FF2B5EF4-FFF2-40B4-BE49-F238E27FC236}">
                  <a16:creationId xmlns:a16="http://schemas.microsoft.com/office/drawing/2014/main" id="{4F296B06-7ECB-6DCB-0B3F-A56CE2A1D70D}"/>
                </a:ext>
              </a:extLst>
            </p:cNvPr>
            <p:cNvSpPr>
              <a:spLocks noChangeArrowheads="1"/>
            </p:cNvSpPr>
            <p:nvPr/>
          </p:nvSpPr>
          <p:spPr bwMode="auto">
            <a:xfrm>
              <a:off x="521"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83" name="Group 153">
              <a:extLst>
                <a:ext uri="{FF2B5EF4-FFF2-40B4-BE49-F238E27FC236}">
                  <a16:creationId xmlns:a16="http://schemas.microsoft.com/office/drawing/2014/main" id="{882EC376-2E26-9BCE-786F-FAA1C6FBF723}"/>
                </a:ext>
              </a:extLst>
            </p:cNvPr>
            <p:cNvGrpSpPr>
              <a:grpSpLocks/>
            </p:cNvGrpSpPr>
            <p:nvPr/>
          </p:nvGrpSpPr>
          <p:grpSpPr bwMode="auto">
            <a:xfrm>
              <a:off x="204" y="3022"/>
              <a:ext cx="227" cy="231"/>
              <a:chOff x="204" y="3022"/>
              <a:chExt cx="227" cy="231"/>
            </a:xfrm>
          </p:grpSpPr>
          <p:sp>
            <p:nvSpPr>
              <p:cNvPr id="7284" name="Oval 154">
                <a:extLst>
                  <a:ext uri="{FF2B5EF4-FFF2-40B4-BE49-F238E27FC236}">
                    <a16:creationId xmlns:a16="http://schemas.microsoft.com/office/drawing/2014/main" id="{51F507A3-3CC6-2F55-B1A3-F2EAB1EFE89D}"/>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85" name="Text Box 155">
                <a:extLst>
                  <a:ext uri="{FF2B5EF4-FFF2-40B4-BE49-F238E27FC236}">
                    <a16:creationId xmlns:a16="http://schemas.microsoft.com/office/drawing/2014/main" id="{318229F3-3392-D0E2-535F-47355D627355}"/>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7173" name="Group 156">
            <a:extLst>
              <a:ext uri="{FF2B5EF4-FFF2-40B4-BE49-F238E27FC236}">
                <a16:creationId xmlns:a16="http://schemas.microsoft.com/office/drawing/2014/main" id="{C4E08D24-5484-4104-4EA2-9BE775AE2EB2}"/>
              </a:ext>
            </a:extLst>
          </p:cNvPr>
          <p:cNvGrpSpPr>
            <a:grpSpLocks/>
          </p:cNvGrpSpPr>
          <p:nvPr/>
        </p:nvGrpSpPr>
        <p:grpSpPr bwMode="auto">
          <a:xfrm>
            <a:off x="250825" y="5803900"/>
            <a:ext cx="2520950" cy="366713"/>
            <a:chOff x="204" y="3339"/>
            <a:chExt cx="1588" cy="231"/>
          </a:xfrm>
        </p:grpSpPr>
        <p:sp>
          <p:nvSpPr>
            <p:cNvPr id="7278" name="Rectangle 157">
              <a:extLst>
                <a:ext uri="{FF2B5EF4-FFF2-40B4-BE49-F238E27FC236}">
                  <a16:creationId xmlns:a16="http://schemas.microsoft.com/office/drawing/2014/main" id="{49814E48-53F8-3309-A652-92F7AD637911}"/>
                </a:ext>
              </a:extLst>
            </p:cNvPr>
            <p:cNvSpPr>
              <a:spLocks noChangeArrowheads="1"/>
            </p:cNvSpPr>
            <p:nvPr/>
          </p:nvSpPr>
          <p:spPr bwMode="auto">
            <a:xfrm>
              <a:off x="521"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79" name="Group 158">
              <a:extLst>
                <a:ext uri="{FF2B5EF4-FFF2-40B4-BE49-F238E27FC236}">
                  <a16:creationId xmlns:a16="http://schemas.microsoft.com/office/drawing/2014/main" id="{E97D50CB-DFAB-8039-89E1-E414EC4E150B}"/>
                </a:ext>
              </a:extLst>
            </p:cNvPr>
            <p:cNvGrpSpPr>
              <a:grpSpLocks/>
            </p:cNvGrpSpPr>
            <p:nvPr/>
          </p:nvGrpSpPr>
          <p:grpSpPr bwMode="auto">
            <a:xfrm>
              <a:off x="204" y="3339"/>
              <a:ext cx="227" cy="231"/>
              <a:chOff x="204" y="3339"/>
              <a:chExt cx="227" cy="231"/>
            </a:xfrm>
          </p:grpSpPr>
          <p:sp>
            <p:nvSpPr>
              <p:cNvPr id="7280" name="Oval 159">
                <a:extLst>
                  <a:ext uri="{FF2B5EF4-FFF2-40B4-BE49-F238E27FC236}">
                    <a16:creationId xmlns:a16="http://schemas.microsoft.com/office/drawing/2014/main" id="{E8B78CCB-18AA-BB3B-EDE2-A211EC9670B1}"/>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81" name="Text Box 160">
                <a:extLst>
                  <a:ext uri="{FF2B5EF4-FFF2-40B4-BE49-F238E27FC236}">
                    <a16:creationId xmlns:a16="http://schemas.microsoft.com/office/drawing/2014/main" id="{CDD7A9EE-4CD6-A9A8-4652-285A9194AEC9}"/>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7174" name="Group 161">
            <a:extLst>
              <a:ext uri="{FF2B5EF4-FFF2-40B4-BE49-F238E27FC236}">
                <a16:creationId xmlns:a16="http://schemas.microsoft.com/office/drawing/2014/main" id="{7F45144A-B702-7A06-F910-08D23C64F2D3}"/>
              </a:ext>
            </a:extLst>
          </p:cNvPr>
          <p:cNvGrpSpPr>
            <a:grpSpLocks/>
          </p:cNvGrpSpPr>
          <p:nvPr/>
        </p:nvGrpSpPr>
        <p:grpSpPr bwMode="auto">
          <a:xfrm>
            <a:off x="3060700" y="4286250"/>
            <a:ext cx="2520950" cy="366713"/>
            <a:chOff x="204" y="3657"/>
            <a:chExt cx="1588" cy="231"/>
          </a:xfrm>
        </p:grpSpPr>
        <p:sp>
          <p:nvSpPr>
            <p:cNvPr id="7274" name="Rectangle 162">
              <a:extLst>
                <a:ext uri="{FF2B5EF4-FFF2-40B4-BE49-F238E27FC236}">
                  <a16:creationId xmlns:a16="http://schemas.microsoft.com/office/drawing/2014/main" id="{22A0D83C-2EA5-11D6-7240-0AA072D77A60}"/>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75" name="Group 163">
              <a:extLst>
                <a:ext uri="{FF2B5EF4-FFF2-40B4-BE49-F238E27FC236}">
                  <a16:creationId xmlns:a16="http://schemas.microsoft.com/office/drawing/2014/main" id="{838F635E-4EAA-29F1-BEDC-AF933FFA84D1}"/>
                </a:ext>
              </a:extLst>
            </p:cNvPr>
            <p:cNvGrpSpPr>
              <a:grpSpLocks/>
            </p:cNvGrpSpPr>
            <p:nvPr/>
          </p:nvGrpSpPr>
          <p:grpSpPr bwMode="auto">
            <a:xfrm>
              <a:off x="204" y="3657"/>
              <a:ext cx="227" cy="231"/>
              <a:chOff x="204" y="3657"/>
              <a:chExt cx="227" cy="231"/>
            </a:xfrm>
          </p:grpSpPr>
          <p:sp>
            <p:nvSpPr>
              <p:cNvPr id="7276" name="Oval 164">
                <a:extLst>
                  <a:ext uri="{FF2B5EF4-FFF2-40B4-BE49-F238E27FC236}">
                    <a16:creationId xmlns:a16="http://schemas.microsoft.com/office/drawing/2014/main" id="{90030885-F001-38DC-87CE-0DE6AAA9B5E4}"/>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77" name="Text Box 165">
                <a:extLst>
                  <a:ext uri="{FF2B5EF4-FFF2-40B4-BE49-F238E27FC236}">
                    <a16:creationId xmlns:a16="http://schemas.microsoft.com/office/drawing/2014/main" id="{8D021BA7-4F27-5A67-08E3-22D43CE6C691}"/>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7175" name="Group 166">
            <a:extLst>
              <a:ext uri="{FF2B5EF4-FFF2-40B4-BE49-F238E27FC236}">
                <a16:creationId xmlns:a16="http://schemas.microsoft.com/office/drawing/2014/main" id="{AE6078CE-766F-061E-3886-2D539EAE3264}"/>
              </a:ext>
            </a:extLst>
          </p:cNvPr>
          <p:cNvGrpSpPr>
            <a:grpSpLocks/>
          </p:cNvGrpSpPr>
          <p:nvPr/>
        </p:nvGrpSpPr>
        <p:grpSpPr bwMode="auto">
          <a:xfrm>
            <a:off x="3059113" y="4803775"/>
            <a:ext cx="2520950" cy="366713"/>
            <a:chOff x="1882" y="2704"/>
            <a:chExt cx="1588" cy="231"/>
          </a:xfrm>
        </p:grpSpPr>
        <p:sp>
          <p:nvSpPr>
            <p:cNvPr id="7270" name="Rectangle 167">
              <a:extLst>
                <a:ext uri="{FF2B5EF4-FFF2-40B4-BE49-F238E27FC236}">
                  <a16:creationId xmlns:a16="http://schemas.microsoft.com/office/drawing/2014/main" id="{8D04E518-CE48-8CCC-5937-4A88A90F2EE0}"/>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71" name="Group 168">
              <a:extLst>
                <a:ext uri="{FF2B5EF4-FFF2-40B4-BE49-F238E27FC236}">
                  <a16:creationId xmlns:a16="http://schemas.microsoft.com/office/drawing/2014/main" id="{0DF17C08-97E3-BB89-5ACB-BDD81780742F}"/>
                </a:ext>
              </a:extLst>
            </p:cNvPr>
            <p:cNvGrpSpPr>
              <a:grpSpLocks/>
            </p:cNvGrpSpPr>
            <p:nvPr/>
          </p:nvGrpSpPr>
          <p:grpSpPr bwMode="auto">
            <a:xfrm>
              <a:off x="1882" y="2704"/>
              <a:ext cx="227" cy="231"/>
              <a:chOff x="1882" y="2704"/>
              <a:chExt cx="227" cy="231"/>
            </a:xfrm>
          </p:grpSpPr>
          <p:sp>
            <p:nvSpPr>
              <p:cNvPr id="7272" name="Oval 169">
                <a:extLst>
                  <a:ext uri="{FF2B5EF4-FFF2-40B4-BE49-F238E27FC236}">
                    <a16:creationId xmlns:a16="http://schemas.microsoft.com/office/drawing/2014/main" id="{4F8CFF73-F89F-3E9E-B0CA-26B75D17E00A}"/>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73" name="Text Box 170">
                <a:extLst>
                  <a:ext uri="{FF2B5EF4-FFF2-40B4-BE49-F238E27FC236}">
                    <a16:creationId xmlns:a16="http://schemas.microsoft.com/office/drawing/2014/main" id="{879B91C9-E617-7633-7C41-5E52DC653518}"/>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7176" name="Group 171">
            <a:extLst>
              <a:ext uri="{FF2B5EF4-FFF2-40B4-BE49-F238E27FC236}">
                <a16:creationId xmlns:a16="http://schemas.microsoft.com/office/drawing/2014/main" id="{A28E389E-3F94-3298-67DC-90BDDD60F2D3}"/>
              </a:ext>
            </a:extLst>
          </p:cNvPr>
          <p:cNvGrpSpPr>
            <a:grpSpLocks/>
          </p:cNvGrpSpPr>
          <p:nvPr/>
        </p:nvGrpSpPr>
        <p:grpSpPr bwMode="auto">
          <a:xfrm>
            <a:off x="3059113" y="5300663"/>
            <a:ext cx="2520950" cy="366712"/>
            <a:chOff x="1882" y="3022"/>
            <a:chExt cx="1588" cy="231"/>
          </a:xfrm>
        </p:grpSpPr>
        <p:sp>
          <p:nvSpPr>
            <p:cNvPr id="7266" name="Rectangle 172">
              <a:extLst>
                <a:ext uri="{FF2B5EF4-FFF2-40B4-BE49-F238E27FC236}">
                  <a16:creationId xmlns:a16="http://schemas.microsoft.com/office/drawing/2014/main" id="{8BBE030D-7B23-C2DF-184A-1ABEA67E55B6}"/>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7" name="Group 173">
              <a:extLst>
                <a:ext uri="{FF2B5EF4-FFF2-40B4-BE49-F238E27FC236}">
                  <a16:creationId xmlns:a16="http://schemas.microsoft.com/office/drawing/2014/main" id="{113F477C-7FDB-A079-99CB-7AAA8A7231F0}"/>
                </a:ext>
              </a:extLst>
            </p:cNvPr>
            <p:cNvGrpSpPr>
              <a:grpSpLocks/>
            </p:cNvGrpSpPr>
            <p:nvPr/>
          </p:nvGrpSpPr>
          <p:grpSpPr bwMode="auto">
            <a:xfrm>
              <a:off x="1882" y="3022"/>
              <a:ext cx="227" cy="231"/>
              <a:chOff x="1882" y="3022"/>
              <a:chExt cx="227" cy="231"/>
            </a:xfrm>
          </p:grpSpPr>
          <p:sp>
            <p:nvSpPr>
              <p:cNvPr id="7268" name="Oval 174">
                <a:extLst>
                  <a:ext uri="{FF2B5EF4-FFF2-40B4-BE49-F238E27FC236}">
                    <a16:creationId xmlns:a16="http://schemas.microsoft.com/office/drawing/2014/main" id="{002ED898-B30E-84DC-774B-38A0D47DB238}"/>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69" name="Text Box 175">
                <a:extLst>
                  <a:ext uri="{FF2B5EF4-FFF2-40B4-BE49-F238E27FC236}">
                    <a16:creationId xmlns:a16="http://schemas.microsoft.com/office/drawing/2014/main" id="{D78A89B5-A4F0-5EAE-3F83-88D272C9C695}"/>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sp>
        <p:nvSpPr>
          <p:cNvPr id="116915" name="Text Box 179">
            <a:extLst>
              <a:ext uri="{FF2B5EF4-FFF2-40B4-BE49-F238E27FC236}">
                <a16:creationId xmlns:a16="http://schemas.microsoft.com/office/drawing/2014/main" id="{9538D848-C0E2-F11B-3BB7-60A7ED539306}"/>
              </a:ext>
            </a:extLst>
          </p:cNvPr>
          <p:cNvSpPr txBox="1">
            <a:spLocks noChangeArrowheads="1"/>
          </p:cNvSpPr>
          <p:nvPr/>
        </p:nvSpPr>
        <p:spPr bwMode="auto">
          <a:xfrm>
            <a:off x="755650" y="5805488"/>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Lunge</a:t>
            </a:r>
          </a:p>
        </p:txBody>
      </p:sp>
      <p:sp>
        <p:nvSpPr>
          <p:cNvPr id="116916" name="Text Box 180">
            <a:extLst>
              <a:ext uri="{FF2B5EF4-FFF2-40B4-BE49-F238E27FC236}">
                <a16:creationId xmlns:a16="http://schemas.microsoft.com/office/drawing/2014/main" id="{0C682FF6-8FE3-BCE0-D200-F963FD94EA96}"/>
              </a:ext>
            </a:extLst>
          </p:cNvPr>
          <p:cNvSpPr txBox="1">
            <a:spLocks noChangeArrowheads="1"/>
          </p:cNvSpPr>
          <p:nvPr/>
        </p:nvSpPr>
        <p:spPr bwMode="auto">
          <a:xfrm>
            <a:off x="3563938" y="5300663"/>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Fühler</a:t>
            </a:r>
          </a:p>
        </p:txBody>
      </p:sp>
      <p:sp>
        <p:nvSpPr>
          <p:cNvPr id="116917" name="Text Box 181">
            <a:extLst>
              <a:ext uri="{FF2B5EF4-FFF2-40B4-BE49-F238E27FC236}">
                <a16:creationId xmlns:a16="http://schemas.microsoft.com/office/drawing/2014/main" id="{EC8D89AB-9ED4-2A40-CFEC-EE0ED80BC5F7}"/>
              </a:ext>
            </a:extLst>
          </p:cNvPr>
          <p:cNvSpPr txBox="1">
            <a:spLocks noChangeArrowheads="1"/>
          </p:cNvSpPr>
          <p:nvPr/>
        </p:nvSpPr>
        <p:spPr bwMode="auto">
          <a:xfrm>
            <a:off x="3563938" y="479742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After</a:t>
            </a:r>
          </a:p>
        </p:txBody>
      </p:sp>
      <p:grpSp>
        <p:nvGrpSpPr>
          <p:cNvPr id="7180" name="Group 437">
            <a:extLst>
              <a:ext uri="{FF2B5EF4-FFF2-40B4-BE49-F238E27FC236}">
                <a16:creationId xmlns:a16="http://schemas.microsoft.com/office/drawing/2014/main" id="{7F1F240C-1631-0585-D4D4-ECDC76726FCB}"/>
              </a:ext>
            </a:extLst>
          </p:cNvPr>
          <p:cNvGrpSpPr>
            <a:grpSpLocks/>
          </p:cNvGrpSpPr>
          <p:nvPr/>
        </p:nvGrpSpPr>
        <p:grpSpPr bwMode="auto">
          <a:xfrm>
            <a:off x="5940425" y="4292600"/>
            <a:ext cx="2952750" cy="366713"/>
            <a:chOff x="3742" y="2704"/>
            <a:chExt cx="1860" cy="231"/>
          </a:xfrm>
        </p:grpSpPr>
        <p:sp>
          <p:nvSpPr>
            <p:cNvPr id="7262" name="Rectangle 242">
              <a:extLst>
                <a:ext uri="{FF2B5EF4-FFF2-40B4-BE49-F238E27FC236}">
                  <a16:creationId xmlns:a16="http://schemas.microsoft.com/office/drawing/2014/main" id="{FE379C17-61B6-9772-2388-E4754141C2C0}"/>
                </a:ext>
              </a:extLst>
            </p:cNvPr>
            <p:cNvSpPr>
              <a:spLocks noChangeArrowheads="1"/>
            </p:cNvSpPr>
            <p:nvPr/>
          </p:nvSpPr>
          <p:spPr bwMode="auto">
            <a:xfrm>
              <a:off x="4059" y="2704"/>
              <a:ext cx="1543"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3" name="Group 243">
              <a:extLst>
                <a:ext uri="{FF2B5EF4-FFF2-40B4-BE49-F238E27FC236}">
                  <a16:creationId xmlns:a16="http://schemas.microsoft.com/office/drawing/2014/main" id="{02373DF6-B416-7345-CE26-10719064CFC4}"/>
                </a:ext>
              </a:extLst>
            </p:cNvPr>
            <p:cNvGrpSpPr>
              <a:grpSpLocks/>
            </p:cNvGrpSpPr>
            <p:nvPr/>
          </p:nvGrpSpPr>
          <p:grpSpPr bwMode="auto">
            <a:xfrm>
              <a:off x="3742" y="2704"/>
              <a:ext cx="200" cy="231"/>
              <a:chOff x="204" y="2704"/>
              <a:chExt cx="227" cy="231"/>
            </a:xfrm>
          </p:grpSpPr>
          <p:sp>
            <p:nvSpPr>
              <p:cNvPr id="7264" name="Oval 244">
                <a:extLst>
                  <a:ext uri="{FF2B5EF4-FFF2-40B4-BE49-F238E27FC236}">
                    <a16:creationId xmlns:a16="http://schemas.microsoft.com/office/drawing/2014/main" id="{3DF3E4AB-A1EB-0274-8373-2D2A087EB56A}"/>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65" name="Text Box 245">
                <a:extLst>
                  <a:ext uri="{FF2B5EF4-FFF2-40B4-BE49-F238E27FC236}">
                    <a16:creationId xmlns:a16="http://schemas.microsoft.com/office/drawing/2014/main" id="{0CC78FA1-8112-5430-FED5-4508BE4CA487}"/>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grpSp>
      <p:sp>
        <p:nvSpPr>
          <p:cNvPr id="116997" name="Text Box 261">
            <a:extLst>
              <a:ext uri="{FF2B5EF4-FFF2-40B4-BE49-F238E27FC236}">
                <a16:creationId xmlns:a16="http://schemas.microsoft.com/office/drawing/2014/main" id="{8F60372B-CD24-BEE2-78BA-CC5973E3984B}"/>
              </a:ext>
            </a:extLst>
          </p:cNvPr>
          <p:cNvSpPr txBox="1">
            <a:spLocks noChangeArrowheads="1"/>
          </p:cNvSpPr>
          <p:nvPr/>
        </p:nvSpPr>
        <p:spPr bwMode="auto">
          <a:xfrm>
            <a:off x="6443663" y="5829300"/>
            <a:ext cx="22320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Geschlechtsorgan</a:t>
            </a:r>
          </a:p>
        </p:txBody>
      </p:sp>
      <p:sp>
        <p:nvSpPr>
          <p:cNvPr id="116998" name="Text Box 262">
            <a:extLst>
              <a:ext uri="{FF2B5EF4-FFF2-40B4-BE49-F238E27FC236}">
                <a16:creationId xmlns:a16="http://schemas.microsoft.com/office/drawing/2014/main" id="{1C69EF60-DBC3-C6B6-2995-4FA992D9478C}"/>
              </a:ext>
            </a:extLst>
          </p:cNvPr>
          <p:cNvSpPr txBox="1">
            <a:spLocks noChangeArrowheads="1"/>
          </p:cNvSpPr>
          <p:nvPr/>
        </p:nvSpPr>
        <p:spPr bwMode="auto">
          <a:xfrm>
            <a:off x="6443663" y="479742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Nervensystem</a:t>
            </a:r>
          </a:p>
        </p:txBody>
      </p:sp>
      <p:sp>
        <p:nvSpPr>
          <p:cNvPr id="117046" name="Text Box 310">
            <a:extLst>
              <a:ext uri="{FF2B5EF4-FFF2-40B4-BE49-F238E27FC236}">
                <a16:creationId xmlns:a16="http://schemas.microsoft.com/office/drawing/2014/main" id="{CDE1B7EC-4B40-525D-6509-196F1B03FD90}"/>
              </a:ext>
            </a:extLst>
          </p:cNvPr>
          <p:cNvSpPr txBox="1">
            <a:spLocks noChangeArrowheads="1"/>
          </p:cNvSpPr>
          <p:nvPr/>
        </p:nvSpPr>
        <p:spPr bwMode="auto">
          <a:xfrm>
            <a:off x="6443663" y="532447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Verdauungssystem</a:t>
            </a:r>
          </a:p>
        </p:txBody>
      </p:sp>
      <p:sp>
        <p:nvSpPr>
          <p:cNvPr id="117047" name="Text Box 311">
            <a:extLst>
              <a:ext uri="{FF2B5EF4-FFF2-40B4-BE49-F238E27FC236}">
                <a16:creationId xmlns:a16="http://schemas.microsoft.com/office/drawing/2014/main" id="{19DCCC9D-6C8C-DA01-E37A-B1760DE5C5B8}"/>
              </a:ext>
            </a:extLst>
          </p:cNvPr>
          <p:cNvSpPr txBox="1">
            <a:spLocks noChangeArrowheads="1"/>
          </p:cNvSpPr>
          <p:nvPr/>
        </p:nvSpPr>
        <p:spPr bwMode="auto">
          <a:xfrm>
            <a:off x="3563938" y="429260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Mantel</a:t>
            </a:r>
          </a:p>
        </p:txBody>
      </p:sp>
      <p:sp>
        <p:nvSpPr>
          <p:cNvPr id="117048" name="Text Box 312">
            <a:extLst>
              <a:ext uri="{FF2B5EF4-FFF2-40B4-BE49-F238E27FC236}">
                <a16:creationId xmlns:a16="http://schemas.microsoft.com/office/drawing/2014/main" id="{C3C74966-8D8A-C608-44A6-40BF89ECAA14}"/>
              </a:ext>
            </a:extLst>
          </p:cNvPr>
          <p:cNvSpPr txBox="1">
            <a:spLocks noChangeArrowheads="1"/>
          </p:cNvSpPr>
          <p:nvPr/>
        </p:nvSpPr>
        <p:spPr bwMode="auto">
          <a:xfrm>
            <a:off x="3563938" y="5805488"/>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Raspelzunge</a:t>
            </a:r>
          </a:p>
        </p:txBody>
      </p:sp>
      <p:grpSp>
        <p:nvGrpSpPr>
          <p:cNvPr id="7186" name="Group 313">
            <a:extLst>
              <a:ext uri="{FF2B5EF4-FFF2-40B4-BE49-F238E27FC236}">
                <a16:creationId xmlns:a16="http://schemas.microsoft.com/office/drawing/2014/main" id="{132D18E6-B6A6-4A7D-0FD5-67F458312781}"/>
              </a:ext>
            </a:extLst>
          </p:cNvPr>
          <p:cNvGrpSpPr>
            <a:grpSpLocks/>
          </p:cNvGrpSpPr>
          <p:nvPr/>
        </p:nvGrpSpPr>
        <p:grpSpPr bwMode="auto">
          <a:xfrm>
            <a:off x="250825" y="4797425"/>
            <a:ext cx="2520950" cy="366713"/>
            <a:chOff x="1882" y="2704"/>
            <a:chExt cx="1588" cy="231"/>
          </a:xfrm>
        </p:grpSpPr>
        <p:sp>
          <p:nvSpPr>
            <p:cNvPr id="7258" name="Rectangle 314">
              <a:extLst>
                <a:ext uri="{FF2B5EF4-FFF2-40B4-BE49-F238E27FC236}">
                  <a16:creationId xmlns:a16="http://schemas.microsoft.com/office/drawing/2014/main" id="{7692281C-CD17-D192-420C-5698B7718BBA}"/>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59" name="Group 315">
              <a:extLst>
                <a:ext uri="{FF2B5EF4-FFF2-40B4-BE49-F238E27FC236}">
                  <a16:creationId xmlns:a16="http://schemas.microsoft.com/office/drawing/2014/main" id="{A26E1A3C-1950-2829-0A48-9364B17E038D}"/>
                </a:ext>
              </a:extLst>
            </p:cNvPr>
            <p:cNvGrpSpPr>
              <a:grpSpLocks/>
            </p:cNvGrpSpPr>
            <p:nvPr/>
          </p:nvGrpSpPr>
          <p:grpSpPr bwMode="auto">
            <a:xfrm>
              <a:off x="1882" y="2704"/>
              <a:ext cx="227" cy="231"/>
              <a:chOff x="1882" y="2704"/>
              <a:chExt cx="227" cy="231"/>
            </a:xfrm>
          </p:grpSpPr>
          <p:sp>
            <p:nvSpPr>
              <p:cNvPr id="7260" name="Oval 316">
                <a:extLst>
                  <a:ext uri="{FF2B5EF4-FFF2-40B4-BE49-F238E27FC236}">
                    <a16:creationId xmlns:a16="http://schemas.microsoft.com/office/drawing/2014/main" id="{0F7470BC-37B8-AC7E-6078-5E2B7AE7F163}"/>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61" name="Text Box 317">
                <a:extLst>
                  <a:ext uri="{FF2B5EF4-FFF2-40B4-BE49-F238E27FC236}">
                    <a16:creationId xmlns:a16="http://schemas.microsoft.com/office/drawing/2014/main" id="{401EDBD9-8748-940F-8BFA-5CFE309BA4BE}"/>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7187" name="Group 320">
            <a:extLst>
              <a:ext uri="{FF2B5EF4-FFF2-40B4-BE49-F238E27FC236}">
                <a16:creationId xmlns:a16="http://schemas.microsoft.com/office/drawing/2014/main" id="{89D64487-83FF-13C1-7220-D7C4933D0C38}"/>
              </a:ext>
            </a:extLst>
          </p:cNvPr>
          <p:cNvGrpSpPr>
            <a:grpSpLocks/>
          </p:cNvGrpSpPr>
          <p:nvPr/>
        </p:nvGrpSpPr>
        <p:grpSpPr bwMode="auto">
          <a:xfrm>
            <a:off x="3059113" y="5805488"/>
            <a:ext cx="2520950" cy="366712"/>
            <a:chOff x="1882" y="3022"/>
            <a:chExt cx="1588" cy="231"/>
          </a:xfrm>
        </p:grpSpPr>
        <p:sp>
          <p:nvSpPr>
            <p:cNvPr id="7254" name="Rectangle 321">
              <a:extLst>
                <a:ext uri="{FF2B5EF4-FFF2-40B4-BE49-F238E27FC236}">
                  <a16:creationId xmlns:a16="http://schemas.microsoft.com/office/drawing/2014/main" id="{EE620A08-54C1-3233-AF03-8E44D255E495}"/>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55" name="Group 322">
              <a:extLst>
                <a:ext uri="{FF2B5EF4-FFF2-40B4-BE49-F238E27FC236}">
                  <a16:creationId xmlns:a16="http://schemas.microsoft.com/office/drawing/2014/main" id="{EB71A48F-662C-75D6-B304-BAFA9E3FDD9E}"/>
                </a:ext>
              </a:extLst>
            </p:cNvPr>
            <p:cNvGrpSpPr>
              <a:grpSpLocks/>
            </p:cNvGrpSpPr>
            <p:nvPr/>
          </p:nvGrpSpPr>
          <p:grpSpPr bwMode="auto">
            <a:xfrm>
              <a:off x="1882" y="3022"/>
              <a:ext cx="227" cy="231"/>
              <a:chOff x="1882" y="3022"/>
              <a:chExt cx="227" cy="231"/>
            </a:xfrm>
          </p:grpSpPr>
          <p:sp>
            <p:nvSpPr>
              <p:cNvPr id="7256" name="Oval 323">
                <a:extLst>
                  <a:ext uri="{FF2B5EF4-FFF2-40B4-BE49-F238E27FC236}">
                    <a16:creationId xmlns:a16="http://schemas.microsoft.com/office/drawing/2014/main" id="{FEB878BA-5852-A54C-5C7B-6439A89AB5A2}"/>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7" name="Text Box 324">
                <a:extLst>
                  <a:ext uri="{FF2B5EF4-FFF2-40B4-BE49-F238E27FC236}">
                    <a16:creationId xmlns:a16="http://schemas.microsoft.com/office/drawing/2014/main" id="{F6A6C536-1FBA-C99B-769E-E1F1D9070EB6}"/>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sp>
        <p:nvSpPr>
          <p:cNvPr id="117074" name="Text Box 338">
            <a:extLst>
              <a:ext uri="{FF2B5EF4-FFF2-40B4-BE49-F238E27FC236}">
                <a16:creationId xmlns:a16="http://schemas.microsoft.com/office/drawing/2014/main" id="{97235237-7FD9-53E4-95A2-3D74202107B5}"/>
              </a:ext>
            </a:extLst>
          </p:cNvPr>
          <p:cNvSpPr txBox="1">
            <a:spLocks noChangeArrowheads="1"/>
          </p:cNvSpPr>
          <p:nvPr/>
        </p:nvSpPr>
        <p:spPr bwMode="auto">
          <a:xfrm>
            <a:off x="754063" y="4300538"/>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Gehäuse</a:t>
            </a:r>
          </a:p>
        </p:txBody>
      </p:sp>
      <p:sp>
        <p:nvSpPr>
          <p:cNvPr id="117075" name="Text Box 339">
            <a:extLst>
              <a:ext uri="{FF2B5EF4-FFF2-40B4-BE49-F238E27FC236}">
                <a16:creationId xmlns:a16="http://schemas.microsoft.com/office/drawing/2014/main" id="{866E2CE9-A10C-FB53-2DA6-6E7B1DFAD300}"/>
              </a:ext>
            </a:extLst>
          </p:cNvPr>
          <p:cNvSpPr txBox="1">
            <a:spLocks noChangeArrowheads="1"/>
          </p:cNvSpPr>
          <p:nvPr/>
        </p:nvSpPr>
        <p:spPr bwMode="auto">
          <a:xfrm>
            <a:off x="755650" y="4797425"/>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Spindelmuskel</a:t>
            </a:r>
          </a:p>
        </p:txBody>
      </p:sp>
      <p:sp>
        <p:nvSpPr>
          <p:cNvPr id="117084" name="Text Box 348">
            <a:extLst>
              <a:ext uri="{FF2B5EF4-FFF2-40B4-BE49-F238E27FC236}">
                <a16:creationId xmlns:a16="http://schemas.microsoft.com/office/drawing/2014/main" id="{7BED4BE6-7A19-D293-7FCA-BD12A546D4F1}"/>
              </a:ext>
            </a:extLst>
          </p:cNvPr>
          <p:cNvSpPr txBox="1">
            <a:spLocks noChangeArrowheads="1"/>
          </p:cNvSpPr>
          <p:nvPr/>
        </p:nvSpPr>
        <p:spPr bwMode="auto">
          <a:xfrm>
            <a:off x="6443663" y="4292600"/>
            <a:ext cx="21605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Fuß</a:t>
            </a:r>
          </a:p>
        </p:txBody>
      </p:sp>
      <p:sp>
        <p:nvSpPr>
          <p:cNvPr id="117085" name="Text Box 349">
            <a:extLst>
              <a:ext uri="{FF2B5EF4-FFF2-40B4-BE49-F238E27FC236}">
                <a16:creationId xmlns:a16="http://schemas.microsoft.com/office/drawing/2014/main" id="{D7D2766B-8E30-7E43-9D39-3AE0410DCC5F}"/>
              </a:ext>
            </a:extLst>
          </p:cNvPr>
          <p:cNvSpPr txBox="1">
            <a:spLocks noChangeArrowheads="1"/>
          </p:cNvSpPr>
          <p:nvPr/>
        </p:nvSpPr>
        <p:spPr bwMode="auto">
          <a:xfrm>
            <a:off x="755650" y="5300663"/>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Herz</a:t>
            </a:r>
          </a:p>
        </p:txBody>
      </p:sp>
      <p:grpSp>
        <p:nvGrpSpPr>
          <p:cNvPr id="7192" name="Group 428">
            <a:extLst>
              <a:ext uri="{FF2B5EF4-FFF2-40B4-BE49-F238E27FC236}">
                <a16:creationId xmlns:a16="http://schemas.microsoft.com/office/drawing/2014/main" id="{3519FDA4-AD8E-0C1A-2242-B4F6944DE68C}"/>
              </a:ext>
            </a:extLst>
          </p:cNvPr>
          <p:cNvGrpSpPr>
            <a:grpSpLocks/>
          </p:cNvGrpSpPr>
          <p:nvPr/>
        </p:nvGrpSpPr>
        <p:grpSpPr bwMode="auto">
          <a:xfrm>
            <a:off x="2335213" y="620713"/>
            <a:ext cx="5761037" cy="3390900"/>
            <a:chOff x="1471" y="391"/>
            <a:chExt cx="3629" cy="2136"/>
          </a:xfrm>
        </p:grpSpPr>
        <p:pic>
          <p:nvPicPr>
            <p:cNvPr id="7205" name="Picture 378" descr="schnecke">
              <a:extLst>
                <a:ext uri="{FF2B5EF4-FFF2-40B4-BE49-F238E27FC236}">
                  <a16:creationId xmlns:a16="http://schemas.microsoft.com/office/drawing/2014/main" id="{14B86741-EE59-618F-26BD-173F991960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6" y="482"/>
              <a:ext cx="3000" cy="2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206" name="Group 416">
              <a:extLst>
                <a:ext uri="{FF2B5EF4-FFF2-40B4-BE49-F238E27FC236}">
                  <a16:creationId xmlns:a16="http://schemas.microsoft.com/office/drawing/2014/main" id="{C1F5FD9B-93B4-4606-DE8A-A784177D14FA}"/>
                </a:ext>
              </a:extLst>
            </p:cNvPr>
            <p:cNvGrpSpPr>
              <a:grpSpLocks/>
            </p:cNvGrpSpPr>
            <p:nvPr/>
          </p:nvGrpSpPr>
          <p:grpSpPr bwMode="auto">
            <a:xfrm>
              <a:off x="3878" y="391"/>
              <a:ext cx="315" cy="272"/>
              <a:chOff x="3878" y="391"/>
              <a:chExt cx="315" cy="272"/>
            </a:xfrm>
          </p:grpSpPr>
          <p:sp>
            <p:nvSpPr>
              <p:cNvPr id="7251" name="Oval 379">
                <a:extLst>
                  <a:ext uri="{FF2B5EF4-FFF2-40B4-BE49-F238E27FC236}">
                    <a16:creationId xmlns:a16="http://schemas.microsoft.com/office/drawing/2014/main" id="{17A53F4C-BFAD-21B0-468B-A1E35CBABABD}"/>
                  </a:ext>
                </a:extLst>
              </p:cNvPr>
              <p:cNvSpPr>
                <a:spLocks noChangeArrowheads="1"/>
              </p:cNvSpPr>
              <p:nvPr/>
            </p:nvSpPr>
            <p:spPr bwMode="auto">
              <a:xfrm>
                <a:off x="3966" y="39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2" name="Text Box 380">
                <a:extLst>
                  <a:ext uri="{FF2B5EF4-FFF2-40B4-BE49-F238E27FC236}">
                    <a16:creationId xmlns:a16="http://schemas.microsoft.com/office/drawing/2014/main" id="{0529A04E-0786-1556-81CD-43C6CB9A6067}"/>
                  </a:ext>
                </a:extLst>
              </p:cNvPr>
              <p:cNvSpPr txBox="1">
                <a:spLocks noChangeArrowheads="1"/>
              </p:cNvSpPr>
              <p:nvPr/>
            </p:nvSpPr>
            <p:spPr bwMode="auto">
              <a:xfrm>
                <a:off x="3969" y="39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7253" name="Line 404">
                <a:extLst>
                  <a:ext uri="{FF2B5EF4-FFF2-40B4-BE49-F238E27FC236}">
                    <a16:creationId xmlns:a16="http://schemas.microsoft.com/office/drawing/2014/main" id="{FE6A2586-E0DB-E0DE-61D5-E3598310D204}"/>
                  </a:ext>
                </a:extLst>
              </p:cNvPr>
              <p:cNvSpPr>
                <a:spLocks noChangeShapeType="1"/>
              </p:cNvSpPr>
              <p:nvPr/>
            </p:nvSpPr>
            <p:spPr bwMode="auto">
              <a:xfrm flipH="1">
                <a:off x="3878" y="572"/>
                <a:ext cx="113"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7" name="Group 417">
              <a:extLst>
                <a:ext uri="{FF2B5EF4-FFF2-40B4-BE49-F238E27FC236}">
                  <a16:creationId xmlns:a16="http://schemas.microsoft.com/office/drawing/2014/main" id="{E7C69686-ABCD-F2FF-C007-D4A128E4B498}"/>
                </a:ext>
              </a:extLst>
            </p:cNvPr>
            <p:cNvGrpSpPr>
              <a:grpSpLocks/>
            </p:cNvGrpSpPr>
            <p:nvPr/>
          </p:nvGrpSpPr>
          <p:grpSpPr bwMode="auto">
            <a:xfrm>
              <a:off x="3787" y="618"/>
              <a:ext cx="632" cy="272"/>
              <a:chOff x="3787" y="618"/>
              <a:chExt cx="632" cy="272"/>
            </a:xfrm>
          </p:grpSpPr>
          <p:sp>
            <p:nvSpPr>
              <p:cNvPr id="7248" name="Oval 381">
                <a:extLst>
                  <a:ext uri="{FF2B5EF4-FFF2-40B4-BE49-F238E27FC236}">
                    <a16:creationId xmlns:a16="http://schemas.microsoft.com/office/drawing/2014/main" id="{FB0CC6ED-7A57-5ACA-A33C-708A384F287E}"/>
                  </a:ext>
                </a:extLst>
              </p:cNvPr>
              <p:cNvSpPr>
                <a:spLocks noChangeArrowheads="1"/>
              </p:cNvSpPr>
              <p:nvPr/>
            </p:nvSpPr>
            <p:spPr bwMode="auto">
              <a:xfrm>
                <a:off x="4192"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9" name="Text Box 382">
                <a:extLst>
                  <a:ext uri="{FF2B5EF4-FFF2-40B4-BE49-F238E27FC236}">
                    <a16:creationId xmlns:a16="http://schemas.microsoft.com/office/drawing/2014/main" id="{C649EFA5-731F-FC22-43BF-1952E698F089}"/>
                  </a:ext>
                </a:extLst>
              </p:cNvPr>
              <p:cNvSpPr txBox="1">
                <a:spLocks noChangeArrowheads="1"/>
              </p:cNvSpPr>
              <p:nvPr/>
            </p:nvSpPr>
            <p:spPr bwMode="auto">
              <a:xfrm>
                <a:off x="4195"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7250" name="Line 405">
                <a:extLst>
                  <a:ext uri="{FF2B5EF4-FFF2-40B4-BE49-F238E27FC236}">
                    <a16:creationId xmlns:a16="http://schemas.microsoft.com/office/drawing/2014/main" id="{8B6CD421-88A6-F04B-613B-AA12A580B8FE}"/>
                  </a:ext>
                </a:extLst>
              </p:cNvPr>
              <p:cNvSpPr>
                <a:spLocks noChangeShapeType="1"/>
              </p:cNvSpPr>
              <p:nvPr/>
            </p:nvSpPr>
            <p:spPr bwMode="auto">
              <a:xfrm flipH="1">
                <a:off x="3787" y="754"/>
                <a:ext cx="408"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8" name="Group 418">
              <a:extLst>
                <a:ext uri="{FF2B5EF4-FFF2-40B4-BE49-F238E27FC236}">
                  <a16:creationId xmlns:a16="http://schemas.microsoft.com/office/drawing/2014/main" id="{944135CC-932B-6E4E-63FC-06A79DBE05DB}"/>
                </a:ext>
              </a:extLst>
            </p:cNvPr>
            <p:cNvGrpSpPr>
              <a:grpSpLocks/>
            </p:cNvGrpSpPr>
            <p:nvPr/>
          </p:nvGrpSpPr>
          <p:grpSpPr bwMode="auto">
            <a:xfrm>
              <a:off x="2423" y="799"/>
              <a:ext cx="569" cy="454"/>
              <a:chOff x="2423" y="799"/>
              <a:chExt cx="569" cy="454"/>
            </a:xfrm>
          </p:grpSpPr>
          <p:sp>
            <p:nvSpPr>
              <p:cNvPr id="7245" name="Oval 383">
                <a:extLst>
                  <a:ext uri="{FF2B5EF4-FFF2-40B4-BE49-F238E27FC236}">
                    <a16:creationId xmlns:a16="http://schemas.microsoft.com/office/drawing/2014/main" id="{35BA071F-7BFF-857B-3795-CE908DF5C236}"/>
                  </a:ext>
                </a:extLst>
              </p:cNvPr>
              <p:cNvSpPr>
                <a:spLocks noChangeArrowheads="1"/>
              </p:cNvSpPr>
              <p:nvPr/>
            </p:nvSpPr>
            <p:spPr bwMode="auto">
              <a:xfrm>
                <a:off x="2423" y="79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6" name="Text Box 384">
                <a:extLst>
                  <a:ext uri="{FF2B5EF4-FFF2-40B4-BE49-F238E27FC236}">
                    <a16:creationId xmlns:a16="http://schemas.microsoft.com/office/drawing/2014/main" id="{B7497DE2-4746-6819-426E-B1E49AFB21FD}"/>
                  </a:ext>
                </a:extLst>
              </p:cNvPr>
              <p:cNvSpPr txBox="1">
                <a:spLocks noChangeArrowheads="1"/>
              </p:cNvSpPr>
              <p:nvPr/>
            </p:nvSpPr>
            <p:spPr bwMode="auto">
              <a:xfrm>
                <a:off x="2426" y="79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sp>
            <p:nvSpPr>
              <p:cNvPr id="7247" name="Line 406">
                <a:extLst>
                  <a:ext uri="{FF2B5EF4-FFF2-40B4-BE49-F238E27FC236}">
                    <a16:creationId xmlns:a16="http://schemas.microsoft.com/office/drawing/2014/main" id="{12D48C6E-85C2-40C4-91D0-B8C44A33A612}"/>
                  </a:ext>
                </a:extLst>
              </p:cNvPr>
              <p:cNvSpPr>
                <a:spLocks noChangeShapeType="1"/>
              </p:cNvSpPr>
              <p:nvPr/>
            </p:nvSpPr>
            <p:spPr bwMode="auto">
              <a:xfrm>
                <a:off x="2629" y="981"/>
                <a:ext cx="363"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9" name="Group 419">
              <a:extLst>
                <a:ext uri="{FF2B5EF4-FFF2-40B4-BE49-F238E27FC236}">
                  <a16:creationId xmlns:a16="http://schemas.microsoft.com/office/drawing/2014/main" id="{418D6C88-2BA5-192F-DF03-2F924EEA758B}"/>
                </a:ext>
              </a:extLst>
            </p:cNvPr>
            <p:cNvGrpSpPr>
              <a:grpSpLocks/>
            </p:cNvGrpSpPr>
            <p:nvPr/>
          </p:nvGrpSpPr>
          <p:grpSpPr bwMode="auto">
            <a:xfrm>
              <a:off x="2287" y="1117"/>
              <a:ext cx="457" cy="272"/>
              <a:chOff x="2287" y="1117"/>
              <a:chExt cx="457" cy="272"/>
            </a:xfrm>
          </p:grpSpPr>
          <p:sp>
            <p:nvSpPr>
              <p:cNvPr id="7242" name="Oval 385">
                <a:extLst>
                  <a:ext uri="{FF2B5EF4-FFF2-40B4-BE49-F238E27FC236}">
                    <a16:creationId xmlns:a16="http://schemas.microsoft.com/office/drawing/2014/main" id="{7770637C-10E7-2F2E-1D2F-C2334D9A4F5D}"/>
                  </a:ext>
                </a:extLst>
              </p:cNvPr>
              <p:cNvSpPr>
                <a:spLocks noChangeArrowheads="1"/>
              </p:cNvSpPr>
              <p:nvPr/>
            </p:nvSpPr>
            <p:spPr bwMode="auto">
              <a:xfrm>
                <a:off x="2287" y="111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3" name="Text Box 386">
                <a:extLst>
                  <a:ext uri="{FF2B5EF4-FFF2-40B4-BE49-F238E27FC236}">
                    <a16:creationId xmlns:a16="http://schemas.microsoft.com/office/drawing/2014/main" id="{DD6EC938-7F01-C7DC-C309-36CACDA8E13D}"/>
                  </a:ext>
                </a:extLst>
              </p:cNvPr>
              <p:cNvSpPr txBox="1">
                <a:spLocks noChangeArrowheads="1"/>
              </p:cNvSpPr>
              <p:nvPr/>
            </p:nvSpPr>
            <p:spPr bwMode="auto">
              <a:xfrm>
                <a:off x="2290" y="111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7244" name="Line 407">
                <a:extLst>
                  <a:ext uri="{FF2B5EF4-FFF2-40B4-BE49-F238E27FC236}">
                    <a16:creationId xmlns:a16="http://schemas.microsoft.com/office/drawing/2014/main" id="{6BFC156A-CB96-C780-A648-16BEA92AB5B0}"/>
                  </a:ext>
                </a:extLst>
              </p:cNvPr>
              <p:cNvSpPr>
                <a:spLocks noChangeShapeType="1"/>
              </p:cNvSpPr>
              <p:nvPr/>
            </p:nvSpPr>
            <p:spPr bwMode="auto">
              <a:xfrm>
                <a:off x="2517" y="1253"/>
                <a:ext cx="227"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10" name="Group 420">
              <a:extLst>
                <a:ext uri="{FF2B5EF4-FFF2-40B4-BE49-F238E27FC236}">
                  <a16:creationId xmlns:a16="http://schemas.microsoft.com/office/drawing/2014/main" id="{333C0487-1F26-CA21-4CC8-8587F3EF1E58}"/>
                </a:ext>
              </a:extLst>
            </p:cNvPr>
            <p:cNvGrpSpPr>
              <a:grpSpLocks/>
            </p:cNvGrpSpPr>
            <p:nvPr/>
          </p:nvGrpSpPr>
          <p:grpSpPr bwMode="auto">
            <a:xfrm>
              <a:off x="2242" y="1434"/>
              <a:ext cx="332" cy="231"/>
              <a:chOff x="2242" y="1434"/>
              <a:chExt cx="332" cy="231"/>
            </a:xfrm>
          </p:grpSpPr>
          <p:sp>
            <p:nvSpPr>
              <p:cNvPr id="7239" name="Oval 387">
                <a:extLst>
                  <a:ext uri="{FF2B5EF4-FFF2-40B4-BE49-F238E27FC236}">
                    <a16:creationId xmlns:a16="http://schemas.microsoft.com/office/drawing/2014/main" id="{C7A7ECA8-3FC9-4E36-CCE9-75964B1B7377}"/>
                  </a:ext>
                </a:extLst>
              </p:cNvPr>
              <p:cNvSpPr>
                <a:spLocks noChangeArrowheads="1"/>
              </p:cNvSpPr>
              <p:nvPr/>
            </p:nvSpPr>
            <p:spPr bwMode="auto">
              <a:xfrm>
                <a:off x="2242" y="143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0" name="Text Box 388">
                <a:extLst>
                  <a:ext uri="{FF2B5EF4-FFF2-40B4-BE49-F238E27FC236}">
                    <a16:creationId xmlns:a16="http://schemas.microsoft.com/office/drawing/2014/main" id="{E6BC14A4-AED0-8456-512A-F537854894FD}"/>
                  </a:ext>
                </a:extLst>
              </p:cNvPr>
              <p:cNvSpPr txBox="1">
                <a:spLocks noChangeArrowheads="1"/>
              </p:cNvSpPr>
              <p:nvPr/>
            </p:nvSpPr>
            <p:spPr bwMode="auto">
              <a:xfrm>
                <a:off x="2245" y="143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sp>
            <p:nvSpPr>
              <p:cNvPr id="7241" name="Line 408">
                <a:extLst>
                  <a:ext uri="{FF2B5EF4-FFF2-40B4-BE49-F238E27FC236}">
                    <a16:creationId xmlns:a16="http://schemas.microsoft.com/office/drawing/2014/main" id="{26BA02C8-6D4A-270E-57A9-C1BEB8C11BC8}"/>
                  </a:ext>
                </a:extLst>
              </p:cNvPr>
              <p:cNvSpPr>
                <a:spLocks noChangeShapeType="1"/>
              </p:cNvSpPr>
              <p:nvPr/>
            </p:nvSpPr>
            <p:spPr bwMode="auto">
              <a:xfrm>
                <a:off x="2472" y="1570"/>
                <a:ext cx="10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11" name="Group 421">
              <a:extLst>
                <a:ext uri="{FF2B5EF4-FFF2-40B4-BE49-F238E27FC236}">
                  <a16:creationId xmlns:a16="http://schemas.microsoft.com/office/drawing/2014/main" id="{D915F6C9-F054-CB78-86FD-C33C0855040C}"/>
                </a:ext>
              </a:extLst>
            </p:cNvPr>
            <p:cNvGrpSpPr>
              <a:grpSpLocks/>
            </p:cNvGrpSpPr>
            <p:nvPr/>
          </p:nvGrpSpPr>
          <p:grpSpPr bwMode="auto">
            <a:xfrm>
              <a:off x="2242" y="1706"/>
              <a:ext cx="615" cy="231"/>
              <a:chOff x="2242" y="1706"/>
              <a:chExt cx="615" cy="231"/>
            </a:xfrm>
          </p:grpSpPr>
          <p:sp>
            <p:nvSpPr>
              <p:cNvPr id="7236" name="Oval 389">
                <a:extLst>
                  <a:ext uri="{FF2B5EF4-FFF2-40B4-BE49-F238E27FC236}">
                    <a16:creationId xmlns:a16="http://schemas.microsoft.com/office/drawing/2014/main" id="{519903CC-A2EA-7F3B-9B65-31F9B27E0824}"/>
                  </a:ext>
                </a:extLst>
              </p:cNvPr>
              <p:cNvSpPr>
                <a:spLocks noChangeArrowheads="1"/>
              </p:cNvSpPr>
              <p:nvPr/>
            </p:nvSpPr>
            <p:spPr bwMode="auto">
              <a:xfrm>
                <a:off x="2242" y="170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7" name="Text Box 390">
                <a:extLst>
                  <a:ext uri="{FF2B5EF4-FFF2-40B4-BE49-F238E27FC236}">
                    <a16:creationId xmlns:a16="http://schemas.microsoft.com/office/drawing/2014/main" id="{309771CD-500F-F907-3B91-540EFFF68B96}"/>
                  </a:ext>
                </a:extLst>
              </p:cNvPr>
              <p:cNvSpPr txBox="1">
                <a:spLocks noChangeArrowheads="1"/>
              </p:cNvSpPr>
              <p:nvPr/>
            </p:nvSpPr>
            <p:spPr bwMode="auto">
              <a:xfrm>
                <a:off x="2245" y="170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sp>
            <p:nvSpPr>
              <p:cNvPr id="7238" name="Line 409">
                <a:extLst>
                  <a:ext uri="{FF2B5EF4-FFF2-40B4-BE49-F238E27FC236}">
                    <a16:creationId xmlns:a16="http://schemas.microsoft.com/office/drawing/2014/main" id="{1FE706DB-B343-1289-9B9E-C6B3FCC91786}"/>
                  </a:ext>
                </a:extLst>
              </p:cNvPr>
              <p:cNvSpPr>
                <a:spLocks noChangeShapeType="1"/>
              </p:cNvSpPr>
              <p:nvPr/>
            </p:nvSpPr>
            <p:spPr bwMode="auto">
              <a:xfrm>
                <a:off x="2472" y="1842"/>
                <a:ext cx="38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12" name="Group 422">
              <a:extLst>
                <a:ext uri="{FF2B5EF4-FFF2-40B4-BE49-F238E27FC236}">
                  <a16:creationId xmlns:a16="http://schemas.microsoft.com/office/drawing/2014/main" id="{A26D2248-F135-D114-9A2E-45EB1C4859A1}"/>
                </a:ext>
              </a:extLst>
            </p:cNvPr>
            <p:cNvGrpSpPr>
              <a:grpSpLocks/>
            </p:cNvGrpSpPr>
            <p:nvPr/>
          </p:nvGrpSpPr>
          <p:grpSpPr bwMode="auto">
            <a:xfrm>
              <a:off x="1471" y="1480"/>
              <a:ext cx="297" cy="231"/>
              <a:chOff x="1471" y="1480"/>
              <a:chExt cx="297" cy="231"/>
            </a:xfrm>
          </p:grpSpPr>
          <p:sp>
            <p:nvSpPr>
              <p:cNvPr id="7233" name="Oval 391">
                <a:extLst>
                  <a:ext uri="{FF2B5EF4-FFF2-40B4-BE49-F238E27FC236}">
                    <a16:creationId xmlns:a16="http://schemas.microsoft.com/office/drawing/2014/main" id="{211280B0-F921-581D-ADA4-9CE028DACF89}"/>
                  </a:ext>
                </a:extLst>
              </p:cNvPr>
              <p:cNvSpPr>
                <a:spLocks noChangeArrowheads="1"/>
              </p:cNvSpPr>
              <p:nvPr/>
            </p:nvSpPr>
            <p:spPr bwMode="auto">
              <a:xfrm>
                <a:off x="1471" y="148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4" name="Text Box 392">
                <a:extLst>
                  <a:ext uri="{FF2B5EF4-FFF2-40B4-BE49-F238E27FC236}">
                    <a16:creationId xmlns:a16="http://schemas.microsoft.com/office/drawing/2014/main" id="{628A2F2B-15E8-B113-FF5F-0763195B005F}"/>
                  </a:ext>
                </a:extLst>
              </p:cNvPr>
              <p:cNvSpPr txBox="1">
                <a:spLocks noChangeArrowheads="1"/>
              </p:cNvSpPr>
              <p:nvPr/>
            </p:nvSpPr>
            <p:spPr bwMode="auto">
              <a:xfrm>
                <a:off x="1474" y="148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sp>
            <p:nvSpPr>
              <p:cNvPr id="7235" name="Line 410">
                <a:extLst>
                  <a:ext uri="{FF2B5EF4-FFF2-40B4-BE49-F238E27FC236}">
                    <a16:creationId xmlns:a16="http://schemas.microsoft.com/office/drawing/2014/main" id="{75CD8B9E-2CD7-82A0-8DAD-1D81947E3DC3}"/>
                  </a:ext>
                </a:extLst>
              </p:cNvPr>
              <p:cNvSpPr>
                <a:spLocks noChangeShapeType="1"/>
              </p:cNvSpPr>
              <p:nvPr/>
            </p:nvSpPr>
            <p:spPr bwMode="auto">
              <a:xfrm>
                <a:off x="1677" y="1661"/>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13" name="Group 423">
              <a:extLst>
                <a:ext uri="{FF2B5EF4-FFF2-40B4-BE49-F238E27FC236}">
                  <a16:creationId xmlns:a16="http://schemas.microsoft.com/office/drawing/2014/main" id="{0644A15B-002D-F2E6-D178-C049FB40BE24}"/>
                </a:ext>
              </a:extLst>
            </p:cNvPr>
            <p:cNvGrpSpPr>
              <a:grpSpLocks/>
            </p:cNvGrpSpPr>
            <p:nvPr/>
          </p:nvGrpSpPr>
          <p:grpSpPr bwMode="auto">
            <a:xfrm>
              <a:off x="1516" y="2160"/>
              <a:ext cx="593" cy="231"/>
              <a:chOff x="1516" y="2160"/>
              <a:chExt cx="593" cy="231"/>
            </a:xfrm>
          </p:grpSpPr>
          <p:sp>
            <p:nvSpPr>
              <p:cNvPr id="7230" name="Oval 393">
                <a:extLst>
                  <a:ext uri="{FF2B5EF4-FFF2-40B4-BE49-F238E27FC236}">
                    <a16:creationId xmlns:a16="http://schemas.microsoft.com/office/drawing/2014/main" id="{96451B74-0CF7-3238-4403-C0E9F40B7AA9}"/>
                  </a:ext>
                </a:extLst>
              </p:cNvPr>
              <p:cNvSpPr>
                <a:spLocks noChangeArrowheads="1"/>
              </p:cNvSpPr>
              <p:nvPr/>
            </p:nvSpPr>
            <p:spPr bwMode="auto">
              <a:xfrm>
                <a:off x="1516" y="216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1" name="Text Box 394">
                <a:extLst>
                  <a:ext uri="{FF2B5EF4-FFF2-40B4-BE49-F238E27FC236}">
                    <a16:creationId xmlns:a16="http://schemas.microsoft.com/office/drawing/2014/main" id="{E1199B72-BC81-C3AE-0E45-221B188A051F}"/>
                  </a:ext>
                </a:extLst>
              </p:cNvPr>
              <p:cNvSpPr txBox="1">
                <a:spLocks noChangeArrowheads="1"/>
              </p:cNvSpPr>
              <p:nvPr/>
            </p:nvSpPr>
            <p:spPr bwMode="auto">
              <a:xfrm>
                <a:off x="1519" y="216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sp>
            <p:nvSpPr>
              <p:cNvPr id="7232" name="Line 411">
                <a:extLst>
                  <a:ext uri="{FF2B5EF4-FFF2-40B4-BE49-F238E27FC236}">
                    <a16:creationId xmlns:a16="http://schemas.microsoft.com/office/drawing/2014/main" id="{2DE6C7AF-517A-5120-8E68-6C85B72080B4}"/>
                  </a:ext>
                </a:extLst>
              </p:cNvPr>
              <p:cNvSpPr>
                <a:spLocks noChangeShapeType="1"/>
              </p:cNvSpPr>
              <p:nvPr/>
            </p:nvSpPr>
            <p:spPr bwMode="auto">
              <a:xfrm flipV="1">
                <a:off x="1746" y="2251"/>
                <a:ext cx="363"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14" name="Group 424">
              <a:extLst>
                <a:ext uri="{FF2B5EF4-FFF2-40B4-BE49-F238E27FC236}">
                  <a16:creationId xmlns:a16="http://schemas.microsoft.com/office/drawing/2014/main" id="{3324AF0B-C98E-3B65-214C-F9B827D19D02}"/>
                </a:ext>
              </a:extLst>
            </p:cNvPr>
            <p:cNvGrpSpPr>
              <a:grpSpLocks/>
            </p:cNvGrpSpPr>
            <p:nvPr/>
          </p:nvGrpSpPr>
          <p:grpSpPr bwMode="auto">
            <a:xfrm>
              <a:off x="4649" y="2296"/>
              <a:ext cx="451" cy="231"/>
              <a:chOff x="4649" y="2296"/>
              <a:chExt cx="451" cy="231"/>
            </a:xfrm>
          </p:grpSpPr>
          <p:sp>
            <p:nvSpPr>
              <p:cNvPr id="7227" name="Oval 395">
                <a:extLst>
                  <a:ext uri="{FF2B5EF4-FFF2-40B4-BE49-F238E27FC236}">
                    <a16:creationId xmlns:a16="http://schemas.microsoft.com/office/drawing/2014/main" id="{B0CFB20F-A47B-62BA-EFC2-5006372CA67C}"/>
                  </a:ext>
                </a:extLst>
              </p:cNvPr>
              <p:cNvSpPr>
                <a:spLocks noChangeArrowheads="1"/>
              </p:cNvSpPr>
              <p:nvPr/>
            </p:nvSpPr>
            <p:spPr bwMode="auto">
              <a:xfrm>
                <a:off x="4873" y="229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8" name="Text Box 396">
                <a:extLst>
                  <a:ext uri="{FF2B5EF4-FFF2-40B4-BE49-F238E27FC236}">
                    <a16:creationId xmlns:a16="http://schemas.microsoft.com/office/drawing/2014/main" id="{7957190D-BD31-EFD2-6307-9B1643BCFD24}"/>
                  </a:ext>
                </a:extLst>
              </p:cNvPr>
              <p:cNvSpPr txBox="1">
                <a:spLocks noChangeArrowheads="1"/>
              </p:cNvSpPr>
              <p:nvPr/>
            </p:nvSpPr>
            <p:spPr bwMode="auto">
              <a:xfrm>
                <a:off x="4876" y="229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sp>
            <p:nvSpPr>
              <p:cNvPr id="7229" name="Line 412">
                <a:extLst>
                  <a:ext uri="{FF2B5EF4-FFF2-40B4-BE49-F238E27FC236}">
                    <a16:creationId xmlns:a16="http://schemas.microsoft.com/office/drawing/2014/main" id="{0C3D2D11-D1AF-3DE3-DAF7-E5DBE8960FCC}"/>
                  </a:ext>
                </a:extLst>
              </p:cNvPr>
              <p:cNvSpPr>
                <a:spLocks noChangeShapeType="1"/>
              </p:cNvSpPr>
              <p:nvPr/>
            </p:nvSpPr>
            <p:spPr bwMode="auto">
              <a:xfrm flipH="1">
                <a:off x="4649" y="2387"/>
                <a:ext cx="227"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15" name="Group 425">
              <a:extLst>
                <a:ext uri="{FF2B5EF4-FFF2-40B4-BE49-F238E27FC236}">
                  <a16:creationId xmlns:a16="http://schemas.microsoft.com/office/drawing/2014/main" id="{5CF1DA26-52E7-09BB-70D3-D511C5C641E7}"/>
                </a:ext>
              </a:extLst>
            </p:cNvPr>
            <p:cNvGrpSpPr>
              <a:grpSpLocks/>
            </p:cNvGrpSpPr>
            <p:nvPr/>
          </p:nvGrpSpPr>
          <p:grpSpPr bwMode="auto">
            <a:xfrm>
              <a:off x="4264" y="2024"/>
              <a:ext cx="748" cy="317"/>
              <a:chOff x="4264" y="2024"/>
              <a:chExt cx="748" cy="317"/>
            </a:xfrm>
          </p:grpSpPr>
          <p:sp>
            <p:nvSpPr>
              <p:cNvPr id="7224" name="Text Box 397">
                <a:extLst>
                  <a:ext uri="{FF2B5EF4-FFF2-40B4-BE49-F238E27FC236}">
                    <a16:creationId xmlns:a16="http://schemas.microsoft.com/office/drawing/2014/main" id="{659F8CD1-7849-4EAE-96DF-7E2BA7F0A051}"/>
                  </a:ext>
                </a:extLst>
              </p:cNvPr>
              <p:cNvSpPr txBox="1">
                <a:spLocks noChangeArrowheads="1"/>
              </p:cNvSpPr>
              <p:nvPr/>
            </p:nvSpPr>
            <p:spPr bwMode="auto">
              <a:xfrm>
                <a:off x="4694" y="2024"/>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sp>
            <p:nvSpPr>
              <p:cNvPr id="7225" name="Oval 398">
                <a:extLst>
                  <a:ext uri="{FF2B5EF4-FFF2-40B4-BE49-F238E27FC236}">
                    <a16:creationId xmlns:a16="http://schemas.microsoft.com/office/drawing/2014/main" id="{9F7489CA-E0D4-1151-090D-3C9A6E0030F3}"/>
                  </a:ext>
                </a:extLst>
              </p:cNvPr>
              <p:cNvSpPr>
                <a:spLocks noChangeArrowheads="1"/>
              </p:cNvSpPr>
              <p:nvPr/>
            </p:nvSpPr>
            <p:spPr bwMode="auto">
              <a:xfrm>
                <a:off x="4739" y="202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6" name="Line 413">
                <a:extLst>
                  <a:ext uri="{FF2B5EF4-FFF2-40B4-BE49-F238E27FC236}">
                    <a16:creationId xmlns:a16="http://schemas.microsoft.com/office/drawing/2014/main" id="{1C53A9E2-58EB-3081-9D09-3147A92D69B8}"/>
                  </a:ext>
                </a:extLst>
              </p:cNvPr>
              <p:cNvSpPr>
                <a:spLocks noChangeShapeType="1"/>
              </p:cNvSpPr>
              <p:nvPr/>
            </p:nvSpPr>
            <p:spPr bwMode="auto">
              <a:xfrm flipH="1">
                <a:off x="4264" y="2160"/>
                <a:ext cx="476"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16" name="Group 426">
              <a:extLst>
                <a:ext uri="{FF2B5EF4-FFF2-40B4-BE49-F238E27FC236}">
                  <a16:creationId xmlns:a16="http://schemas.microsoft.com/office/drawing/2014/main" id="{C4D0C8C7-986A-8FCD-A5A6-98B2128B8A32}"/>
                </a:ext>
              </a:extLst>
            </p:cNvPr>
            <p:cNvGrpSpPr>
              <a:grpSpLocks/>
            </p:cNvGrpSpPr>
            <p:nvPr/>
          </p:nvGrpSpPr>
          <p:grpSpPr bwMode="auto">
            <a:xfrm>
              <a:off x="3606" y="1797"/>
              <a:ext cx="817" cy="231"/>
              <a:chOff x="3606" y="1797"/>
              <a:chExt cx="817" cy="231"/>
            </a:xfrm>
          </p:grpSpPr>
          <p:sp>
            <p:nvSpPr>
              <p:cNvPr id="7221" name="Text Box 399">
                <a:extLst>
                  <a:ext uri="{FF2B5EF4-FFF2-40B4-BE49-F238E27FC236}">
                    <a16:creationId xmlns:a16="http://schemas.microsoft.com/office/drawing/2014/main" id="{499223C1-7270-9409-1266-4B36587981CE}"/>
                  </a:ext>
                </a:extLst>
              </p:cNvPr>
              <p:cNvSpPr txBox="1">
                <a:spLocks noChangeArrowheads="1"/>
              </p:cNvSpPr>
              <p:nvPr/>
            </p:nvSpPr>
            <p:spPr bwMode="auto">
              <a:xfrm>
                <a:off x="4105" y="1797"/>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sp>
            <p:nvSpPr>
              <p:cNvPr id="7222" name="Oval 400">
                <a:extLst>
                  <a:ext uri="{FF2B5EF4-FFF2-40B4-BE49-F238E27FC236}">
                    <a16:creationId xmlns:a16="http://schemas.microsoft.com/office/drawing/2014/main" id="{45007232-CEB3-3D87-D864-D1A373D6037F}"/>
                  </a:ext>
                </a:extLst>
              </p:cNvPr>
              <p:cNvSpPr>
                <a:spLocks noChangeArrowheads="1"/>
              </p:cNvSpPr>
              <p:nvPr/>
            </p:nvSpPr>
            <p:spPr bwMode="auto">
              <a:xfrm>
                <a:off x="4150" y="179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3" name="Line 414">
                <a:extLst>
                  <a:ext uri="{FF2B5EF4-FFF2-40B4-BE49-F238E27FC236}">
                    <a16:creationId xmlns:a16="http://schemas.microsoft.com/office/drawing/2014/main" id="{9ADF281E-8858-5E27-264C-37AB5591FDE4}"/>
                  </a:ext>
                </a:extLst>
              </p:cNvPr>
              <p:cNvSpPr>
                <a:spLocks noChangeShapeType="1"/>
              </p:cNvSpPr>
              <p:nvPr/>
            </p:nvSpPr>
            <p:spPr bwMode="auto">
              <a:xfrm flipH="1">
                <a:off x="3606" y="1888"/>
                <a:ext cx="54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17" name="Group 427">
              <a:extLst>
                <a:ext uri="{FF2B5EF4-FFF2-40B4-BE49-F238E27FC236}">
                  <a16:creationId xmlns:a16="http://schemas.microsoft.com/office/drawing/2014/main" id="{5DD8AE8E-F050-4176-6A73-385835D85E49}"/>
                </a:ext>
              </a:extLst>
            </p:cNvPr>
            <p:cNvGrpSpPr>
              <a:grpSpLocks/>
            </p:cNvGrpSpPr>
            <p:nvPr/>
          </p:nvGrpSpPr>
          <p:grpSpPr bwMode="auto">
            <a:xfrm>
              <a:off x="4014" y="1480"/>
              <a:ext cx="545" cy="231"/>
              <a:chOff x="4014" y="1480"/>
              <a:chExt cx="545" cy="231"/>
            </a:xfrm>
          </p:grpSpPr>
          <p:sp>
            <p:nvSpPr>
              <p:cNvPr id="7218" name="Text Box 401">
                <a:extLst>
                  <a:ext uri="{FF2B5EF4-FFF2-40B4-BE49-F238E27FC236}">
                    <a16:creationId xmlns:a16="http://schemas.microsoft.com/office/drawing/2014/main" id="{A7E14C55-CFEA-463A-B81B-9C64213E5F55}"/>
                  </a:ext>
                </a:extLst>
              </p:cNvPr>
              <p:cNvSpPr txBox="1">
                <a:spLocks noChangeArrowheads="1"/>
              </p:cNvSpPr>
              <p:nvPr/>
            </p:nvSpPr>
            <p:spPr bwMode="auto">
              <a:xfrm>
                <a:off x="4241" y="1480"/>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sp>
            <p:nvSpPr>
              <p:cNvPr id="7219" name="Oval 402">
                <a:extLst>
                  <a:ext uri="{FF2B5EF4-FFF2-40B4-BE49-F238E27FC236}">
                    <a16:creationId xmlns:a16="http://schemas.microsoft.com/office/drawing/2014/main" id="{72F0A173-CF8B-4222-995B-04BB12BD467A}"/>
                  </a:ext>
                </a:extLst>
              </p:cNvPr>
              <p:cNvSpPr>
                <a:spLocks noChangeArrowheads="1"/>
              </p:cNvSpPr>
              <p:nvPr/>
            </p:nvSpPr>
            <p:spPr bwMode="auto">
              <a:xfrm>
                <a:off x="4286" y="148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0" name="Line 415">
                <a:extLst>
                  <a:ext uri="{FF2B5EF4-FFF2-40B4-BE49-F238E27FC236}">
                    <a16:creationId xmlns:a16="http://schemas.microsoft.com/office/drawing/2014/main" id="{C5828DCA-0B53-7C6C-DA1A-E2662742C8F1}"/>
                  </a:ext>
                </a:extLst>
              </p:cNvPr>
              <p:cNvSpPr>
                <a:spLocks noChangeShapeType="1"/>
              </p:cNvSpPr>
              <p:nvPr/>
            </p:nvSpPr>
            <p:spPr bwMode="auto">
              <a:xfrm flipH="1">
                <a:off x="4014" y="1570"/>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grpSp>
        <p:nvGrpSpPr>
          <p:cNvPr id="7193" name="Group 430">
            <a:extLst>
              <a:ext uri="{FF2B5EF4-FFF2-40B4-BE49-F238E27FC236}">
                <a16:creationId xmlns:a16="http://schemas.microsoft.com/office/drawing/2014/main" id="{E14BC34F-6049-9226-F42E-37A100B424DA}"/>
              </a:ext>
            </a:extLst>
          </p:cNvPr>
          <p:cNvGrpSpPr>
            <a:grpSpLocks/>
          </p:cNvGrpSpPr>
          <p:nvPr/>
        </p:nvGrpSpPr>
        <p:grpSpPr bwMode="auto">
          <a:xfrm>
            <a:off x="5867400" y="5799138"/>
            <a:ext cx="3025775" cy="381000"/>
            <a:chOff x="3696" y="3653"/>
            <a:chExt cx="1906" cy="240"/>
          </a:xfrm>
        </p:grpSpPr>
        <p:sp>
          <p:nvSpPr>
            <p:cNvPr id="7202" name="Text Box 329">
              <a:extLst>
                <a:ext uri="{FF2B5EF4-FFF2-40B4-BE49-F238E27FC236}">
                  <a16:creationId xmlns:a16="http://schemas.microsoft.com/office/drawing/2014/main" id="{42AAC769-C7E9-71CB-CF62-193D5B80A00E}"/>
                </a:ext>
              </a:extLst>
            </p:cNvPr>
            <p:cNvSpPr txBox="1">
              <a:spLocks noChangeArrowheads="1"/>
            </p:cNvSpPr>
            <p:nvPr/>
          </p:nvSpPr>
          <p:spPr bwMode="auto">
            <a:xfrm>
              <a:off x="3696" y="365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sp>
          <p:nvSpPr>
            <p:cNvPr id="7203" name="Rectangle 330">
              <a:extLst>
                <a:ext uri="{FF2B5EF4-FFF2-40B4-BE49-F238E27FC236}">
                  <a16:creationId xmlns:a16="http://schemas.microsoft.com/office/drawing/2014/main" id="{97F442DF-26A2-B0BC-9C8B-D4A1C77542DF}"/>
                </a:ext>
              </a:extLst>
            </p:cNvPr>
            <p:cNvSpPr>
              <a:spLocks noChangeArrowheads="1"/>
            </p:cNvSpPr>
            <p:nvPr/>
          </p:nvSpPr>
          <p:spPr bwMode="auto">
            <a:xfrm>
              <a:off x="4059" y="3666"/>
              <a:ext cx="1543"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4" name="Oval 429">
              <a:extLst>
                <a:ext uri="{FF2B5EF4-FFF2-40B4-BE49-F238E27FC236}">
                  <a16:creationId xmlns:a16="http://schemas.microsoft.com/office/drawing/2014/main" id="{BC50BF86-5EF8-B3C0-082E-801E4261B62C}"/>
                </a:ext>
              </a:extLst>
            </p:cNvPr>
            <p:cNvSpPr>
              <a:spLocks noChangeArrowheads="1"/>
            </p:cNvSpPr>
            <p:nvPr/>
          </p:nvSpPr>
          <p:spPr bwMode="auto">
            <a:xfrm>
              <a:off x="3742" y="365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7194" name="Group 434">
            <a:extLst>
              <a:ext uri="{FF2B5EF4-FFF2-40B4-BE49-F238E27FC236}">
                <a16:creationId xmlns:a16="http://schemas.microsoft.com/office/drawing/2014/main" id="{4CB4B0B7-FBC9-6FF4-E1AE-396B624DEBBB}"/>
              </a:ext>
            </a:extLst>
          </p:cNvPr>
          <p:cNvGrpSpPr>
            <a:grpSpLocks/>
          </p:cNvGrpSpPr>
          <p:nvPr/>
        </p:nvGrpSpPr>
        <p:grpSpPr bwMode="auto">
          <a:xfrm>
            <a:off x="5868988" y="5294313"/>
            <a:ext cx="3024187" cy="366712"/>
            <a:chOff x="3697" y="3335"/>
            <a:chExt cx="1905" cy="231"/>
          </a:xfrm>
        </p:grpSpPr>
        <p:sp>
          <p:nvSpPr>
            <p:cNvPr id="7199" name="Rectangle 252">
              <a:extLst>
                <a:ext uri="{FF2B5EF4-FFF2-40B4-BE49-F238E27FC236}">
                  <a16:creationId xmlns:a16="http://schemas.microsoft.com/office/drawing/2014/main" id="{28BFF0CB-D8A7-46F5-4A9A-B6E58AB2A61F}"/>
                </a:ext>
              </a:extLst>
            </p:cNvPr>
            <p:cNvSpPr>
              <a:spLocks noChangeArrowheads="1"/>
            </p:cNvSpPr>
            <p:nvPr/>
          </p:nvSpPr>
          <p:spPr bwMode="auto">
            <a:xfrm>
              <a:off x="4059" y="3336"/>
              <a:ext cx="1543"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0" name="Text Box 327">
              <a:extLst>
                <a:ext uri="{FF2B5EF4-FFF2-40B4-BE49-F238E27FC236}">
                  <a16:creationId xmlns:a16="http://schemas.microsoft.com/office/drawing/2014/main" id="{EAC3642D-3A70-520B-CD71-786CA6865111}"/>
                </a:ext>
              </a:extLst>
            </p:cNvPr>
            <p:cNvSpPr txBox="1">
              <a:spLocks noChangeArrowheads="1"/>
            </p:cNvSpPr>
            <p:nvPr/>
          </p:nvSpPr>
          <p:spPr bwMode="auto">
            <a:xfrm>
              <a:off x="3697" y="3335"/>
              <a:ext cx="3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sp>
          <p:nvSpPr>
            <p:cNvPr id="7201" name="Oval 433">
              <a:extLst>
                <a:ext uri="{FF2B5EF4-FFF2-40B4-BE49-F238E27FC236}">
                  <a16:creationId xmlns:a16="http://schemas.microsoft.com/office/drawing/2014/main" id="{C80A2FE4-2411-C411-7BD8-AC6EB09D1F19}"/>
                </a:ext>
              </a:extLst>
            </p:cNvPr>
            <p:cNvSpPr>
              <a:spLocks noChangeArrowheads="1"/>
            </p:cNvSpPr>
            <p:nvPr/>
          </p:nvSpPr>
          <p:spPr bwMode="auto">
            <a:xfrm>
              <a:off x="3743" y="334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7195" name="Group 436">
            <a:extLst>
              <a:ext uri="{FF2B5EF4-FFF2-40B4-BE49-F238E27FC236}">
                <a16:creationId xmlns:a16="http://schemas.microsoft.com/office/drawing/2014/main" id="{8BF30CA1-168D-4304-CB63-8B22F1D2AD8B}"/>
              </a:ext>
            </a:extLst>
          </p:cNvPr>
          <p:cNvGrpSpPr>
            <a:grpSpLocks/>
          </p:cNvGrpSpPr>
          <p:nvPr/>
        </p:nvGrpSpPr>
        <p:grpSpPr bwMode="auto">
          <a:xfrm>
            <a:off x="5867400" y="4797425"/>
            <a:ext cx="3025775" cy="366713"/>
            <a:chOff x="3696" y="3022"/>
            <a:chExt cx="1906" cy="231"/>
          </a:xfrm>
        </p:grpSpPr>
        <p:sp>
          <p:nvSpPr>
            <p:cNvPr id="7196" name="Rectangle 247">
              <a:extLst>
                <a:ext uri="{FF2B5EF4-FFF2-40B4-BE49-F238E27FC236}">
                  <a16:creationId xmlns:a16="http://schemas.microsoft.com/office/drawing/2014/main" id="{FCC4670F-43B5-E1F0-4F01-C6AEB3564DD6}"/>
                </a:ext>
              </a:extLst>
            </p:cNvPr>
            <p:cNvSpPr>
              <a:spLocks noChangeArrowheads="1"/>
            </p:cNvSpPr>
            <p:nvPr/>
          </p:nvSpPr>
          <p:spPr bwMode="auto">
            <a:xfrm>
              <a:off x="4059" y="3022"/>
              <a:ext cx="1543"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7" name="Text Box 255">
              <a:extLst>
                <a:ext uri="{FF2B5EF4-FFF2-40B4-BE49-F238E27FC236}">
                  <a16:creationId xmlns:a16="http://schemas.microsoft.com/office/drawing/2014/main" id="{5BA36D25-5561-2B7C-96D8-B51F0126353E}"/>
                </a:ext>
              </a:extLst>
            </p:cNvPr>
            <p:cNvSpPr txBox="1">
              <a:spLocks noChangeArrowheads="1"/>
            </p:cNvSpPr>
            <p:nvPr/>
          </p:nvSpPr>
          <p:spPr bwMode="auto">
            <a:xfrm>
              <a:off x="3696" y="3022"/>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sp>
          <p:nvSpPr>
            <p:cNvPr id="7198" name="Oval 435">
              <a:extLst>
                <a:ext uri="{FF2B5EF4-FFF2-40B4-BE49-F238E27FC236}">
                  <a16:creationId xmlns:a16="http://schemas.microsoft.com/office/drawing/2014/main" id="{44AA62DD-4F37-9106-7E3E-C712025ED8BE}"/>
                </a:ext>
              </a:extLst>
            </p:cNvPr>
            <p:cNvSpPr>
              <a:spLocks noChangeArrowheads="1"/>
            </p:cNvSpPr>
            <p:nvPr/>
          </p:nvSpPr>
          <p:spPr bwMode="auto">
            <a:xfrm>
              <a:off x="374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sp>
        <p:nvSpPr>
          <p:cNvPr id="2" name="Line 410">
            <a:extLst>
              <a:ext uri="{FF2B5EF4-FFF2-40B4-BE49-F238E27FC236}">
                <a16:creationId xmlns:a16="http://schemas.microsoft.com/office/drawing/2014/main" id="{4A9CDCEC-A5D0-39F2-E8CB-E33E12D59F32}"/>
              </a:ext>
            </a:extLst>
          </p:cNvPr>
          <p:cNvSpPr>
            <a:spLocks noChangeShapeType="1"/>
          </p:cNvSpPr>
          <p:nvPr/>
        </p:nvSpPr>
        <p:spPr bwMode="auto">
          <a:xfrm flipH="1" flipV="1">
            <a:off x="2627314" y="2643188"/>
            <a:ext cx="179386" cy="4977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707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707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708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691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704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16917"/>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16916"/>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17048"/>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117084"/>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116998"/>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117046"/>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0"/>
                                          </p:stCondLst>
                                        </p:cTn>
                                        <p:tgtEl>
                                          <p:spTgt spid="1169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915" grpId="0"/>
      <p:bldP spid="116916" grpId="0"/>
      <p:bldP spid="116917" grpId="0"/>
      <p:bldP spid="116997" grpId="0"/>
      <p:bldP spid="116998" grpId="0"/>
      <p:bldP spid="117046" grpId="0"/>
      <p:bldP spid="117047" grpId="0"/>
      <p:bldP spid="117048" grpId="0"/>
      <p:bldP spid="117074" grpId="0"/>
      <p:bldP spid="117075" grpId="0"/>
      <p:bldP spid="117084" grpId="0"/>
      <p:bldP spid="117085"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0FF191A-8EB4-53B8-3ACB-CE71BB836829}"/>
              </a:ext>
            </a:extLst>
          </p:cNvPr>
          <p:cNvSpPr>
            <a:spLocks noGrp="1" noChangeArrowheads="1"/>
          </p:cNvSpPr>
          <p:nvPr>
            <p:ph type="title"/>
          </p:nvPr>
        </p:nvSpPr>
        <p:spPr/>
        <p:txBody>
          <a:bodyPr/>
          <a:lstStyle/>
          <a:p>
            <a:r>
              <a:rPr lang="de-DE" altLang="de-DE"/>
              <a:t>Der Körperbau der Schnecke</a:t>
            </a:r>
          </a:p>
        </p:txBody>
      </p:sp>
      <p:grpSp>
        <p:nvGrpSpPr>
          <p:cNvPr id="8195" name="Group 3">
            <a:extLst>
              <a:ext uri="{FF2B5EF4-FFF2-40B4-BE49-F238E27FC236}">
                <a16:creationId xmlns:a16="http://schemas.microsoft.com/office/drawing/2014/main" id="{ED314123-1BA2-D985-E63F-1D6A442F608A}"/>
              </a:ext>
            </a:extLst>
          </p:cNvPr>
          <p:cNvGrpSpPr>
            <a:grpSpLocks/>
          </p:cNvGrpSpPr>
          <p:nvPr/>
        </p:nvGrpSpPr>
        <p:grpSpPr bwMode="auto">
          <a:xfrm>
            <a:off x="250825" y="4292600"/>
            <a:ext cx="2520950" cy="366713"/>
            <a:chOff x="204" y="2704"/>
            <a:chExt cx="1588" cy="231"/>
          </a:xfrm>
        </p:grpSpPr>
        <p:sp>
          <p:nvSpPr>
            <p:cNvPr id="8307" name="Rectangle 4">
              <a:extLst>
                <a:ext uri="{FF2B5EF4-FFF2-40B4-BE49-F238E27FC236}">
                  <a16:creationId xmlns:a16="http://schemas.microsoft.com/office/drawing/2014/main" id="{4702C7D8-AB5F-F444-842F-BA8EE8DFB963}"/>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308" name="Group 5">
              <a:extLst>
                <a:ext uri="{FF2B5EF4-FFF2-40B4-BE49-F238E27FC236}">
                  <a16:creationId xmlns:a16="http://schemas.microsoft.com/office/drawing/2014/main" id="{D62348B9-EB87-6DDB-5316-10889E783F0E}"/>
                </a:ext>
              </a:extLst>
            </p:cNvPr>
            <p:cNvGrpSpPr>
              <a:grpSpLocks/>
            </p:cNvGrpSpPr>
            <p:nvPr/>
          </p:nvGrpSpPr>
          <p:grpSpPr bwMode="auto">
            <a:xfrm>
              <a:off x="204" y="2704"/>
              <a:ext cx="227" cy="231"/>
              <a:chOff x="204" y="2704"/>
              <a:chExt cx="227" cy="231"/>
            </a:xfrm>
          </p:grpSpPr>
          <p:sp>
            <p:nvSpPr>
              <p:cNvPr id="8309" name="Oval 6">
                <a:extLst>
                  <a:ext uri="{FF2B5EF4-FFF2-40B4-BE49-F238E27FC236}">
                    <a16:creationId xmlns:a16="http://schemas.microsoft.com/office/drawing/2014/main" id="{8E6E89C8-D7FA-40E4-FB5D-F98A92CFF11E}"/>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310" name="Text Box 7">
                <a:extLst>
                  <a:ext uri="{FF2B5EF4-FFF2-40B4-BE49-F238E27FC236}">
                    <a16:creationId xmlns:a16="http://schemas.microsoft.com/office/drawing/2014/main" id="{552DF258-26E7-4038-E3C8-8A442E70024F}"/>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8196" name="Group 8">
            <a:extLst>
              <a:ext uri="{FF2B5EF4-FFF2-40B4-BE49-F238E27FC236}">
                <a16:creationId xmlns:a16="http://schemas.microsoft.com/office/drawing/2014/main" id="{B7645305-EE9C-3575-701F-290AEC6CCD40}"/>
              </a:ext>
            </a:extLst>
          </p:cNvPr>
          <p:cNvGrpSpPr>
            <a:grpSpLocks/>
          </p:cNvGrpSpPr>
          <p:nvPr/>
        </p:nvGrpSpPr>
        <p:grpSpPr bwMode="auto">
          <a:xfrm>
            <a:off x="250825" y="5300663"/>
            <a:ext cx="2520950" cy="366712"/>
            <a:chOff x="204" y="3022"/>
            <a:chExt cx="1588" cy="231"/>
          </a:xfrm>
        </p:grpSpPr>
        <p:sp>
          <p:nvSpPr>
            <p:cNvPr id="8303" name="Rectangle 9">
              <a:extLst>
                <a:ext uri="{FF2B5EF4-FFF2-40B4-BE49-F238E27FC236}">
                  <a16:creationId xmlns:a16="http://schemas.microsoft.com/office/drawing/2014/main" id="{60CFD825-4E00-845E-A3BA-FF0436BDE072}"/>
                </a:ext>
              </a:extLst>
            </p:cNvPr>
            <p:cNvSpPr>
              <a:spLocks noChangeArrowheads="1"/>
            </p:cNvSpPr>
            <p:nvPr/>
          </p:nvSpPr>
          <p:spPr bwMode="auto">
            <a:xfrm>
              <a:off x="521"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304" name="Group 10">
              <a:extLst>
                <a:ext uri="{FF2B5EF4-FFF2-40B4-BE49-F238E27FC236}">
                  <a16:creationId xmlns:a16="http://schemas.microsoft.com/office/drawing/2014/main" id="{AAC07A15-77CA-FEEF-82BF-DA3A35F9FABB}"/>
                </a:ext>
              </a:extLst>
            </p:cNvPr>
            <p:cNvGrpSpPr>
              <a:grpSpLocks/>
            </p:cNvGrpSpPr>
            <p:nvPr/>
          </p:nvGrpSpPr>
          <p:grpSpPr bwMode="auto">
            <a:xfrm>
              <a:off x="204" y="3022"/>
              <a:ext cx="227" cy="231"/>
              <a:chOff x="204" y="3022"/>
              <a:chExt cx="227" cy="231"/>
            </a:xfrm>
          </p:grpSpPr>
          <p:sp>
            <p:nvSpPr>
              <p:cNvPr id="8305" name="Oval 11">
                <a:extLst>
                  <a:ext uri="{FF2B5EF4-FFF2-40B4-BE49-F238E27FC236}">
                    <a16:creationId xmlns:a16="http://schemas.microsoft.com/office/drawing/2014/main" id="{A467DB9E-3307-C870-D3C6-86225CD4E0A4}"/>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306" name="Text Box 12">
                <a:extLst>
                  <a:ext uri="{FF2B5EF4-FFF2-40B4-BE49-F238E27FC236}">
                    <a16:creationId xmlns:a16="http://schemas.microsoft.com/office/drawing/2014/main" id="{5D42E418-465D-3C5C-31A6-B1C0CF8D813D}"/>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8197" name="Group 13">
            <a:extLst>
              <a:ext uri="{FF2B5EF4-FFF2-40B4-BE49-F238E27FC236}">
                <a16:creationId xmlns:a16="http://schemas.microsoft.com/office/drawing/2014/main" id="{E37D4503-6F3E-A783-982F-A33E7984F53A}"/>
              </a:ext>
            </a:extLst>
          </p:cNvPr>
          <p:cNvGrpSpPr>
            <a:grpSpLocks/>
          </p:cNvGrpSpPr>
          <p:nvPr/>
        </p:nvGrpSpPr>
        <p:grpSpPr bwMode="auto">
          <a:xfrm>
            <a:off x="250825" y="5803900"/>
            <a:ext cx="2520950" cy="366713"/>
            <a:chOff x="204" y="3339"/>
            <a:chExt cx="1588" cy="231"/>
          </a:xfrm>
        </p:grpSpPr>
        <p:sp>
          <p:nvSpPr>
            <p:cNvPr id="8299" name="Rectangle 14">
              <a:extLst>
                <a:ext uri="{FF2B5EF4-FFF2-40B4-BE49-F238E27FC236}">
                  <a16:creationId xmlns:a16="http://schemas.microsoft.com/office/drawing/2014/main" id="{2EFEF421-AFEA-3B08-0AB6-99009F333009}"/>
                </a:ext>
              </a:extLst>
            </p:cNvPr>
            <p:cNvSpPr>
              <a:spLocks noChangeArrowheads="1"/>
            </p:cNvSpPr>
            <p:nvPr/>
          </p:nvSpPr>
          <p:spPr bwMode="auto">
            <a:xfrm>
              <a:off x="521"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300" name="Group 15">
              <a:extLst>
                <a:ext uri="{FF2B5EF4-FFF2-40B4-BE49-F238E27FC236}">
                  <a16:creationId xmlns:a16="http://schemas.microsoft.com/office/drawing/2014/main" id="{35C594B2-C289-0052-1D6C-478DA9151B20}"/>
                </a:ext>
              </a:extLst>
            </p:cNvPr>
            <p:cNvGrpSpPr>
              <a:grpSpLocks/>
            </p:cNvGrpSpPr>
            <p:nvPr/>
          </p:nvGrpSpPr>
          <p:grpSpPr bwMode="auto">
            <a:xfrm>
              <a:off x="204" y="3339"/>
              <a:ext cx="227" cy="231"/>
              <a:chOff x="204" y="3339"/>
              <a:chExt cx="227" cy="231"/>
            </a:xfrm>
          </p:grpSpPr>
          <p:sp>
            <p:nvSpPr>
              <p:cNvPr id="8301" name="Oval 16">
                <a:extLst>
                  <a:ext uri="{FF2B5EF4-FFF2-40B4-BE49-F238E27FC236}">
                    <a16:creationId xmlns:a16="http://schemas.microsoft.com/office/drawing/2014/main" id="{60E30495-37A2-90DC-0CFD-D988924DFF2B}"/>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302" name="Text Box 17">
                <a:extLst>
                  <a:ext uri="{FF2B5EF4-FFF2-40B4-BE49-F238E27FC236}">
                    <a16:creationId xmlns:a16="http://schemas.microsoft.com/office/drawing/2014/main" id="{B67E0EB2-D2DD-0E7C-DECD-5FBC15A535E7}"/>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8198" name="Group 18">
            <a:extLst>
              <a:ext uri="{FF2B5EF4-FFF2-40B4-BE49-F238E27FC236}">
                <a16:creationId xmlns:a16="http://schemas.microsoft.com/office/drawing/2014/main" id="{6D781B49-AD79-77F0-3783-26AB666A9070}"/>
              </a:ext>
            </a:extLst>
          </p:cNvPr>
          <p:cNvGrpSpPr>
            <a:grpSpLocks/>
          </p:cNvGrpSpPr>
          <p:nvPr/>
        </p:nvGrpSpPr>
        <p:grpSpPr bwMode="auto">
          <a:xfrm>
            <a:off x="3060700" y="4286250"/>
            <a:ext cx="2520950" cy="366713"/>
            <a:chOff x="204" y="3657"/>
            <a:chExt cx="1588" cy="231"/>
          </a:xfrm>
        </p:grpSpPr>
        <p:sp>
          <p:nvSpPr>
            <p:cNvPr id="8295" name="Rectangle 19">
              <a:extLst>
                <a:ext uri="{FF2B5EF4-FFF2-40B4-BE49-F238E27FC236}">
                  <a16:creationId xmlns:a16="http://schemas.microsoft.com/office/drawing/2014/main" id="{E55993B7-6276-5EEB-252B-7A5592E21995}"/>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96" name="Group 20">
              <a:extLst>
                <a:ext uri="{FF2B5EF4-FFF2-40B4-BE49-F238E27FC236}">
                  <a16:creationId xmlns:a16="http://schemas.microsoft.com/office/drawing/2014/main" id="{099D6CEE-3284-B792-148B-70DD19657BAE}"/>
                </a:ext>
              </a:extLst>
            </p:cNvPr>
            <p:cNvGrpSpPr>
              <a:grpSpLocks/>
            </p:cNvGrpSpPr>
            <p:nvPr/>
          </p:nvGrpSpPr>
          <p:grpSpPr bwMode="auto">
            <a:xfrm>
              <a:off x="204" y="3657"/>
              <a:ext cx="227" cy="231"/>
              <a:chOff x="204" y="3657"/>
              <a:chExt cx="227" cy="231"/>
            </a:xfrm>
          </p:grpSpPr>
          <p:sp>
            <p:nvSpPr>
              <p:cNvPr id="8297" name="Oval 21">
                <a:extLst>
                  <a:ext uri="{FF2B5EF4-FFF2-40B4-BE49-F238E27FC236}">
                    <a16:creationId xmlns:a16="http://schemas.microsoft.com/office/drawing/2014/main" id="{8E99FB72-5705-7E7F-E58C-B06CB34A36B4}"/>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98" name="Text Box 22">
                <a:extLst>
                  <a:ext uri="{FF2B5EF4-FFF2-40B4-BE49-F238E27FC236}">
                    <a16:creationId xmlns:a16="http://schemas.microsoft.com/office/drawing/2014/main" id="{B0A5E339-E471-0BC6-9BB4-7229502B91FA}"/>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8199" name="Group 23">
            <a:extLst>
              <a:ext uri="{FF2B5EF4-FFF2-40B4-BE49-F238E27FC236}">
                <a16:creationId xmlns:a16="http://schemas.microsoft.com/office/drawing/2014/main" id="{AAAF428F-5DF2-B1C8-2FD0-BDF23EE253A0}"/>
              </a:ext>
            </a:extLst>
          </p:cNvPr>
          <p:cNvGrpSpPr>
            <a:grpSpLocks/>
          </p:cNvGrpSpPr>
          <p:nvPr/>
        </p:nvGrpSpPr>
        <p:grpSpPr bwMode="auto">
          <a:xfrm>
            <a:off x="3059113" y="4803775"/>
            <a:ext cx="2520950" cy="366713"/>
            <a:chOff x="1882" y="2704"/>
            <a:chExt cx="1588" cy="231"/>
          </a:xfrm>
        </p:grpSpPr>
        <p:sp>
          <p:nvSpPr>
            <p:cNvPr id="8291" name="Rectangle 24">
              <a:extLst>
                <a:ext uri="{FF2B5EF4-FFF2-40B4-BE49-F238E27FC236}">
                  <a16:creationId xmlns:a16="http://schemas.microsoft.com/office/drawing/2014/main" id="{E9E0DD83-A0A2-648A-07D6-8F742A557595}"/>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92" name="Group 25">
              <a:extLst>
                <a:ext uri="{FF2B5EF4-FFF2-40B4-BE49-F238E27FC236}">
                  <a16:creationId xmlns:a16="http://schemas.microsoft.com/office/drawing/2014/main" id="{ED8C499A-2C2D-0E03-535C-5DFE28D7C918}"/>
                </a:ext>
              </a:extLst>
            </p:cNvPr>
            <p:cNvGrpSpPr>
              <a:grpSpLocks/>
            </p:cNvGrpSpPr>
            <p:nvPr/>
          </p:nvGrpSpPr>
          <p:grpSpPr bwMode="auto">
            <a:xfrm>
              <a:off x="1882" y="2704"/>
              <a:ext cx="227" cy="231"/>
              <a:chOff x="1882" y="2704"/>
              <a:chExt cx="227" cy="231"/>
            </a:xfrm>
          </p:grpSpPr>
          <p:sp>
            <p:nvSpPr>
              <p:cNvPr id="8293" name="Oval 26">
                <a:extLst>
                  <a:ext uri="{FF2B5EF4-FFF2-40B4-BE49-F238E27FC236}">
                    <a16:creationId xmlns:a16="http://schemas.microsoft.com/office/drawing/2014/main" id="{85E38357-216A-F968-102F-CF368060235F}"/>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94" name="Text Box 27">
                <a:extLst>
                  <a:ext uri="{FF2B5EF4-FFF2-40B4-BE49-F238E27FC236}">
                    <a16:creationId xmlns:a16="http://schemas.microsoft.com/office/drawing/2014/main" id="{49EFC4C4-7062-8D7F-7833-DAA9E37D5E84}"/>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8200" name="Group 28">
            <a:extLst>
              <a:ext uri="{FF2B5EF4-FFF2-40B4-BE49-F238E27FC236}">
                <a16:creationId xmlns:a16="http://schemas.microsoft.com/office/drawing/2014/main" id="{A3F5A70B-CBAB-DBFA-CFB9-6D84C7EE91E7}"/>
              </a:ext>
            </a:extLst>
          </p:cNvPr>
          <p:cNvGrpSpPr>
            <a:grpSpLocks/>
          </p:cNvGrpSpPr>
          <p:nvPr/>
        </p:nvGrpSpPr>
        <p:grpSpPr bwMode="auto">
          <a:xfrm>
            <a:off x="3059113" y="5300663"/>
            <a:ext cx="2520950" cy="366712"/>
            <a:chOff x="1882" y="3022"/>
            <a:chExt cx="1588" cy="231"/>
          </a:xfrm>
        </p:grpSpPr>
        <p:sp>
          <p:nvSpPr>
            <p:cNvPr id="8287" name="Rectangle 29">
              <a:extLst>
                <a:ext uri="{FF2B5EF4-FFF2-40B4-BE49-F238E27FC236}">
                  <a16:creationId xmlns:a16="http://schemas.microsoft.com/office/drawing/2014/main" id="{28EDE0BE-0517-B43B-9C62-0DC2FB93659C}"/>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88" name="Group 30">
              <a:extLst>
                <a:ext uri="{FF2B5EF4-FFF2-40B4-BE49-F238E27FC236}">
                  <a16:creationId xmlns:a16="http://schemas.microsoft.com/office/drawing/2014/main" id="{C16B9A12-CEFC-545F-D5D8-3F63D8E0545B}"/>
                </a:ext>
              </a:extLst>
            </p:cNvPr>
            <p:cNvGrpSpPr>
              <a:grpSpLocks/>
            </p:cNvGrpSpPr>
            <p:nvPr/>
          </p:nvGrpSpPr>
          <p:grpSpPr bwMode="auto">
            <a:xfrm>
              <a:off x="1882" y="3022"/>
              <a:ext cx="227" cy="231"/>
              <a:chOff x="1882" y="3022"/>
              <a:chExt cx="227" cy="231"/>
            </a:xfrm>
          </p:grpSpPr>
          <p:sp>
            <p:nvSpPr>
              <p:cNvPr id="8289" name="Oval 31">
                <a:extLst>
                  <a:ext uri="{FF2B5EF4-FFF2-40B4-BE49-F238E27FC236}">
                    <a16:creationId xmlns:a16="http://schemas.microsoft.com/office/drawing/2014/main" id="{3C25301C-F534-A826-F41E-D55BE0637D66}"/>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90" name="Text Box 32">
                <a:extLst>
                  <a:ext uri="{FF2B5EF4-FFF2-40B4-BE49-F238E27FC236}">
                    <a16:creationId xmlns:a16="http://schemas.microsoft.com/office/drawing/2014/main" id="{0C95EEFC-7D9B-7418-B332-0EA1DE40B0E6}"/>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sp>
        <p:nvSpPr>
          <p:cNvPr id="8201" name="Text Box 33">
            <a:extLst>
              <a:ext uri="{FF2B5EF4-FFF2-40B4-BE49-F238E27FC236}">
                <a16:creationId xmlns:a16="http://schemas.microsoft.com/office/drawing/2014/main" id="{96B2A0C4-F12D-0C54-F120-0970A777CC3F}"/>
              </a:ext>
            </a:extLst>
          </p:cNvPr>
          <p:cNvSpPr txBox="1">
            <a:spLocks noChangeArrowheads="1"/>
          </p:cNvSpPr>
          <p:nvPr/>
        </p:nvSpPr>
        <p:spPr bwMode="auto">
          <a:xfrm>
            <a:off x="754064" y="5805488"/>
            <a:ext cx="19478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Lunge</a:t>
            </a:r>
          </a:p>
        </p:txBody>
      </p:sp>
      <p:sp>
        <p:nvSpPr>
          <p:cNvPr id="8202" name="Text Box 34">
            <a:extLst>
              <a:ext uri="{FF2B5EF4-FFF2-40B4-BE49-F238E27FC236}">
                <a16:creationId xmlns:a16="http://schemas.microsoft.com/office/drawing/2014/main" id="{BCBE9315-3396-6F35-111A-CF03814E2627}"/>
              </a:ext>
            </a:extLst>
          </p:cNvPr>
          <p:cNvSpPr txBox="1">
            <a:spLocks noChangeArrowheads="1"/>
          </p:cNvSpPr>
          <p:nvPr/>
        </p:nvSpPr>
        <p:spPr bwMode="auto">
          <a:xfrm>
            <a:off x="3563938" y="5300663"/>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Fühler</a:t>
            </a:r>
          </a:p>
        </p:txBody>
      </p:sp>
      <p:sp>
        <p:nvSpPr>
          <p:cNvPr id="8203" name="Text Box 35">
            <a:extLst>
              <a:ext uri="{FF2B5EF4-FFF2-40B4-BE49-F238E27FC236}">
                <a16:creationId xmlns:a16="http://schemas.microsoft.com/office/drawing/2014/main" id="{7531550C-B9BF-BD59-7617-EB1EAC65522C}"/>
              </a:ext>
            </a:extLst>
          </p:cNvPr>
          <p:cNvSpPr txBox="1">
            <a:spLocks noChangeArrowheads="1"/>
          </p:cNvSpPr>
          <p:nvPr/>
        </p:nvSpPr>
        <p:spPr bwMode="auto">
          <a:xfrm>
            <a:off x="3563938" y="479742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After</a:t>
            </a:r>
          </a:p>
        </p:txBody>
      </p:sp>
      <p:sp>
        <p:nvSpPr>
          <p:cNvPr id="8204" name="Rectangle 36">
            <a:extLst>
              <a:ext uri="{FF2B5EF4-FFF2-40B4-BE49-F238E27FC236}">
                <a16:creationId xmlns:a16="http://schemas.microsoft.com/office/drawing/2014/main" id="{B711A77B-81EF-4458-04F8-ABF965B93B78}"/>
              </a:ext>
            </a:extLst>
          </p:cNvPr>
          <p:cNvSpPr>
            <a:spLocks noChangeArrowheads="1"/>
          </p:cNvSpPr>
          <p:nvPr/>
        </p:nvSpPr>
        <p:spPr bwMode="auto">
          <a:xfrm>
            <a:off x="6443663" y="4292600"/>
            <a:ext cx="2449512" cy="3603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05" name="Group 37">
            <a:extLst>
              <a:ext uri="{FF2B5EF4-FFF2-40B4-BE49-F238E27FC236}">
                <a16:creationId xmlns:a16="http://schemas.microsoft.com/office/drawing/2014/main" id="{D6517FA2-82D4-40BB-1AEE-E8CE6A3C95D3}"/>
              </a:ext>
            </a:extLst>
          </p:cNvPr>
          <p:cNvGrpSpPr>
            <a:grpSpLocks/>
          </p:cNvGrpSpPr>
          <p:nvPr/>
        </p:nvGrpSpPr>
        <p:grpSpPr bwMode="auto">
          <a:xfrm>
            <a:off x="5940425" y="4292600"/>
            <a:ext cx="360363" cy="366713"/>
            <a:chOff x="204" y="2704"/>
            <a:chExt cx="227" cy="231"/>
          </a:xfrm>
        </p:grpSpPr>
        <p:sp>
          <p:nvSpPr>
            <p:cNvPr id="8285" name="Oval 38">
              <a:extLst>
                <a:ext uri="{FF2B5EF4-FFF2-40B4-BE49-F238E27FC236}">
                  <a16:creationId xmlns:a16="http://schemas.microsoft.com/office/drawing/2014/main" id="{1A205FA7-2736-90DC-CE03-CD48F5B8A5D3}"/>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86" name="Text Box 39">
              <a:extLst>
                <a:ext uri="{FF2B5EF4-FFF2-40B4-BE49-F238E27FC236}">
                  <a16:creationId xmlns:a16="http://schemas.microsoft.com/office/drawing/2014/main" id="{BA5EFFD4-7E2E-FD07-1669-713CB6D41183}"/>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sp>
        <p:nvSpPr>
          <p:cNvPr id="8206" name="Rectangle 40">
            <a:extLst>
              <a:ext uri="{FF2B5EF4-FFF2-40B4-BE49-F238E27FC236}">
                <a16:creationId xmlns:a16="http://schemas.microsoft.com/office/drawing/2014/main" id="{7F27FF5F-4667-44D8-EE97-D91031227A77}"/>
              </a:ext>
            </a:extLst>
          </p:cNvPr>
          <p:cNvSpPr>
            <a:spLocks noChangeArrowheads="1"/>
          </p:cNvSpPr>
          <p:nvPr/>
        </p:nvSpPr>
        <p:spPr bwMode="auto">
          <a:xfrm>
            <a:off x="6443663" y="4797425"/>
            <a:ext cx="2449512" cy="3603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07" name="Rectangle 41">
            <a:extLst>
              <a:ext uri="{FF2B5EF4-FFF2-40B4-BE49-F238E27FC236}">
                <a16:creationId xmlns:a16="http://schemas.microsoft.com/office/drawing/2014/main" id="{E8684389-1C4E-53A7-F3D4-66E82CF25479}"/>
              </a:ext>
            </a:extLst>
          </p:cNvPr>
          <p:cNvSpPr>
            <a:spLocks noChangeArrowheads="1"/>
          </p:cNvSpPr>
          <p:nvPr/>
        </p:nvSpPr>
        <p:spPr bwMode="auto">
          <a:xfrm>
            <a:off x="6443663" y="5308600"/>
            <a:ext cx="2449512" cy="3603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08" name="Oval 42">
            <a:extLst>
              <a:ext uri="{FF2B5EF4-FFF2-40B4-BE49-F238E27FC236}">
                <a16:creationId xmlns:a16="http://schemas.microsoft.com/office/drawing/2014/main" id="{70EB6E9C-7E81-F92B-9335-3A3DAF3A2253}"/>
              </a:ext>
            </a:extLst>
          </p:cNvPr>
          <p:cNvSpPr>
            <a:spLocks noChangeArrowheads="1"/>
          </p:cNvSpPr>
          <p:nvPr/>
        </p:nvSpPr>
        <p:spPr bwMode="auto">
          <a:xfrm>
            <a:off x="5940425" y="4797425"/>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09" name="Text Box 43">
            <a:extLst>
              <a:ext uri="{FF2B5EF4-FFF2-40B4-BE49-F238E27FC236}">
                <a16:creationId xmlns:a16="http://schemas.microsoft.com/office/drawing/2014/main" id="{1870D476-C07C-71DA-C07E-4A2B4E322E97}"/>
              </a:ext>
            </a:extLst>
          </p:cNvPr>
          <p:cNvSpPr txBox="1">
            <a:spLocks noChangeArrowheads="1"/>
          </p:cNvSpPr>
          <p:nvPr/>
        </p:nvSpPr>
        <p:spPr bwMode="auto">
          <a:xfrm>
            <a:off x="5867400" y="4797425"/>
            <a:ext cx="5032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sp>
        <p:nvSpPr>
          <p:cNvPr id="8210" name="Text Box 44">
            <a:extLst>
              <a:ext uri="{FF2B5EF4-FFF2-40B4-BE49-F238E27FC236}">
                <a16:creationId xmlns:a16="http://schemas.microsoft.com/office/drawing/2014/main" id="{66E7BF4D-D0C3-6DF8-D7CB-57F8D4EDE5E8}"/>
              </a:ext>
            </a:extLst>
          </p:cNvPr>
          <p:cNvSpPr txBox="1">
            <a:spLocks noChangeArrowheads="1"/>
          </p:cNvSpPr>
          <p:nvPr/>
        </p:nvSpPr>
        <p:spPr bwMode="auto">
          <a:xfrm>
            <a:off x="6443663" y="5829300"/>
            <a:ext cx="22320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Geschlechtsorgan</a:t>
            </a:r>
          </a:p>
        </p:txBody>
      </p:sp>
      <p:sp>
        <p:nvSpPr>
          <p:cNvPr id="8211" name="Text Box 45">
            <a:extLst>
              <a:ext uri="{FF2B5EF4-FFF2-40B4-BE49-F238E27FC236}">
                <a16:creationId xmlns:a16="http://schemas.microsoft.com/office/drawing/2014/main" id="{A8A89C4E-4AE2-D97D-FEE5-36E781131D08}"/>
              </a:ext>
            </a:extLst>
          </p:cNvPr>
          <p:cNvSpPr txBox="1">
            <a:spLocks noChangeArrowheads="1"/>
          </p:cNvSpPr>
          <p:nvPr/>
        </p:nvSpPr>
        <p:spPr bwMode="auto">
          <a:xfrm>
            <a:off x="6443663" y="4797425"/>
            <a:ext cx="24495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Nervensystem</a:t>
            </a:r>
          </a:p>
        </p:txBody>
      </p:sp>
      <p:sp>
        <p:nvSpPr>
          <p:cNvPr id="8212" name="Text Box 46">
            <a:extLst>
              <a:ext uri="{FF2B5EF4-FFF2-40B4-BE49-F238E27FC236}">
                <a16:creationId xmlns:a16="http://schemas.microsoft.com/office/drawing/2014/main" id="{09AFAFA2-D68B-9DD4-6D6A-FF7D4722999B}"/>
              </a:ext>
            </a:extLst>
          </p:cNvPr>
          <p:cNvSpPr txBox="1">
            <a:spLocks noChangeArrowheads="1"/>
          </p:cNvSpPr>
          <p:nvPr/>
        </p:nvSpPr>
        <p:spPr bwMode="auto">
          <a:xfrm>
            <a:off x="6443663" y="532447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Verdauungssystem</a:t>
            </a:r>
          </a:p>
        </p:txBody>
      </p:sp>
      <p:sp>
        <p:nvSpPr>
          <p:cNvPr id="8213" name="Text Box 47">
            <a:extLst>
              <a:ext uri="{FF2B5EF4-FFF2-40B4-BE49-F238E27FC236}">
                <a16:creationId xmlns:a16="http://schemas.microsoft.com/office/drawing/2014/main" id="{B5BD4098-ED50-1E35-1BD6-E29A668F60B7}"/>
              </a:ext>
            </a:extLst>
          </p:cNvPr>
          <p:cNvSpPr txBox="1">
            <a:spLocks noChangeArrowheads="1"/>
          </p:cNvSpPr>
          <p:nvPr/>
        </p:nvSpPr>
        <p:spPr bwMode="auto">
          <a:xfrm>
            <a:off x="3563938" y="429260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Mantel</a:t>
            </a:r>
          </a:p>
        </p:txBody>
      </p:sp>
      <p:sp>
        <p:nvSpPr>
          <p:cNvPr id="8214" name="Text Box 48">
            <a:extLst>
              <a:ext uri="{FF2B5EF4-FFF2-40B4-BE49-F238E27FC236}">
                <a16:creationId xmlns:a16="http://schemas.microsoft.com/office/drawing/2014/main" id="{9382149C-6A88-47E0-5045-BB5C07697C5E}"/>
              </a:ext>
            </a:extLst>
          </p:cNvPr>
          <p:cNvSpPr txBox="1">
            <a:spLocks noChangeArrowheads="1"/>
          </p:cNvSpPr>
          <p:nvPr/>
        </p:nvSpPr>
        <p:spPr bwMode="auto">
          <a:xfrm>
            <a:off x="3563938" y="5805488"/>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Raspelzunge</a:t>
            </a:r>
          </a:p>
        </p:txBody>
      </p:sp>
      <p:grpSp>
        <p:nvGrpSpPr>
          <p:cNvPr id="8215" name="Group 49">
            <a:extLst>
              <a:ext uri="{FF2B5EF4-FFF2-40B4-BE49-F238E27FC236}">
                <a16:creationId xmlns:a16="http://schemas.microsoft.com/office/drawing/2014/main" id="{604E0FF0-5EE8-E331-29F2-DBF6AA6647FE}"/>
              </a:ext>
            </a:extLst>
          </p:cNvPr>
          <p:cNvGrpSpPr>
            <a:grpSpLocks/>
          </p:cNvGrpSpPr>
          <p:nvPr/>
        </p:nvGrpSpPr>
        <p:grpSpPr bwMode="auto">
          <a:xfrm>
            <a:off x="250825" y="4797425"/>
            <a:ext cx="2520950" cy="366713"/>
            <a:chOff x="1882" y="2704"/>
            <a:chExt cx="1588" cy="231"/>
          </a:xfrm>
        </p:grpSpPr>
        <p:sp>
          <p:nvSpPr>
            <p:cNvPr id="8281" name="Rectangle 50">
              <a:extLst>
                <a:ext uri="{FF2B5EF4-FFF2-40B4-BE49-F238E27FC236}">
                  <a16:creationId xmlns:a16="http://schemas.microsoft.com/office/drawing/2014/main" id="{D8F09FA3-B3AD-AEC5-B027-830FD0A5CECA}"/>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82" name="Group 51">
              <a:extLst>
                <a:ext uri="{FF2B5EF4-FFF2-40B4-BE49-F238E27FC236}">
                  <a16:creationId xmlns:a16="http://schemas.microsoft.com/office/drawing/2014/main" id="{328E4E6D-3270-1A99-4F02-DBEDFF87A114}"/>
                </a:ext>
              </a:extLst>
            </p:cNvPr>
            <p:cNvGrpSpPr>
              <a:grpSpLocks/>
            </p:cNvGrpSpPr>
            <p:nvPr/>
          </p:nvGrpSpPr>
          <p:grpSpPr bwMode="auto">
            <a:xfrm>
              <a:off x="1882" y="2704"/>
              <a:ext cx="227" cy="231"/>
              <a:chOff x="1882" y="2704"/>
              <a:chExt cx="227" cy="231"/>
            </a:xfrm>
          </p:grpSpPr>
          <p:sp>
            <p:nvSpPr>
              <p:cNvPr id="8283" name="Oval 52">
                <a:extLst>
                  <a:ext uri="{FF2B5EF4-FFF2-40B4-BE49-F238E27FC236}">
                    <a16:creationId xmlns:a16="http://schemas.microsoft.com/office/drawing/2014/main" id="{F809FD22-3838-6B7B-57CB-0EDDBD56B6B1}"/>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84" name="Text Box 53">
                <a:extLst>
                  <a:ext uri="{FF2B5EF4-FFF2-40B4-BE49-F238E27FC236}">
                    <a16:creationId xmlns:a16="http://schemas.microsoft.com/office/drawing/2014/main" id="{22B41A5F-B5C6-DD36-7B1D-C5DE897AE834}"/>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8216" name="Group 54">
            <a:extLst>
              <a:ext uri="{FF2B5EF4-FFF2-40B4-BE49-F238E27FC236}">
                <a16:creationId xmlns:a16="http://schemas.microsoft.com/office/drawing/2014/main" id="{AEE85A0A-18A0-6E3E-B406-643C7DED04B9}"/>
              </a:ext>
            </a:extLst>
          </p:cNvPr>
          <p:cNvGrpSpPr>
            <a:grpSpLocks/>
          </p:cNvGrpSpPr>
          <p:nvPr/>
        </p:nvGrpSpPr>
        <p:grpSpPr bwMode="auto">
          <a:xfrm>
            <a:off x="3059113" y="5805488"/>
            <a:ext cx="2520950" cy="366712"/>
            <a:chOff x="1882" y="3022"/>
            <a:chExt cx="1588" cy="231"/>
          </a:xfrm>
        </p:grpSpPr>
        <p:sp>
          <p:nvSpPr>
            <p:cNvPr id="8277" name="Rectangle 55">
              <a:extLst>
                <a:ext uri="{FF2B5EF4-FFF2-40B4-BE49-F238E27FC236}">
                  <a16:creationId xmlns:a16="http://schemas.microsoft.com/office/drawing/2014/main" id="{9C92B335-E64D-A5BC-4461-EF0EB9F64934}"/>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78" name="Group 56">
              <a:extLst>
                <a:ext uri="{FF2B5EF4-FFF2-40B4-BE49-F238E27FC236}">
                  <a16:creationId xmlns:a16="http://schemas.microsoft.com/office/drawing/2014/main" id="{CD584C81-F914-EC59-1A7A-08E83FF89239}"/>
                </a:ext>
              </a:extLst>
            </p:cNvPr>
            <p:cNvGrpSpPr>
              <a:grpSpLocks/>
            </p:cNvGrpSpPr>
            <p:nvPr/>
          </p:nvGrpSpPr>
          <p:grpSpPr bwMode="auto">
            <a:xfrm>
              <a:off x="1882" y="3022"/>
              <a:ext cx="227" cy="231"/>
              <a:chOff x="1882" y="3022"/>
              <a:chExt cx="227" cy="231"/>
            </a:xfrm>
          </p:grpSpPr>
          <p:sp>
            <p:nvSpPr>
              <p:cNvPr id="8279" name="Oval 57">
                <a:extLst>
                  <a:ext uri="{FF2B5EF4-FFF2-40B4-BE49-F238E27FC236}">
                    <a16:creationId xmlns:a16="http://schemas.microsoft.com/office/drawing/2014/main" id="{5F18C951-BEEE-3C60-B4CA-7577B0A736EE}"/>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80" name="Text Box 58">
                <a:extLst>
                  <a:ext uri="{FF2B5EF4-FFF2-40B4-BE49-F238E27FC236}">
                    <a16:creationId xmlns:a16="http://schemas.microsoft.com/office/drawing/2014/main" id="{129DE852-A2EB-AB36-6355-42D7E4751174}"/>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sp>
        <p:nvSpPr>
          <p:cNvPr id="8217" name="Oval 59">
            <a:extLst>
              <a:ext uri="{FF2B5EF4-FFF2-40B4-BE49-F238E27FC236}">
                <a16:creationId xmlns:a16="http://schemas.microsoft.com/office/drawing/2014/main" id="{B0635F22-64A8-56B1-D725-C04DCDA79D9A}"/>
              </a:ext>
            </a:extLst>
          </p:cNvPr>
          <p:cNvSpPr>
            <a:spLocks noChangeArrowheads="1"/>
          </p:cNvSpPr>
          <p:nvPr/>
        </p:nvSpPr>
        <p:spPr bwMode="auto">
          <a:xfrm>
            <a:off x="5942013" y="5302250"/>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18" name="Text Box 60">
            <a:extLst>
              <a:ext uri="{FF2B5EF4-FFF2-40B4-BE49-F238E27FC236}">
                <a16:creationId xmlns:a16="http://schemas.microsoft.com/office/drawing/2014/main" id="{D09182B8-5BB8-5D3E-033B-08FF1DA64739}"/>
              </a:ext>
            </a:extLst>
          </p:cNvPr>
          <p:cNvSpPr txBox="1">
            <a:spLocks noChangeArrowheads="1"/>
          </p:cNvSpPr>
          <p:nvPr/>
        </p:nvSpPr>
        <p:spPr bwMode="auto">
          <a:xfrm>
            <a:off x="5868988" y="5307013"/>
            <a:ext cx="5349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sp>
        <p:nvSpPr>
          <p:cNvPr id="8219" name="Oval 61">
            <a:extLst>
              <a:ext uri="{FF2B5EF4-FFF2-40B4-BE49-F238E27FC236}">
                <a16:creationId xmlns:a16="http://schemas.microsoft.com/office/drawing/2014/main" id="{DEF7411A-BA71-E3A1-E61D-BFAE7F192CB2}"/>
              </a:ext>
            </a:extLst>
          </p:cNvPr>
          <p:cNvSpPr>
            <a:spLocks noChangeArrowheads="1"/>
          </p:cNvSpPr>
          <p:nvPr/>
        </p:nvSpPr>
        <p:spPr bwMode="auto">
          <a:xfrm>
            <a:off x="5940425" y="5799138"/>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20" name="Text Box 62">
            <a:extLst>
              <a:ext uri="{FF2B5EF4-FFF2-40B4-BE49-F238E27FC236}">
                <a16:creationId xmlns:a16="http://schemas.microsoft.com/office/drawing/2014/main" id="{E26B8187-1C9F-ED30-B65B-5E19B0036005}"/>
              </a:ext>
            </a:extLst>
          </p:cNvPr>
          <p:cNvSpPr txBox="1">
            <a:spLocks noChangeArrowheads="1"/>
          </p:cNvSpPr>
          <p:nvPr/>
        </p:nvSpPr>
        <p:spPr bwMode="auto">
          <a:xfrm>
            <a:off x="5867400" y="5799138"/>
            <a:ext cx="5032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sp>
        <p:nvSpPr>
          <p:cNvPr id="8221" name="Rectangle 63">
            <a:extLst>
              <a:ext uri="{FF2B5EF4-FFF2-40B4-BE49-F238E27FC236}">
                <a16:creationId xmlns:a16="http://schemas.microsoft.com/office/drawing/2014/main" id="{CF64B0C9-4888-FAA6-D1AB-2757D7873712}"/>
              </a:ext>
            </a:extLst>
          </p:cNvPr>
          <p:cNvSpPr>
            <a:spLocks noChangeArrowheads="1"/>
          </p:cNvSpPr>
          <p:nvPr/>
        </p:nvSpPr>
        <p:spPr bwMode="auto">
          <a:xfrm>
            <a:off x="6443663" y="5813425"/>
            <a:ext cx="2449512" cy="3603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22" name="Text Box 64">
            <a:extLst>
              <a:ext uri="{FF2B5EF4-FFF2-40B4-BE49-F238E27FC236}">
                <a16:creationId xmlns:a16="http://schemas.microsoft.com/office/drawing/2014/main" id="{7BD6E541-405E-CD65-02D1-1317D9BA2CE1}"/>
              </a:ext>
            </a:extLst>
          </p:cNvPr>
          <p:cNvSpPr txBox="1">
            <a:spLocks noChangeArrowheads="1"/>
          </p:cNvSpPr>
          <p:nvPr/>
        </p:nvSpPr>
        <p:spPr bwMode="auto">
          <a:xfrm>
            <a:off x="754063" y="4300538"/>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Gehäuse</a:t>
            </a:r>
          </a:p>
        </p:txBody>
      </p:sp>
      <p:sp>
        <p:nvSpPr>
          <p:cNvPr id="8223" name="Text Box 65">
            <a:extLst>
              <a:ext uri="{FF2B5EF4-FFF2-40B4-BE49-F238E27FC236}">
                <a16:creationId xmlns:a16="http://schemas.microsoft.com/office/drawing/2014/main" id="{3856998A-C3AD-96B4-9B3E-DD6B971A11D6}"/>
              </a:ext>
            </a:extLst>
          </p:cNvPr>
          <p:cNvSpPr txBox="1">
            <a:spLocks noChangeArrowheads="1"/>
          </p:cNvSpPr>
          <p:nvPr/>
        </p:nvSpPr>
        <p:spPr bwMode="auto">
          <a:xfrm>
            <a:off x="755650" y="4797425"/>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Spindelmuskel</a:t>
            </a:r>
          </a:p>
        </p:txBody>
      </p:sp>
      <p:sp>
        <p:nvSpPr>
          <p:cNvPr id="8224" name="Text Box 66">
            <a:extLst>
              <a:ext uri="{FF2B5EF4-FFF2-40B4-BE49-F238E27FC236}">
                <a16:creationId xmlns:a16="http://schemas.microsoft.com/office/drawing/2014/main" id="{B65D75DB-E9A6-698A-C7D0-75372BAC74FC}"/>
              </a:ext>
            </a:extLst>
          </p:cNvPr>
          <p:cNvSpPr txBox="1">
            <a:spLocks noChangeArrowheads="1"/>
          </p:cNvSpPr>
          <p:nvPr/>
        </p:nvSpPr>
        <p:spPr bwMode="auto">
          <a:xfrm>
            <a:off x="6443663" y="4292600"/>
            <a:ext cx="24495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Fuß</a:t>
            </a:r>
          </a:p>
        </p:txBody>
      </p:sp>
      <p:sp>
        <p:nvSpPr>
          <p:cNvPr id="8225" name="Text Box 67">
            <a:extLst>
              <a:ext uri="{FF2B5EF4-FFF2-40B4-BE49-F238E27FC236}">
                <a16:creationId xmlns:a16="http://schemas.microsoft.com/office/drawing/2014/main" id="{BAD6EB6C-098F-FC2E-ACC9-40BAB6C02B1E}"/>
              </a:ext>
            </a:extLst>
          </p:cNvPr>
          <p:cNvSpPr txBox="1">
            <a:spLocks noChangeArrowheads="1"/>
          </p:cNvSpPr>
          <p:nvPr/>
        </p:nvSpPr>
        <p:spPr bwMode="auto">
          <a:xfrm>
            <a:off x="755650" y="5300663"/>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Herz</a:t>
            </a:r>
          </a:p>
        </p:txBody>
      </p:sp>
      <p:grpSp>
        <p:nvGrpSpPr>
          <p:cNvPr id="8226" name="Group 118">
            <a:extLst>
              <a:ext uri="{FF2B5EF4-FFF2-40B4-BE49-F238E27FC236}">
                <a16:creationId xmlns:a16="http://schemas.microsoft.com/office/drawing/2014/main" id="{8E7AB7B3-F2F8-2A33-91CA-DE20B234549F}"/>
              </a:ext>
            </a:extLst>
          </p:cNvPr>
          <p:cNvGrpSpPr>
            <a:grpSpLocks/>
          </p:cNvGrpSpPr>
          <p:nvPr/>
        </p:nvGrpSpPr>
        <p:grpSpPr bwMode="auto">
          <a:xfrm>
            <a:off x="2335213" y="620713"/>
            <a:ext cx="5761037" cy="3390900"/>
            <a:chOff x="1471" y="391"/>
            <a:chExt cx="3629" cy="2136"/>
          </a:xfrm>
        </p:grpSpPr>
        <p:grpSp>
          <p:nvGrpSpPr>
            <p:cNvPr id="8227" name="Group 113">
              <a:extLst>
                <a:ext uri="{FF2B5EF4-FFF2-40B4-BE49-F238E27FC236}">
                  <a16:creationId xmlns:a16="http://schemas.microsoft.com/office/drawing/2014/main" id="{9BC41751-FB94-8098-C4AD-221985FEB044}"/>
                </a:ext>
              </a:extLst>
            </p:cNvPr>
            <p:cNvGrpSpPr>
              <a:grpSpLocks/>
            </p:cNvGrpSpPr>
            <p:nvPr/>
          </p:nvGrpSpPr>
          <p:grpSpPr bwMode="auto">
            <a:xfrm>
              <a:off x="4649" y="2296"/>
              <a:ext cx="451" cy="231"/>
              <a:chOff x="4649" y="2296"/>
              <a:chExt cx="451" cy="231"/>
            </a:xfrm>
          </p:grpSpPr>
          <p:sp>
            <p:nvSpPr>
              <p:cNvPr id="8274" name="Oval 85">
                <a:extLst>
                  <a:ext uri="{FF2B5EF4-FFF2-40B4-BE49-F238E27FC236}">
                    <a16:creationId xmlns:a16="http://schemas.microsoft.com/office/drawing/2014/main" id="{555FD0DB-6A7A-FDEC-D21E-89737EDF8736}"/>
                  </a:ext>
                </a:extLst>
              </p:cNvPr>
              <p:cNvSpPr>
                <a:spLocks noChangeArrowheads="1"/>
              </p:cNvSpPr>
              <p:nvPr/>
            </p:nvSpPr>
            <p:spPr bwMode="auto">
              <a:xfrm>
                <a:off x="4873" y="229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75" name="Text Box 86">
                <a:extLst>
                  <a:ext uri="{FF2B5EF4-FFF2-40B4-BE49-F238E27FC236}">
                    <a16:creationId xmlns:a16="http://schemas.microsoft.com/office/drawing/2014/main" id="{66548C41-4A4C-2C6D-E91C-127BE53B3F78}"/>
                  </a:ext>
                </a:extLst>
              </p:cNvPr>
              <p:cNvSpPr txBox="1">
                <a:spLocks noChangeArrowheads="1"/>
              </p:cNvSpPr>
              <p:nvPr/>
            </p:nvSpPr>
            <p:spPr bwMode="auto">
              <a:xfrm>
                <a:off x="4876" y="229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sp>
            <p:nvSpPr>
              <p:cNvPr id="8276" name="Line 101">
                <a:extLst>
                  <a:ext uri="{FF2B5EF4-FFF2-40B4-BE49-F238E27FC236}">
                    <a16:creationId xmlns:a16="http://schemas.microsoft.com/office/drawing/2014/main" id="{DCAE3689-1D9A-015E-E8E4-4BC60038ACE9}"/>
                  </a:ext>
                </a:extLst>
              </p:cNvPr>
              <p:cNvSpPr>
                <a:spLocks noChangeShapeType="1"/>
              </p:cNvSpPr>
              <p:nvPr/>
            </p:nvSpPr>
            <p:spPr bwMode="auto">
              <a:xfrm flipH="1">
                <a:off x="4649" y="2387"/>
                <a:ext cx="227"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28" name="Group 117">
              <a:extLst>
                <a:ext uri="{FF2B5EF4-FFF2-40B4-BE49-F238E27FC236}">
                  <a16:creationId xmlns:a16="http://schemas.microsoft.com/office/drawing/2014/main" id="{DAFAB4B2-FCE5-08C8-05A1-95F5EF3E0B2F}"/>
                </a:ext>
              </a:extLst>
            </p:cNvPr>
            <p:cNvGrpSpPr>
              <a:grpSpLocks/>
            </p:cNvGrpSpPr>
            <p:nvPr/>
          </p:nvGrpSpPr>
          <p:grpSpPr bwMode="auto">
            <a:xfrm>
              <a:off x="1471" y="391"/>
              <a:ext cx="3541" cy="2107"/>
              <a:chOff x="1471" y="391"/>
              <a:chExt cx="3541" cy="2107"/>
            </a:xfrm>
          </p:grpSpPr>
          <p:pic>
            <p:nvPicPr>
              <p:cNvPr id="8229" name="Picture 68" descr="schnecke">
                <a:extLst>
                  <a:ext uri="{FF2B5EF4-FFF2-40B4-BE49-F238E27FC236}">
                    <a16:creationId xmlns:a16="http://schemas.microsoft.com/office/drawing/2014/main" id="{F1841579-36B0-05FB-1EB0-17AC088562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6" y="482"/>
                <a:ext cx="3000" cy="2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230" name="Group 105">
                <a:extLst>
                  <a:ext uri="{FF2B5EF4-FFF2-40B4-BE49-F238E27FC236}">
                    <a16:creationId xmlns:a16="http://schemas.microsoft.com/office/drawing/2014/main" id="{644594C4-5E7C-F2E7-8E09-34DDA55C034B}"/>
                  </a:ext>
                </a:extLst>
              </p:cNvPr>
              <p:cNvGrpSpPr>
                <a:grpSpLocks/>
              </p:cNvGrpSpPr>
              <p:nvPr/>
            </p:nvGrpSpPr>
            <p:grpSpPr bwMode="auto">
              <a:xfrm>
                <a:off x="3878" y="391"/>
                <a:ext cx="315" cy="272"/>
                <a:chOff x="3878" y="391"/>
                <a:chExt cx="315" cy="272"/>
              </a:xfrm>
            </p:grpSpPr>
            <p:sp>
              <p:nvSpPr>
                <p:cNvPr id="8271" name="Oval 69">
                  <a:extLst>
                    <a:ext uri="{FF2B5EF4-FFF2-40B4-BE49-F238E27FC236}">
                      <a16:creationId xmlns:a16="http://schemas.microsoft.com/office/drawing/2014/main" id="{30FD1D00-45F8-CC85-DB61-A826F39BBB05}"/>
                    </a:ext>
                  </a:extLst>
                </p:cNvPr>
                <p:cNvSpPr>
                  <a:spLocks noChangeArrowheads="1"/>
                </p:cNvSpPr>
                <p:nvPr/>
              </p:nvSpPr>
              <p:spPr bwMode="auto">
                <a:xfrm>
                  <a:off x="3966" y="39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72" name="Text Box 70">
                  <a:extLst>
                    <a:ext uri="{FF2B5EF4-FFF2-40B4-BE49-F238E27FC236}">
                      <a16:creationId xmlns:a16="http://schemas.microsoft.com/office/drawing/2014/main" id="{C409385C-7A26-E831-EF38-F2F18CEFC26D}"/>
                    </a:ext>
                  </a:extLst>
                </p:cNvPr>
                <p:cNvSpPr txBox="1">
                  <a:spLocks noChangeArrowheads="1"/>
                </p:cNvSpPr>
                <p:nvPr/>
              </p:nvSpPr>
              <p:spPr bwMode="auto">
                <a:xfrm>
                  <a:off x="3969" y="39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8273" name="Line 93">
                  <a:extLst>
                    <a:ext uri="{FF2B5EF4-FFF2-40B4-BE49-F238E27FC236}">
                      <a16:creationId xmlns:a16="http://schemas.microsoft.com/office/drawing/2014/main" id="{B7456BFF-645C-3F5E-3D7F-ACBA723CB14F}"/>
                    </a:ext>
                  </a:extLst>
                </p:cNvPr>
                <p:cNvSpPr>
                  <a:spLocks noChangeShapeType="1"/>
                </p:cNvSpPr>
                <p:nvPr/>
              </p:nvSpPr>
              <p:spPr bwMode="auto">
                <a:xfrm flipH="1">
                  <a:off x="3878" y="572"/>
                  <a:ext cx="113"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31" name="Group 106">
                <a:extLst>
                  <a:ext uri="{FF2B5EF4-FFF2-40B4-BE49-F238E27FC236}">
                    <a16:creationId xmlns:a16="http://schemas.microsoft.com/office/drawing/2014/main" id="{78F8E500-DF46-167B-D11D-7C2E29AFC2FF}"/>
                  </a:ext>
                </a:extLst>
              </p:cNvPr>
              <p:cNvGrpSpPr>
                <a:grpSpLocks/>
              </p:cNvGrpSpPr>
              <p:nvPr/>
            </p:nvGrpSpPr>
            <p:grpSpPr bwMode="auto">
              <a:xfrm>
                <a:off x="3787" y="618"/>
                <a:ext cx="632" cy="272"/>
                <a:chOff x="3787" y="618"/>
                <a:chExt cx="632" cy="272"/>
              </a:xfrm>
            </p:grpSpPr>
            <p:sp>
              <p:nvSpPr>
                <p:cNvPr id="8268" name="Oval 71">
                  <a:extLst>
                    <a:ext uri="{FF2B5EF4-FFF2-40B4-BE49-F238E27FC236}">
                      <a16:creationId xmlns:a16="http://schemas.microsoft.com/office/drawing/2014/main" id="{EDEF248E-CDE8-937D-0374-23DEA0EFEE5C}"/>
                    </a:ext>
                  </a:extLst>
                </p:cNvPr>
                <p:cNvSpPr>
                  <a:spLocks noChangeArrowheads="1"/>
                </p:cNvSpPr>
                <p:nvPr/>
              </p:nvSpPr>
              <p:spPr bwMode="auto">
                <a:xfrm>
                  <a:off x="4192"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69" name="Text Box 72">
                  <a:extLst>
                    <a:ext uri="{FF2B5EF4-FFF2-40B4-BE49-F238E27FC236}">
                      <a16:creationId xmlns:a16="http://schemas.microsoft.com/office/drawing/2014/main" id="{5E663248-B2B6-21A3-D85B-F26ECF6C8096}"/>
                    </a:ext>
                  </a:extLst>
                </p:cNvPr>
                <p:cNvSpPr txBox="1">
                  <a:spLocks noChangeArrowheads="1"/>
                </p:cNvSpPr>
                <p:nvPr/>
              </p:nvSpPr>
              <p:spPr bwMode="auto">
                <a:xfrm>
                  <a:off x="4195"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8270" name="Line 94">
                  <a:extLst>
                    <a:ext uri="{FF2B5EF4-FFF2-40B4-BE49-F238E27FC236}">
                      <a16:creationId xmlns:a16="http://schemas.microsoft.com/office/drawing/2014/main" id="{5538B9A2-FEBF-30AD-5D7B-8C8373F1E399}"/>
                    </a:ext>
                  </a:extLst>
                </p:cNvPr>
                <p:cNvSpPr>
                  <a:spLocks noChangeShapeType="1"/>
                </p:cNvSpPr>
                <p:nvPr/>
              </p:nvSpPr>
              <p:spPr bwMode="auto">
                <a:xfrm flipH="1">
                  <a:off x="3787" y="754"/>
                  <a:ext cx="408"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32" name="Group 107">
                <a:extLst>
                  <a:ext uri="{FF2B5EF4-FFF2-40B4-BE49-F238E27FC236}">
                    <a16:creationId xmlns:a16="http://schemas.microsoft.com/office/drawing/2014/main" id="{2A84A416-9F6D-72E3-F8F5-0C20C3B664EF}"/>
                  </a:ext>
                </a:extLst>
              </p:cNvPr>
              <p:cNvGrpSpPr>
                <a:grpSpLocks/>
              </p:cNvGrpSpPr>
              <p:nvPr/>
            </p:nvGrpSpPr>
            <p:grpSpPr bwMode="auto">
              <a:xfrm>
                <a:off x="2423" y="799"/>
                <a:ext cx="569" cy="454"/>
                <a:chOff x="2423" y="799"/>
                <a:chExt cx="569" cy="454"/>
              </a:xfrm>
            </p:grpSpPr>
            <p:sp>
              <p:nvSpPr>
                <p:cNvPr id="8265" name="Oval 73">
                  <a:extLst>
                    <a:ext uri="{FF2B5EF4-FFF2-40B4-BE49-F238E27FC236}">
                      <a16:creationId xmlns:a16="http://schemas.microsoft.com/office/drawing/2014/main" id="{A96BC166-7F66-A769-9C54-FBE6789EC718}"/>
                    </a:ext>
                  </a:extLst>
                </p:cNvPr>
                <p:cNvSpPr>
                  <a:spLocks noChangeArrowheads="1"/>
                </p:cNvSpPr>
                <p:nvPr/>
              </p:nvSpPr>
              <p:spPr bwMode="auto">
                <a:xfrm>
                  <a:off x="2423" y="79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66" name="Text Box 74">
                  <a:extLst>
                    <a:ext uri="{FF2B5EF4-FFF2-40B4-BE49-F238E27FC236}">
                      <a16:creationId xmlns:a16="http://schemas.microsoft.com/office/drawing/2014/main" id="{BBDD43CB-5C1C-EA61-1829-F5E0EBD1948F}"/>
                    </a:ext>
                  </a:extLst>
                </p:cNvPr>
                <p:cNvSpPr txBox="1">
                  <a:spLocks noChangeArrowheads="1"/>
                </p:cNvSpPr>
                <p:nvPr/>
              </p:nvSpPr>
              <p:spPr bwMode="auto">
                <a:xfrm>
                  <a:off x="2426" y="79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sp>
              <p:nvSpPr>
                <p:cNvPr id="8267" name="Line 95">
                  <a:extLst>
                    <a:ext uri="{FF2B5EF4-FFF2-40B4-BE49-F238E27FC236}">
                      <a16:creationId xmlns:a16="http://schemas.microsoft.com/office/drawing/2014/main" id="{26D6FBF1-BC45-3E68-D62B-D49FE5A9E3F2}"/>
                    </a:ext>
                  </a:extLst>
                </p:cNvPr>
                <p:cNvSpPr>
                  <a:spLocks noChangeShapeType="1"/>
                </p:cNvSpPr>
                <p:nvPr/>
              </p:nvSpPr>
              <p:spPr bwMode="auto">
                <a:xfrm>
                  <a:off x="2629" y="981"/>
                  <a:ext cx="363"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33" name="Group 108">
                <a:extLst>
                  <a:ext uri="{FF2B5EF4-FFF2-40B4-BE49-F238E27FC236}">
                    <a16:creationId xmlns:a16="http://schemas.microsoft.com/office/drawing/2014/main" id="{792CF91A-DA36-0625-8C14-F8C4C947D20C}"/>
                  </a:ext>
                </a:extLst>
              </p:cNvPr>
              <p:cNvGrpSpPr>
                <a:grpSpLocks/>
              </p:cNvGrpSpPr>
              <p:nvPr/>
            </p:nvGrpSpPr>
            <p:grpSpPr bwMode="auto">
              <a:xfrm>
                <a:off x="2287" y="1117"/>
                <a:ext cx="456" cy="272"/>
                <a:chOff x="2287" y="1117"/>
                <a:chExt cx="456" cy="272"/>
              </a:xfrm>
            </p:grpSpPr>
            <p:sp>
              <p:nvSpPr>
                <p:cNvPr id="8262" name="Oval 75">
                  <a:extLst>
                    <a:ext uri="{FF2B5EF4-FFF2-40B4-BE49-F238E27FC236}">
                      <a16:creationId xmlns:a16="http://schemas.microsoft.com/office/drawing/2014/main" id="{4812C337-BDC7-5BEB-9070-3ADBF3B6AADC}"/>
                    </a:ext>
                  </a:extLst>
                </p:cNvPr>
                <p:cNvSpPr>
                  <a:spLocks noChangeArrowheads="1"/>
                </p:cNvSpPr>
                <p:nvPr/>
              </p:nvSpPr>
              <p:spPr bwMode="auto">
                <a:xfrm>
                  <a:off x="2287" y="111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63" name="Text Box 76">
                  <a:extLst>
                    <a:ext uri="{FF2B5EF4-FFF2-40B4-BE49-F238E27FC236}">
                      <a16:creationId xmlns:a16="http://schemas.microsoft.com/office/drawing/2014/main" id="{9B17F81A-1BEE-6E3F-F490-578EFA41D4E9}"/>
                    </a:ext>
                  </a:extLst>
                </p:cNvPr>
                <p:cNvSpPr txBox="1">
                  <a:spLocks noChangeArrowheads="1"/>
                </p:cNvSpPr>
                <p:nvPr/>
              </p:nvSpPr>
              <p:spPr bwMode="auto">
                <a:xfrm>
                  <a:off x="2290" y="111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8264" name="Line 96">
                  <a:extLst>
                    <a:ext uri="{FF2B5EF4-FFF2-40B4-BE49-F238E27FC236}">
                      <a16:creationId xmlns:a16="http://schemas.microsoft.com/office/drawing/2014/main" id="{F85C4B1D-6316-F82E-6E99-19DF5334D110}"/>
                    </a:ext>
                  </a:extLst>
                </p:cNvPr>
                <p:cNvSpPr>
                  <a:spLocks noChangeShapeType="1"/>
                </p:cNvSpPr>
                <p:nvPr/>
              </p:nvSpPr>
              <p:spPr bwMode="auto">
                <a:xfrm>
                  <a:off x="2517" y="1253"/>
                  <a:ext cx="226"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34" name="Group 109">
                <a:extLst>
                  <a:ext uri="{FF2B5EF4-FFF2-40B4-BE49-F238E27FC236}">
                    <a16:creationId xmlns:a16="http://schemas.microsoft.com/office/drawing/2014/main" id="{46593C1F-500C-68FE-2096-05796D877D13}"/>
                  </a:ext>
                </a:extLst>
              </p:cNvPr>
              <p:cNvGrpSpPr>
                <a:grpSpLocks/>
              </p:cNvGrpSpPr>
              <p:nvPr/>
            </p:nvGrpSpPr>
            <p:grpSpPr bwMode="auto">
              <a:xfrm>
                <a:off x="2242" y="1434"/>
                <a:ext cx="332" cy="231"/>
                <a:chOff x="2242" y="1434"/>
                <a:chExt cx="332" cy="231"/>
              </a:xfrm>
            </p:grpSpPr>
            <p:sp>
              <p:nvSpPr>
                <p:cNvPr id="8259" name="Oval 77">
                  <a:extLst>
                    <a:ext uri="{FF2B5EF4-FFF2-40B4-BE49-F238E27FC236}">
                      <a16:creationId xmlns:a16="http://schemas.microsoft.com/office/drawing/2014/main" id="{1FDD8EC8-677D-7FD4-AAE2-07DC7C80BE8E}"/>
                    </a:ext>
                  </a:extLst>
                </p:cNvPr>
                <p:cNvSpPr>
                  <a:spLocks noChangeArrowheads="1"/>
                </p:cNvSpPr>
                <p:nvPr/>
              </p:nvSpPr>
              <p:spPr bwMode="auto">
                <a:xfrm>
                  <a:off x="2242" y="143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60" name="Text Box 78">
                  <a:extLst>
                    <a:ext uri="{FF2B5EF4-FFF2-40B4-BE49-F238E27FC236}">
                      <a16:creationId xmlns:a16="http://schemas.microsoft.com/office/drawing/2014/main" id="{E342C500-7933-02E7-FE4F-EBBD318A3FC7}"/>
                    </a:ext>
                  </a:extLst>
                </p:cNvPr>
                <p:cNvSpPr txBox="1">
                  <a:spLocks noChangeArrowheads="1"/>
                </p:cNvSpPr>
                <p:nvPr/>
              </p:nvSpPr>
              <p:spPr bwMode="auto">
                <a:xfrm>
                  <a:off x="2245" y="143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sp>
              <p:nvSpPr>
                <p:cNvPr id="8261" name="Line 97">
                  <a:extLst>
                    <a:ext uri="{FF2B5EF4-FFF2-40B4-BE49-F238E27FC236}">
                      <a16:creationId xmlns:a16="http://schemas.microsoft.com/office/drawing/2014/main" id="{812E46ED-D898-C39D-DEB9-D044F4A4F9CD}"/>
                    </a:ext>
                  </a:extLst>
                </p:cNvPr>
                <p:cNvSpPr>
                  <a:spLocks noChangeShapeType="1"/>
                </p:cNvSpPr>
                <p:nvPr/>
              </p:nvSpPr>
              <p:spPr bwMode="auto">
                <a:xfrm>
                  <a:off x="2472" y="1570"/>
                  <a:ext cx="10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35" name="Group 110">
                <a:extLst>
                  <a:ext uri="{FF2B5EF4-FFF2-40B4-BE49-F238E27FC236}">
                    <a16:creationId xmlns:a16="http://schemas.microsoft.com/office/drawing/2014/main" id="{9677D297-5748-F59D-4A87-1B29B8F4E68B}"/>
                  </a:ext>
                </a:extLst>
              </p:cNvPr>
              <p:cNvGrpSpPr>
                <a:grpSpLocks/>
              </p:cNvGrpSpPr>
              <p:nvPr/>
            </p:nvGrpSpPr>
            <p:grpSpPr bwMode="auto">
              <a:xfrm>
                <a:off x="2242" y="1706"/>
                <a:ext cx="615" cy="231"/>
                <a:chOff x="2242" y="1706"/>
                <a:chExt cx="615" cy="231"/>
              </a:xfrm>
            </p:grpSpPr>
            <p:sp>
              <p:nvSpPr>
                <p:cNvPr id="8256" name="Oval 79">
                  <a:extLst>
                    <a:ext uri="{FF2B5EF4-FFF2-40B4-BE49-F238E27FC236}">
                      <a16:creationId xmlns:a16="http://schemas.microsoft.com/office/drawing/2014/main" id="{954811DE-9291-D98D-F5AC-AF9D12B026E7}"/>
                    </a:ext>
                  </a:extLst>
                </p:cNvPr>
                <p:cNvSpPr>
                  <a:spLocks noChangeArrowheads="1"/>
                </p:cNvSpPr>
                <p:nvPr/>
              </p:nvSpPr>
              <p:spPr bwMode="auto">
                <a:xfrm>
                  <a:off x="2242" y="170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57" name="Text Box 80">
                  <a:extLst>
                    <a:ext uri="{FF2B5EF4-FFF2-40B4-BE49-F238E27FC236}">
                      <a16:creationId xmlns:a16="http://schemas.microsoft.com/office/drawing/2014/main" id="{CD32FDD6-09A9-634D-3BB4-2B3C45438D40}"/>
                    </a:ext>
                  </a:extLst>
                </p:cNvPr>
                <p:cNvSpPr txBox="1">
                  <a:spLocks noChangeArrowheads="1"/>
                </p:cNvSpPr>
                <p:nvPr/>
              </p:nvSpPr>
              <p:spPr bwMode="auto">
                <a:xfrm>
                  <a:off x="2245" y="170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sp>
              <p:nvSpPr>
                <p:cNvPr id="8258" name="Line 98">
                  <a:extLst>
                    <a:ext uri="{FF2B5EF4-FFF2-40B4-BE49-F238E27FC236}">
                      <a16:creationId xmlns:a16="http://schemas.microsoft.com/office/drawing/2014/main" id="{206EF05D-CC8A-9AB6-76B7-CA64C2F14667}"/>
                    </a:ext>
                  </a:extLst>
                </p:cNvPr>
                <p:cNvSpPr>
                  <a:spLocks noChangeShapeType="1"/>
                </p:cNvSpPr>
                <p:nvPr/>
              </p:nvSpPr>
              <p:spPr bwMode="auto">
                <a:xfrm>
                  <a:off x="2472" y="1842"/>
                  <a:ext cx="38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36" name="Group 111">
                <a:extLst>
                  <a:ext uri="{FF2B5EF4-FFF2-40B4-BE49-F238E27FC236}">
                    <a16:creationId xmlns:a16="http://schemas.microsoft.com/office/drawing/2014/main" id="{0E5AABC7-6F02-ACD0-748B-5D83FFA99B94}"/>
                  </a:ext>
                </a:extLst>
              </p:cNvPr>
              <p:cNvGrpSpPr>
                <a:grpSpLocks/>
              </p:cNvGrpSpPr>
              <p:nvPr/>
            </p:nvGrpSpPr>
            <p:grpSpPr bwMode="auto">
              <a:xfrm>
                <a:off x="1471" y="1480"/>
                <a:ext cx="297" cy="231"/>
                <a:chOff x="1471" y="1480"/>
                <a:chExt cx="297" cy="231"/>
              </a:xfrm>
            </p:grpSpPr>
            <p:sp>
              <p:nvSpPr>
                <p:cNvPr id="8253" name="Oval 81">
                  <a:extLst>
                    <a:ext uri="{FF2B5EF4-FFF2-40B4-BE49-F238E27FC236}">
                      <a16:creationId xmlns:a16="http://schemas.microsoft.com/office/drawing/2014/main" id="{F0EF6DFE-3BEE-A916-A4F8-A948B4C9F0C7}"/>
                    </a:ext>
                  </a:extLst>
                </p:cNvPr>
                <p:cNvSpPr>
                  <a:spLocks noChangeArrowheads="1"/>
                </p:cNvSpPr>
                <p:nvPr/>
              </p:nvSpPr>
              <p:spPr bwMode="auto">
                <a:xfrm>
                  <a:off x="1471" y="148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54" name="Text Box 82">
                  <a:extLst>
                    <a:ext uri="{FF2B5EF4-FFF2-40B4-BE49-F238E27FC236}">
                      <a16:creationId xmlns:a16="http://schemas.microsoft.com/office/drawing/2014/main" id="{4894DA14-C5F2-2AE7-9060-DE3970B67E88}"/>
                    </a:ext>
                  </a:extLst>
                </p:cNvPr>
                <p:cNvSpPr txBox="1">
                  <a:spLocks noChangeArrowheads="1"/>
                </p:cNvSpPr>
                <p:nvPr/>
              </p:nvSpPr>
              <p:spPr bwMode="auto">
                <a:xfrm>
                  <a:off x="1474" y="148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sp>
              <p:nvSpPr>
                <p:cNvPr id="8255" name="Line 99">
                  <a:extLst>
                    <a:ext uri="{FF2B5EF4-FFF2-40B4-BE49-F238E27FC236}">
                      <a16:creationId xmlns:a16="http://schemas.microsoft.com/office/drawing/2014/main" id="{F0AC648E-8831-814A-E7ED-935309C3752E}"/>
                    </a:ext>
                  </a:extLst>
                </p:cNvPr>
                <p:cNvSpPr>
                  <a:spLocks noChangeShapeType="1"/>
                </p:cNvSpPr>
                <p:nvPr/>
              </p:nvSpPr>
              <p:spPr bwMode="auto">
                <a:xfrm>
                  <a:off x="1677" y="1661"/>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37" name="Group 112">
                <a:extLst>
                  <a:ext uri="{FF2B5EF4-FFF2-40B4-BE49-F238E27FC236}">
                    <a16:creationId xmlns:a16="http://schemas.microsoft.com/office/drawing/2014/main" id="{F7AC17E3-D297-C7CB-7256-A3FCA89CD9ED}"/>
                  </a:ext>
                </a:extLst>
              </p:cNvPr>
              <p:cNvGrpSpPr>
                <a:grpSpLocks/>
              </p:cNvGrpSpPr>
              <p:nvPr/>
            </p:nvGrpSpPr>
            <p:grpSpPr bwMode="auto">
              <a:xfrm>
                <a:off x="1516" y="2160"/>
                <a:ext cx="593" cy="231"/>
                <a:chOff x="1516" y="2160"/>
                <a:chExt cx="593" cy="231"/>
              </a:xfrm>
            </p:grpSpPr>
            <p:sp>
              <p:nvSpPr>
                <p:cNvPr id="8250" name="Oval 83">
                  <a:extLst>
                    <a:ext uri="{FF2B5EF4-FFF2-40B4-BE49-F238E27FC236}">
                      <a16:creationId xmlns:a16="http://schemas.microsoft.com/office/drawing/2014/main" id="{0B6C3048-C220-F114-5A25-EC72D6330E08}"/>
                    </a:ext>
                  </a:extLst>
                </p:cNvPr>
                <p:cNvSpPr>
                  <a:spLocks noChangeArrowheads="1"/>
                </p:cNvSpPr>
                <p:nvPr/>
              </p:nvSpPr>
              <p:spPr bwMode="auto">
                <a:xfrm>
                  <a:off x="1516" y="216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51" name="Text Box 84">
                  <a:extLst>
                    <a:ext uri="{FF2B5EF4-FFF2-40B4-BE49-F238E27FC236}">
                      <a16:creationId xmlns:a16="http://schemas.microsoft.com/office/drawing/2014/main" id="{70299B29-5BB2-64E4-4121-F90ADE980336}"/>
                    </a:ext>
                  </a:extLst>
                </p:cNvPr>
                <p:cNvSpPr txBox="1">
                  <a:spLocks noChangeArrowheads="1"/>
                </p:cNvSpPr>
                <p:nvPr/>
              </p:nvSpPr>
              <p:spPr bwMode="auto">
                <a:xfrm>
                  <a:off x="1519" y="216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sp>
              <p:nvSpPr>
                <p:cNvPr id="8252" name="Line 100">
                  <a:extLst>
                    <a:ext uri="{FF2B5EF4-FFF2-40B4-BE49-F238E27FC236}">
                      <a16:creationId xmlns:a16="http://schemas.microsoft.com/office/drawing/2014/main" id="{1300B83D-3C90-90F3-0111-9B5A58D9057C}"/>
                    </a:ext>
                  </a:extLst>
                </p:cNvPr>
                <p:cNvSpPr>
                  <a:spLocks noChangeShapeType="1"/>
                </p:cNvSpPr>
                <p:nvPr/>
              </p:nvSpPr>
              <p:spPr bwMode="auto">
                <a:xfrm flipV="1">
                  <a:off x="1746" y="2251"/>
                  <a:ext cx="363"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38" name="Group 114">
                <a:extLst>
                  <a:ext uri="{FF2B5EF4-FFF2-40B4-BE49-F238E27FC236}">
                    <a16:creationId xmlns:a16="http://schemas.microsoft.com/office/drawing/2014/main" id="{C90328E5-BE39-2255-ABDF-B8BD235627A4}"/>
                  </a:ext>
                </a:extLst>
              </p:cNvPr>
              <p:cNvGrpSpPr>
                <a:grpSpLocks/>
              </p:cNvGrpSpPr>
              <p:nvPr/>
            </p:nvGrpSpPr>
            <p:grpSpPr bwMode="auto">
              <a:xfrm>
                <a:off x="4264" y="2024"/>
                <a:ext cx="748" cy="317"/>
                <a:chOff x="4264" y="2024"/>
                <a:chExt cx="748" cy="317"/>
              </a:xfrm>
            </p:grpSpPr>
            <p:sp>
              <p:nvSpPr>
                <p:cNvPr id="8247" name="Text Box 87">
                  <a:extLst>
                    <a:ext uri="{FF2B5EF4-FFF2-40B4-BE49-F238E27FC236}">
                      <a16:creationId xmlns:a16="http://schemas.microsoft.com/office/drawing/2014/main" id="{D8A7F07B-097F-1662-878B-5022207164FC}"/>
                    </a:ext>
                  </a:extLst>
                </p:cNvPr>
                <p:cNvSpPr txBox="1">
                  <a:spLocks noChangeArrowheads="1"/>
                </p:cNvSpPr>
                <p:nvPr/>
              </p:nvSpPr>
              <p:spPr bwMode="auto">
                <a:xfrm>
                  <a:off x="4694" y="2024"/>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sp>
              <p:nvSpPr>
                <p:cNvPr id="8248" name="Oval 88">
                  <a:extLst>
                    <a:ext uri="{FF2B5EF4-FFF2-40B4-BE49-F238E27FC236}">
                      <a16:creationId xmlns:a16="http://schemas.microsoft.com/office/drawing/2014/main" id="{7928518C-C3B0-1A47-7CF5-4B36782197EF}"/>
                    </a:ext>
                  </a:extLst>
                </p:cNvPr>
                <p:cNvSpPr>
                  <a:spLocks noChangeArrowheads="1"/>
                </p:cNvSpPr>
                <p:nvPr/>
              </p:nvSpPr>
              <p:spPr bwMode="auto">
                <a:xfrm>
                  <a:off x="4739" y="202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49" name="Line 102">
                  <a:extLst>
                    <a:ext uri="{FF2B5EF4-FFF2-40B4-BE49-F238E27FC236}">
                      <a16:creationId xmlns:a16="http://schemas.microsoft.com/office/drawing/2014/main" id="{E9ABA73C-3394-1E8E-311E-10AB2302184A}"/>
                    </a:ext>
                  </a:extLst>
                </p:cNvPr>
                <p:cNvSpPr>
                  <a:spLocks noChangeShapeType="1"/>
                </p:cNvSpPr>
                <p:nvPr/>
              </p:nvSpPr>
              <p:spPr bwMode="auto">
                <a:xfrm flipH="1">
                  <a:off x="4264" y="2160"/>
                  <a:ext cx="476"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39" name="Group 115">
                <a:extLst>
                  <a:ext uri="{FF2B5EF4-FFF2-40B4-BE49-F238E27FC236}">
                    <a16:creationId xmlns:a16="http://schemas.microsoft.com/office/drawing/2014/main" id="{0B9B1811-BEAD-C38A-C306-602FB6EC571D}"/>
                  </a:ext>
                </a:extLst>
              </p:cNvPr>
              <p:cNvGrpSpPr>
                <a:grpSpLocks/>
              </p:cNvGrpSpPr>
              <p:nvPr/>
            </p:nvGrpSpPr>
            <p:grpSpPr bwMode="auto">
              <a:xfrm>
                <a:off x="3606" y="1797"/>
                <a:ext cx="817" cy="231"/>
                <a:chOff x="3606" y="1797"/>
                <a:chExt cx="817" cy="231"/>
              </a:xfrm>
            </p:grpSpPr>
            <p:sp>
              <p:nvSpPr>
                <p:cNvPr id="8244" name="Text Box 89">
                  <a:extLst>
                    <a:ext uri="{FF2B5EF4-FFF2-40B4-BE49-F238E27FC236}">
                      <a16:creationId xmlns:a16="http://schemas.microsoft.com/office/drawing/2014/main" id="{96A82B1B-9485-B6A9-AFDE-299E528BF588}"/>
                    </a:ext>
                  </a:extLst>
                </p:cNvPr>
                <p:cNvSpPr txBox="1">
                  <a:spLocks noChangeArrowheads="1"/>
                </p:cNvSpPr>
                <p:nvPr/>
              </p:nvSpPr>
              <p:spPr bwMode="auto">
                <a:xfrm>
                  <a:off x="4105" y="1797"/>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sp>
              <p:nvSpPr>
                <p:cNvPr id="8245" name="Oval 90">
                  <a:extLst>
                    <a:ext uri="{FF2B5EF4-FFF2-40B4-BE49-F238E27FC236}">
                      <a16:creationId xmlns:a16="http://schemas.microsoft.com/office/drawing/2014/main" id="{94095E42-ED84-2477-614D-A51D8364D969}"/>
                    </a:ext>
                  </a:extLst>
                </p:cNvPr>
                <p:cNvSpPr>
                  <a:spLocks noChangeArrowheads="1"/>
                </p:cNvSpPr>
                <p:nvPr/>
              </p:nvSpPr>
              <p:spPr bwMode="auto">
                <a:xfrm>
                  <a:off x="4150" y="179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46" name="Line 103">
                  <a:extLst>
                    <a:ext uri="{FF2B5EF4-FFF2-40B4-BE49-F238E27FC236}">
                      <a16:creationId xmlns:a16="http://schemas.microsoft.com/office/drawing/2014/main" id="{BAF93BF6-B271-7394-E995-F7FB203AA744}"/>
                    </a:ext>
                  </a:extLst>
                </p:cNvPr>
                <p:cNvSpPr>
                  <a:spLocks noChangeShapeType="1"/>
                </p:cNvSpPr>
                <p:nvPr/>
              </p:nvSpPr>
              <p:spPr bwMode="auto">
                <a:xfrm flipH="1">
                  <a:off x="3606" y="1888"/>
                  <a:ext cx="54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40" name="Group 116">
                <a:extLst>
                  <a:ext uri="{FF2B5EF4-FFF2-40B4-BE49-F238E27FC236}">
                    <a16:creationId xmlns:a16="http://schemas.microsoft.com/office/drawing/2014/main" id="{78FA5786-2FB1-032F-91EB-B3EB9E656AD5}"/>
                  </a:ext>
                </a:extLst>
              </p:cNvPr>
              <p:cNvGrpSpPr>
                <a:grpSpLocks/>
              </p:cNvGrpSpPr>
              <p:nvPr/>
            </p:nvGrpSpPr>
            <p:grpSpPr bwMode="auto">
              <a:xfrm>
                <a:off x="4014" y="1480"/>
                <a:ext cx="545" cy="231"/>
                <a:chOff x="4014" y="1480"/>
                <a:chExt cx="545" cy="231"/>
              </a:xfrm>
            </p:grpSpPr>
            <p:sp>
              <p:nvSpPr>
                <p:cNvPr id="8241" name="Text Box 91">
                  <a:extLst>
                    <a:ext uri="{FF2B5EF4-FFF2-40B4-BE49-F238E27FC236}">
                      <a16:creationId xmlns:a16="http://schemas.microsoft.com/office/drawing/2014/main" id="{77669848-B213-BAC0-41EA-90CDEBE9B805}"/>
                    </a:ext>
                  </a:extLst>
                </p:cNvPr>
                <p:cNvSpPr txBox="1">
                  <a:spLocks noChangeArrowheads="1"/>
                </p:cNvSpPr>
                <p:nvPr/>
              </p:nvSpPr>
              <p:spPr bwMode="auto">
                <a:xfrm>
                  <a:off x="4241" y="1480"/>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sp>
              <p:nvSpPr>
                <p:cNvPr id="8242" name="Oval 92">
                  <a:extLst>
                    <a:ext uri="{FF2B5EF4-FFF2-40B4-BE49-F238E27FC236}">
                      <a16:creationId xmlns:a16="http://schemas.microsoft.com/office/drawing/2014/main" id="{07552CCC-38F4-11C9-9548-1333A40A1A81}"/>
                    </a:ext>
                  </a:extLst>
                </p:cNvPr>
                <p:cNvSpPr>
                  <a:spLocks noChangeArrowheads="1"/>
                </p:cNvSpPr>
                <p:nvPr/>
              </p:nvSpPr>
              <p:spPr bwMode="auto">
                <a:xfrm>
                  <a:off x="4286" y="148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43" name="Line 104">
                  <a:extLst>
                    <a:ext uri="{FF2B5EF4-FFF2-40B4-BE49-F238E27FC236}">
                      <a16:creationId xmlns:a16="http://schemas.microsoft.com/office/drawing/2014/main" id="{8A0753BF-5742-0FC0-ACFF-64A1AB6D7BAC}"/>
                    </a:ext>
                  </a:extLst>
                </p:cNvPr>
                <p:cNvSpPr>
                  <a:spLocks noChangeShapeType="1"/>
                </p:cNvSpPr>
                <p:nvPr/>
              </p:nvSpPr>
              <p:spPr bwMode="auto">
                <a:xfrm flipH="1">
                  <a:off x="4014" y="1570"/>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grpSp>
      <p:sp>
        <p:nvSpPr>
          <p:cNvPr id="2" name="Line 410">
            <a:extLst>
              <a:ext uri="{FF2B5EF4-FFF2-40B4-BE49-F238E27FC236}">
                <a16:creationId xmlns:a16="http://schemas.microsoft.com/office/drawing/2014/main" id="{CB93232F-D17A-DA3F-D407-10E7CD62D7C5}"/>
              </a:ext>
            </a:extLst>
          </p:cNvPr>
          <p:cNvSpPr>
            <a:spLocks noChangeShapeType="1"/>
          </p:cNvSpPr>
          <p:nvPr/>
        </p:nvSpPr>
        <p:spPr bwMode="auto">
          <a:xfrm flipH="1" flipV="1">
            <a:off x="2627314" y="2643188"/>
            <a:ext cx="179386" cy="4977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49A2D15-1739-4E92-26FB-E63D266C3C07}"/>
              </a:ext>
            </a:extLst>
          </p:cNvPr>
          <p:cNvSpPr>
            <a:spLocks noGrp="1" noChangeArrowheads="1"/>
          </p:cNvSpPr>
          <p:nvPr>
            <p:ph type="title"/>
          </p:nvPr>
        </p:nvSpPr>
        <p:spPr/>
        <p:txBody>
          <a:bodyPr/>
          <a:lstStyle/>
          <a:p>
            <a:r>
              <a:rPr lang="de-DE" altLang="de-DE"/>
              <a:t>Der Körperbau der Schnecke</a:t>
            </a:r>
          </a:p>
        </p:txBody>
      </p:sp>
      <p:grpSp>
        <p:nvGrpSpPr>
          <p:cNvPr id="9219" name="Group 3">
            <a:extLst>
              <a:ext uri="{FF2B5EF4-FFF2-40B4-BE49-F238E27FC236}">
                <a16:creationId xmlns:a16="http://schemas.microsoft.com/office/drawing/2014/main" id="{534C10F6-8A45-71CB-CB6B-6B4681D458C1}"/>
              </a:ext>
            </a:extLst>
          </p:cNvPr>
          <p:cNvGrpSpPr>
            <a:grpSpLocks/>
          </p:cNvGrpSpPr>
          <p:nvPr/>
        </p:nvGrpSpPr>
        <p:grpSpPr bwMode="auto">
          <a:xfrm>
            <a:off x="250825" y="4292600"/>
            <a:ext cx="2520950" cy="366713"/>
            <a:chOff x="204" y="2704"/>
            <a:chExt cx="1588" cy="231"/>
          </a:xfrm>
        </p:grpSpPr>
        <p:sp>
          <p:nvSpPr>
            <p:cNvPr id="9318" name="Rectangle 4">
              <a:extLst>
                <a:ext uri="{FF2B5EF4-FFF2-40B4-BE49-F238E27FC236}">
                  <a16:creationId xmlns:a16="http://schemas.microsoft.com/office/drawing/2014/main" id="{D00FDDD5-7B5D-AC2D-1FC6-EFB32070ABB5}"/>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319" name="Group 5">
              <a:extLst>
                <a:ext uri="{FF2B5EF4-FFF2-40B4-BE49-F238E27FC236}">
                  <a16:creationId xmlns:a16="http://schemas.microsoft.com/office/drawing/2014/main" id="{69EB9300-4BB6-00A4-35BF-CA2ACBED7336}"/>
                </a:ext>
              </a:extLst>
            </p:cNvPr>
            <p:cNvGrpSpPr>
              <a:grpSpLocks/>
            </p:cNvGrpSpPr>
            <p:nvPr/>
          </p:nvGrpSpPr>
          <p:grpSpPr bwMode="auto">
            <a:xfrm>
              <a:off x="204" y="2704"/>
              <a:ext cx="227" cy="231"/>
              <a:chOff x="204" y="2704"/>
              <a:chExt cx="227" cy="231"/>
            </a:xfrm>
          </p:grpSpPr>
          <p:sp>
            <p:nvSpPr>
              <p:cNvPr id="9320" name="Oval 6">
                <a:extLst>
                  <a:ext uri="{FF2B5EF4-FFF2-40B4-BE49-F238E27FC236}">
                    <a16:creationId xmlns:a16="http://schemas.microsoft.com/office/drawing/2014/main" id="{A9BC1D7C-D17B-30FA-1745-B271D365DF77}"/>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321" name="Text Box 7">
                <a:extLst>
                  <a:ext uri="{FF2B5EF4-FFF2-40B4-BE49-F238E27FC236}">
                    <a16:creationId xmlns:a16="http://schemas.microsoft.com/office/drawing/2014/main" id="{FB7334B3-AF5C-EB1C-711E-ED814F82F260}"/>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9220" name="Group 8">
            <a:extLst>
              <a:ext uri="{FF2B5EF4-FFF2-40B4-BE49-F238E27FC236}">
                <a16:creationId xmlns:a16="http://schemas.microsoft.com/office/drawing/2014/main" id="{DB106E5D-1197-1D1D-1FB6-DBE0686B4A89}"/>
              </a:ext>
            </a:extLst>
          </p:cNvPr>
          <p:cNvGrpSpPr>
            <a:grpSpLocks/>
          </p:cNvGrpSpPr>
          <p:nvPr/>
        </p:nvGrpSpPr>
        <p:grpSpPr bwMode="auto">
          <a:xfrm>
            <a:off x="250825" y="5300663"/>
            <a:ext cx="2520950" cy="366712"/>
            <a:chOff x="204" y="3022"/>
            <a:chExt cx="1588" cy="231"/>
          </a:xfrm>
        </p:grpSpPr>
        <p:sp>
          <p:nvSpPr>
            <p:cNvPr id="9314" name="Rectangle 9">
              <a:extLst>
                <a:ext uri="{FF2B5EF4-FFF2-40B4-BE49-F238E27FC236}">
                  <a16:creationId xmlns:a16="http://schemas.microsoft.com/office/drawing/2014/main" id="{8628B0FB-1FE7-ED85-76DD-709DF8215BFA}"/>
                </a:ext>
              </a:extLst>
            </p:cNvPr>
            <p:cNvSpPr>
              <a:spLocks noChangeArrowheads="1"/>
            </p:cNvSpPr>
            <p:nvPr/>
          </p:nvSpPr>
          <p:spPr bwMode="auto">
            <a:xfrm>
              <a:off x="521"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315" name="Group 10">
              <a:extLst>
                <a:ext uri="{FF2B5EF4-FFF2-40B4-BE49-F238E27FC236}">
                  <a16:creationId xmlns:a16="http://schemas.microsoft.com/office/drawing/2014/main" id="{6CF9C697-2381-6435-7EA9-92C55AA9D522}"/>
                </a:ext>
              </a:extLst>
            </p:cNvPr>
            <p:cNvGrpSpPr>
              <a:grpSpLocks/>
            </p:cNvGrpSpPr>
            <p:nvPr/>
          </p:nvGrpSpPr>
          <p:grpSpPr bwMode="auto">
            <a:xfrm>
              <a:off x="204" y="3022"/>
              <a:ext cx="227" cy="231"/>
              <a:chOff x="204" y="3022"/>
              <a:chExt cx="227" cy="231"/>
            </a:xfrm>
          </p:grpSpPr>
          <p:sp>
            <p:nvSpPr>
              <p:cNvPr id="9316" name="Oval 11">
                <a:extLst>
                  <a:ext uri="{FF2B5EF4-FFF2-40B4-BE49-F238E27FC236}">
                    <a16:creationId xmlns:a16="http://schemas.microsoft.com/office/drawing/2014/main" id="{39ADC0FF-E91F-5B2C-197F-3E7F9651CA7F}"/>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317" name="Text Box 12">
                <a:extLst>
                  <a:ext uri="{FF2B5EF4-FFF2-40B4-BE49-F238E27FC236}">
                    <a16:creationId xmlns:a16="http://schemas.microsoft.com/office/drawing/2014/main" id="{F621BAAF-E527-9C5F-1364-9CFA37316988}"/>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9221" name="Group 13">
            <a:extLst>
              <a:ext uri="{FF2B5EF4-FFF2-40B4-BE49-F238E27FC236}">
                <a16:creationId xmlns:a16="http://schemas.microsoft.com/office/drawing/2014/main" id="{E806EF5F-EDE0-5C4E-92BD-D050C3DB7AC4}"/>
              </a:ext>
            </a:extLst>
          </p:cNvPr>
          <p:cNvGrpSpPr>
            <a:grpSpLocks/>
          </p:cNvGrpSpPr>
          <p:nvPr/>
        </p:nvGrpSpPr>
        <p:grpSpPr bwMode="auto">
          <a:xfrm>
            <a:off x="250825" y="5803900"/>
            <a:ext cx="2520950" cy="366713"/>
            <a:chOff x="204" y="3339"/>
            <a:chExt cx="1588" cy="231"/>
          </a:xfrm>
        </p:grpSpPr>
        <p:sp>
          <p:nvSpPr>
            <p:cNvPr id="9310" name="Rectangle 14">
              <a:extLst>
                <a:ext uri="{FF2B5EF4-FFF2-40B4-BE49-F238E27FC236}">
                  <a16:creationId xmlns:a16="http://schemas.microsoft.com/office/drawing/2014/main" id="{A3D14F10-2C9C-E146-B07A-8FA1B409CFE0}"/>
                </a:ext>
              </a:extLst>
            </p:cNvPr>
            <p:cNvSpPr>
              <a:spLocks noChangeArrowheads="1"/>
            </p:cNvSpPr>
            <p:nvPr/>
          </p:nvSpPr>
          <p:spPr bwMode="auto">
            <a:xfrm>
              <a:off x="521"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311" name="Group 15">
              <a:extLst>
                <a:ext uri="{FF2B5EF4-FFF2-40B4-BE49-F238E27FC236}">
                  <a16:creationId xmlns:a16="http://schemas.microsoft.com/office/drawing/2014/main" id="{82F12C56-3A71-5340-BCFF-94E164C29241}"/>
                </a:ext>
              </a:extLst>
            </p:cNvPr>
            <p:cNvGrpSpPr>
              <a:grpSpLocks/>
            </p:cNvGrpSpPr>
            <p:nvPr/>
          </p:nvGrpSpPr>
          <p:grpSpPr bwMode="auto">
            <a:xfrm>
              <a:off x="204" y="3339"/>
              <a:ext cx="227" cy="231"/>
              <a:chOff x="204" y="3339"/>
              <a:chExt cx="227" cy="231"/>
            </a:xfrm>
          </p:grpSpPr>
          <p:sp>
            <p:nvSpPr>
              <p:cNvPr id="9312" name="Oval 16">
                <a:extLst>
                  <a:ext uri="{FF2B5EF4-FFF2-40B4-BE49-F238E27FC236}">
                    <a16:creationId xmlns:a16="http://schemas.microsoft.com/office/drawing/2014/main" id="{111669E9-D57A-33F0-6794-B4FB662AF67A}"/>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313" name="Text Box 17">
                <a:extLst>
                  <a:ext uri="{FF2B5EF4-FFF2-40B4-BE49-F238E27FC236}">
                    <a16:creationId xmlns:a16="http://schemas.microsoft.com/office/drawing/2014/main" id="{2B2D1768-B8B0-C5D2-E48F-556B06DE15F6}"/>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9222" name="Group 18">
            <a:extLst>
              <a:ext uri="{FF2B5EF4-FFF2-40B4-BE49-F238E27FC236}">
                <a16:creationId xmlns:a16="http://schemas.microsoft.com/office/drawing/2014/main" id="{F60CA2B9-34A0-8A76-1D4F-726001EC8BBC}"/>
              </a:ext>
            </a:extLst>
          </p:cNvPr>
          <p:cNvGrpSpPr>
            <a:grpSpLocks/>
          </p:cNvGrpSpPr>
          <p:nvPr/>
        </p:nvGrpSpPr>
        <p:grpSpPr bwMode="auto">
          <a:xfrm>
            <a:off x="3060700" y="4286250"/>
            <a:ext cx="2520950" cy="366713"/>
            <a:chOff x="204" y="3657"/>
            <a:chExt cx="1588" cy="231"/>
          </a:xfrm>
        </p:grpSpPr>
        <p:sp>
          <p:nvSpPr>
            <p:cNvPr id="9306" name="Rectangle 19">
              <a:extLst>
                <a:ext uri="{FF2B5EF4-FFF2-40B4-BE49-F238E27FC236}">
                  <a16:creationId xmlns:a16="http://schemas.microsoft.com/office/drawing/2014/main" id="{62F0840C-A58A-49F2-5455-980298756A7A}"/>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307" name="Group 20">
              <a:extLst>
                <a:ext uri="{FF2B5EF4-FFF2-40B4-BE49-F238E27FC236}">
                  <a16:creationId xmlns:a16="http://schemas.microsoft.com/office/drawing/2014/main" id="{ED6424F4-5D9A-CCDC-2058-459F79D17226}"/>
                </a:ext>
              </a:extLst>
            </p:cNvPr>
            <p:cNvGrpSpPr>
              <a:grpSpLocks/>
            </p:cNvGrpSpPr>
            <p:nvPr/>
          </p:nvGrpSpPr>
          <p:grpSpPr bwMode="auto">
            <a:xfrm>
              <a:off x="204" y="3657"/>
              <a:ext cx="227" cy="231"/>
              <a:chOff x="204" y="3657"/>
              <a:chExt cx="227" cy="231"/>
            </a:xfrm>
          </p:grpSpPr>
          <p:sp>
            <p:nvSpPr>
              <p:cNvPr id="9308" name="Oval 21">
                <a:extLst>
                  <a:ext uri="{FF2B5EF4-FFF2-40B4-BE49-F238E27FC236}">
                    <a16:creationId xmlns:a16="http://schemas.microsoft.com/office/drawing/2014/main" id="{92F81233-EACF-FFD7-A8E7-C32C1A9316DA}"/>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309" name="Text Box 22">
                <a:extLst>
                  <a:ext uri="{FF2B5EF4-FFF2-40B4-BE49-F238E27FC236}">
                    <a16:creationId xmlns:a16="http://schemas.microsoft.com/office/drawing/2014/main" id="{8E8D8F4D-9465-1C32-8CC1-F83611F7B076}"/>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9223" name="Group 23">
            <a:extLst>
              <a:ext uri="{FF2B5EF4-FFF2-40B4-BE49-F238E27FC236}">
                <a16:creationId xmlns:a16="http://schemas.microsoft.com/office/drawing/2014/main" id="{9655C225-E944-D9D6-8F74-255BBF6596AE}"/>
              </a:ext>
            </a:extLst>
          </p:cNvPr>
          <p:cNvGrpSpPr>
            <a:grpSpLocks/>
          </p:cNvGrpSpPr>
          <p:nvPr/>
        </p:nvGrpSpPr>
        <p:grpSpPr bwMode="auto">
          <a:xfrm>
            <a:off x="3059113" y="4803775"/>
            <a:ext cx="2520950" cy="366713"/>
            <a:chOff x="1882" y="2704"/>
            <a:chExt cx="1588" cy="231"/>
          </a:xfrm>
        </p:grpSpPr>
        <p:sp>
          <p:nvSpPr>
            <p:cNvPr id="9302" name="Rectangle 24">
              <a:extLst>
                <a:ext uri="{FF2B5EF4-FFF2-40B4-BE49-F238E27FC236}">
                  <a16:creationId xmlns:a16="http://schemas.microsoft.com/office/drawing/2014/main" id="{BD873CD9-B76F-71BC-13F6-1130FCA4EDE8}"/>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303" name="Group 25">
              <a:extLst>
                <a:ext uri="{FF2B5EF4-FFF2-40B4-BE49-F238E27FC236}">
                  <a16:creationId xmlns:a16="http://schemas.microsoft.com/office/drawing/2014/main" id="{980A413B-F687-EA55-07AC-4A74FA8CAB1E}"/>
                </a:ext>
              </a:extLst>
            </p:cNvPr>
            <p:cNvGrpSpPr>
              <a:grpSpLocks/>
            </p:cNvGrpSpPr>
            <p:nvPr/>
          </p:nvGrpSpPr>
          <p:grpSpPr bwMode="auto">
            <a:xfrm>
              <a:off x="1882" y="2704"/>
              <a:ext cx="227" cy="231"/>
              <a:chOff x="1882" y="2704"/>
              <a:chExt cx="227" cy="231"/>
            </a:xfrm>
          </p:grpSpPr>
          <p:sp>
            <p:nvSpPr>
              <p:cNvPr id="9304" name="Oval 26">
                <a:extLst>
                  <a:ext uri="{FF2B5EF4-FFF2-40B4-BE49-F238E27FC236}">
                    <a16:creationId xmlns:a16="http://schemas.microsoft.com/office/drawing/2014/main" id="{11939721-0F09-45EB-4AC3-1F6D90D31DFD}"/>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305" name="Text Box 27">
                <a:extLst>
                  <a:ext uri="{FF2B5EF4-FFF2-40B4-BE49-F238E27FC236}">
                    <a16:creationId xmlns:a16="http://schemas.microsoft.com/office/drawing/2014/main" id="{CD44BEC6-FC86-D75C-DD43-CE718C042ACD}"/>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9224" name="Group 28">
            <a:extLst>
              <a:ext uri="{FF2B5EF4-FFF2-40B4-BE49-F238E27FC236}">
                <a16:creationId xmlns:a16="http://schemas.microsoft.com/office/drawing/2014/main" id="{4042DC98-4744-6F89-4B93-32059BC2DD70}"/>
              </a:ext>
            </a:extLst>
          </p:cNvPr>
          <p:cNvGrpSpPr>
            <a:grpSpLocks/>
          </p:cNvGrpSpPr>
          <p:nvPr/>
        </p:nvGrpSpPr>
        <p:grpSpPr bwMode="auto">
          <a:xfrm>
            <a:off x="3059113" y="5300663"/>
            <a:ext cx="2520950" cy="366712"/>
            <a:chOff x="1882" y="3022"/>
            <a:chExt cx="1588" cy="231"/>
          </a:xfrm>
        </p:grpSpPr>
        <p:sp>
          <p:nvSpPr>
            <p:cNvPr id="9298" name="Rectangle 29">
              <a:extLst>
                <a:ext uri="{FF2B5EF4-FFF2-40B4-BE49-F238E27FC236}">
                  <a16:creationId xmlns:a16="http://schemas.microsoft.com/office/drawing/2014/main" id="{FFD20DF3-80B5-1B8B-F053-687D23B682B0}"/>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99" name="Group 30">
              <a:extLst>
                <a:ext uri="{FF2B5EF4-FFF2-40B4-BE49-F238E27FC236}">
                  <a16:creationId xmlns:a16="http://schemas.microsoft.com/office/drawing/2014/main" id="{D81178B2-46E6-42FE-3188-B5EF06184671}"/>
                </a:ext>
              </a:extLst>
            </p:cNvPr>
            <p:cNvGrpSpPr>
              <a:grpSpLocks/>
            </p:cNvGrpSpPr>
            <p:nvPr/>
          </p:nvGrpSpPr>
          <p:grpSpPr bwMode="auto">
            <a:xfrm>
              <a:off x="1882" y="3022"/>
              <a:ext cx="227" cy="231"/>
              <a:chOff x="1882" y="3022"/>
              <a:chExt cx="227" cy="231"/>
            </a:xfrm>
          </p:grpSpPr>
          <p:sp>
            <p:nvSpPr>
              <p:cNvPr id="9300" name="Oval 31">
                <a:extLst>
                  <a:ext uri="{FF2B5EF4-FFF2-40B4-BE49-F238E27FC236}">
                    <a16:creationId xmlns:a16="http://schemas.microsoft.com/office/drawing/2014/main" id="{E2E7CDBF-D04B-54E5-5019-1C090C33FA5C}"/>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301" name="Text Box 32">
                <a:extLst>
                  <a:ext uri="{FF2B5EF4-FFF2-40B4-BE49-F238E27FC236}">
                    <a16:creationId xmlns:a16="http://schemas.microsoft.com/office/drawing/2014/main" id="{5F169E9D-7413-5A2D-D305-441B8171545D}"/>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sp>
        <p:nvSpPr>
          <p:cNvPr id="9225" name="Rectangle 36">
            <a:extLst>
              <a:ext uri="{FF2B5EF4-FFF2-40B4-BE49-F238E27FC236}">
                <a16:creationId xmlns:a16="http://schemas.microsoft.com/office/drawing/2014/main" id="{4BA3CD60-BFD8-0A21-CEC9-79E89F9DA873}"/>
              </a:ext>
            </a:extLst>
          </p:cNvPr>
          <p:cNvSpPr>
            <a:spLocks noChangeArrowheads="1"/>
          </p:cNvSpPr>
          <p:nvPr/>
        </p:nvSpPr>
        <p:spPr bwMode="auto">
          <a:xfrm>
            <a:off x="6443663" y="4292600"/>
            <a:ext cx="2449512" cy="3603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26" name="Group 37">
            <a:extLst>
              <a:ext uri="{FF2B5EF4-FFF2-40B4-BE49-F238E27FC236}">
                <a16:creationId xmlns:a16="http://schemas.microsoft.com/office/drawing/2014/main" id="{165DFA5A-2ACA-B4E3-0B4F-78ADFD084CEA}"/>
              </a:ext>
            </a:extLst>
          </p:cNvPr>
          <p:cNvGrpSpPr>
            <a:grpSpLocks/>
          </p:cNvGrpSpPr>
          <p:nvPr/>
        </p:nvGrpSpPr>
        <p:grpSpPr bwMode="auto">
          <a:xfrm>
            <a:off x="5940425" y="4292600"/>
            <a:ext cx="360363" cy="366713"/>
            <a:chOff x="204" y="2704"/>
            <a:chExt cx="227" cy="231"/>
          </a:xfrm>
        </p:grpSpPr>
        <p:sp>
          <p:nvSpPr>
            <p:cNvPr id="9296" name="Oval 38">
              <a:extLst>
                <a:ext uri="{FF2B5EF4-FFF2-40B4-BE49-F238E27FC236}">
                  <a16:creationId xmlns:a16="http://schemas.microsoft.com/office/drawing/2014/main" id="{AD245B5D-098D-800D-46BB-C432E0DB9462}"/>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97" name="Text Box 39">
              <a:extLst>
                <a:ext uri="{FF2B5EF4-FFF2-40B4-BE49-F238E27FC236}">
                  <a16:creationId xmlns:a16="http://schemas.microsoft.com/office/drawing/2014/main" id="{60CEAB1E-3A09-3D3D-B0E0-9C3FC827824F}"/>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sp>
        <p:nvSpPr>
          <p:cNvPr id="9227" name="Rectangle 40">
            <a:extLst>
              <a:ext uri="{FF2B5EF4-FFF2-40B4-BE49-F238E27FC236}">
                <a16:creationId xmlns:a16="http://schemas.microsoft.com/office/drawing/2014/main" id="{4B8DF447-DE56-022E-54CB-A76E6F09C294}"/>
              </a:ext>
            </a:extLst>
          </p:cNvPr>
          <p:cNvSpPr>
            <a:spLocks noChangeArrowheads="1"/>
          </p:cNvSpPr>
          <p:nvPr/>
        </p:nvSpPr>
        <p:spPr bwMode="auto">
          <a:xfrm>
            <a:off x="6443663" y="4797425"/>
            <a:ext cx="2449512" cy="3603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28" name="Rectangle 41">
            <a:extLst>
              <a:ext uri="{FF2B5EF4-FFF2-40B4-BE49-F238E27FC236}">
                <a16:creationId xmlns:a16="http://schemas.microsoft.com/office/drawing/2014/main" id="{217D1FD1-EBFB-6792-D3B3-59EE98B6C2D8}"/>
              </a:ext>
            </a:extLst>
          </p:cNvPr>
          <p:cNvSpPr>
            <a:spLocks noChangeArrowheads="1"/>
          </p:cNvSpPr>
          <p:nvPr/>
        </p:nvSpPr>
        <p:spPr bwMode="auto">
          <a:xfrm>
            <a:off x="6443663" y="5308600"/>
            <a:ext cx="2449512" cy="3603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29" name="Oval 42">
            <a:extLst>
              <a:ext uri="{FF2B5EF4-FFF2-40B4-BE49-F238E27FC236}">
                <a16:creationId xmlns:a16="http://schemas.microsoft.com/office/drawing/2014/main" id="{A1A97337-0FF8-6132-B2DD-0D7C78375CFE}"/>
              </a:ext>
            </a:extLst>
          </p:cNvPr>
          <p:cNvSpPr>
            <a:spLocks noChangeArrowheads="1"/>
          </p:cNvSpPr>
          <p:nvPr/>
        </p:nvSpPr>
        <p:spPr bwMode="auto">
          <a:xfrm>
            <a:off x="5940425" y="4797425"/>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30" name="Text Box 43">
            <a:extLst>
              <a:ext uri="{FF2B5EF4-FFF2-40B4-BE49-F238E27FC236}">
                <a16:creationId xmlns:a16="http://schemas.microsoft.com/office/drawing/2014/main" id="{641EF19A-386A-4FDA-B1AA-288118248F1C}"/>
              </a:ext>
            </a:extLst>
          </p:cNvPr>
          <p:cNvSpPr txBox="1">
            <a:spLocks noChangeArrowheads="1"/>
          </p:cNvSpPr>
          <p:nvPr/>
        </p:nvSpPr>
        <p:spPr bwMode="auto">
          <a:xfrm>
            <a:off x="5867400" y="4797425"/>
            <a:ext cx="5032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grpSp>
        <p:nvGrpSpPr>
          <p:cNvPr id="9231" name="Group 49">
            <a:extLst>
              <a:ext uri="{FF2B5EF4-FFF2-40B4-BE49-F238E27FC236}">
                <a16:creationId xmlns:a16="http://schemas.microsoft.com/office/drawing/2014/main" id="{ECB96BAD-4825-82C2-DA44-EC403F0DA53D}"/>
              </a:ext>
            </a:extLst>
          </p:cNvPr>
          <p:cNvGrpSpPr>
            <a:grpSpLocks/>
          </p:cNvGrpSpPr>
          <p:nvPr/>
        </p:nvGrpSpPr>
        <p:grpSpPr bwMode="auto">
          <a:xfrm>
            <a:off x="250825" y="4797425"/>
            <a:ext cx="2520950" cy="366713"/>
            <a:chOff x="1882" y="2704"/>
            <a:chExt cx="1588" cy="231"/>
          </a:xfrm>
        </p:grpSpPr>
        <p:sp>
          <p:nvSpPr>
            <p:cNvPr id="9292" name="Rectangle 50">
              <a:extLst>
                <a:ext uri="{FF2B5EF4-FFF2-40B4-BE49-F238E27FC236}">
                  <a16:creationId xmlns:a16="http://schemas.microsoft.com/office/drawing/2014/main" id="{810C08C3-692A-9DE2-3A0A-22057A25118E}"/>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93" name="Group 51">
              <a:extLst>
                <a:ext uri="{FF2B5EF4-FFF2-40B4-BE49-F238E27FC236}">
                  <a16:creationId xmlns:a16="http://schemas.microsoft.com/office/drawing/2014/main" id="{FD16FA6B-0123-9D79-CD71-D2D58DC71BB9}"/>
                </a:ext>
              </a:extLst>
            </p:cNvPr>
            <p:cNvGrpSpPr>
              <a:grpSpLocks/>
            </p:cNvGrpSpPr>
            <p:nvPr/>
          </p:nvGrpSpPr>
          <p:grpSpPr bwMode="auto">
            <a:xfrm>
              <a:off x="1882" y="2704"/>
              <a:ext cx="227" cy="231"/>
              <a:chOff x="1882" y="2704"/>
              <a:chExt cx="227" cy="231"/>
            </a:xfrm>
          </p:grpSpPr>
          <p:sp>
            <p:nvSpPr>
              <p:cNvPr id="9294" name="Oval 52">
                <a:extLst>
                  <a:ext uri="{FF2B5EF4-FFF2-40B4-BE49-F238E27FC236}">
                    <a16:creationId xmlns:a16="http://schemas.microsoft.com/office/drawing/2014/main" id="{1461932E-7C09-E273-4EC0-04AE0799F9E9}"/>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95" name="Text Box 53">
                <a:extLst>
                  <a:ext uri="{FF2B5EF4-FFF2-40B4-BE49-F238E27FC236}">
                    <a16:creationId xmlns:a16="http://schemas.microsoft.com/office/drawing/2014/main" id="{34BB5E9C-D5EC-8B8C-4426-7DA1FCB25291}"/>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9232" name="Group 54">
            <a:extLst>
              <a:ext uri="{FF2B5EF4-FFF2-40B4-BE49-F238E27FC236}">
                <a16:creationId xmlns:a16="http://schemas.microsoft.com/office/drawing/2014/main" id="{06153BCE-892E-E40E-5809-943E8D5F50F5}"/>
              </a:ext>
            </a:extLst>
          </p:cNvPr>
          <p:cNvGrpSpPr>
            <a:grpSpLocks/>
          </p:cNvGrpSpPr>
          <p:nvPr/>
        </p:nvGrpSpPr>
        <p:grpSpPr bwMode="auto">
          <a:xfrm>
            <a:off x="3059113" y="5805488"/>
            <a:ext cx="2520950" cy="366712"/>
            <a:chOff x="1882" y="3022"/>
            <a:chExt cx="1588" cy="231"/>
          </a:xfrm>
        </p:grpSpPr>
        <p:sp>
          <p:nvSpPr>
            <p:cNvPr id="9288" name="Rectangle 55">
              <a:extLst>
                <a:ext uri="{FF2B5EF4-FFF2-40B4-BE49-F238E27FC236}">
                  <a16:creationId xmlns:a16="http://schemas.microsoft.com/office/drawing/2014/main" id="{B2E1B0DB-4AC0-0DCA-4FE8-BA29CC4BF0BC}"/>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89" name="Group 56">
              <a:extLst>
                <a:ext uri="{FF2B5EF4-FFF2-40B4-BE49-F238E27FC236}">
                  <a16:creationId xmlns:a16="http://schemas.microsoft.com/office/drawing/2014/main" id="{F1B80703-F918-9703-7634-2418E1BD8C6F}"/>
                </a:ext>
              </a:extLst>
            </p:cNvPr>
            <p:cNvGrpSpPr>
              <a:grpSpLocks/>
            </p:cNvGrpSpPr>
            <p:nvPr/>
          </p:nvGrpSpPr>
          <p:grpSpPr bwMode="auto">
            <a:xfrm>
              <a:off x="1882" y="3022"/>
              <a:ext cx="227" cy="231"/>
              <a:chOff x="1882" y="3022"/>
              <a:chExt cx="227" cy="231"/>
            </a:xfrm>
          </p:grpSpPr>
          <p:sp>
            <p:nvSpPr>
              <p:cNvPr id="9290" name="Oval 57">
                <a:extLst>
                  <a:ext uri="{FF2B5EF4-FFF2-40B4-BE49-F238E27FC236}">
                    <a16:creationId xmlns:a16="http://schemas.microsoft.com/office/drawing/2014/main" id="{288E6527-B5B5-8C22-3733-85628BEA3029}"/>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91" name="Text Box 58">
                <a:extLst>
                  <a:ext uri="{FF2B5EF4-FFF2-40B4-BE49-F238E27FC236}">
                    <a16:creationId xmlns:a16="http://schemas.microsoft.com/office/drawing/2014/main" id="{255C41DE-8B82-BDF8-8316-D93703349F5C}"/>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sp>
        <p:nvSpPr>
          <p:cNvPr id="9233" name="Oval 59">
            <a:extLst>
              <a:ext uri="{FF2B5EF4-FFF2-40B4-BE49-F238E27FC236}">
                <a16:creationId xmlns:a16="http://schemas.microsoft.com/office/drawing/2014/main" id="{2AA08918-E96B-5F6C-0DD2-02834DF49713}"/>
              </a:ext>
            </a:extLst>
          </p:cNvPr>
          <p:cNvSpPr>
            <a:spLocks noChangeArrowheads="1"/>
          </p:cNvSpPr>
          <p:nvPr/>
        </p:nvSpPr>
        <p:spPr bwMode="auto">
          <a:xfrm>
            <a:off x="5942013" y="5302250"/>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34" name="Text Box 60">
            <a:extLst>
              <a:ext uri="{FF2B5EF4-FFF2-40B4-BE49-F238E27FC236}">
                <a16:creationId xmlns:a16="http://schemas.microsoft.com/office/drawing/2014/main" id="{22E4FEEE-2DD8-CE4E-7650-6BCB6CB47EF1}"/>
              </a:ext>
            </a:extLst>
          </p:cNvPr>
          <p:cNvSpPr txBox="1">
            <a:spLocks noChangeArrowheads="1"/>
          </p:cNvSpPr>
          <p:nvPr/>
        </p:nvSpPr>
        <p:spPr bwMode="auto">
          <a:xfrm>
            <a:off x="5868988" y="5307013"/>
            <a:ext cx="5349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sp>
        <p:nvSpPr>
          <p:cNvPr id="9235" name="Oval 61">
            <a:extLst>
              <a:ext uri="{FF2B5EF4-FFF2-40B4-BE49-F238E27FC236}">
                <a16:creationId xmlns:a16="http://schemas.microsoft.com/office/drawing/2014/main" id="{3064DCF2-6FC8-DC2C-36B7-3DDAEE82636A}"/>
              </a:ext>
            </a:extLst>
          </p:cNvPr>
          <p:cNvSpPr>
            <a:spLocks noChangeArrowheads="1"/>
          </p:cNvSpPr>
          <p:nvPr/>
        </p:nvSpPr>
        <p:spPr bwMode="auto">
          <a:xfrm>
            <a:off x="5940425" y="5799138"/>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36" name="Text Box 62">
            <a:extLst>
              <a:ext uri="{FF2B5EF4-FFF2-40B4-BE49-F238E27FC236}">
                <a16:creationId xmlns:a16="http://schemas.microsoft.com/office/drawing/2014/main" id="{928C7C0C-6DEF-9615-9590-F0313B1F9FBC}"/>
              </a:ext>
            </a:extLst>
          </p:cNvPr>
          <p:cNvSpPr txBox="1">
            <a:spLocks noChangeArrowheads="1"/>
          </p:cNvSpPr>
          <p:nvPr/>
        </p:nvSpPr>
        <p:spPr bwMode="auto">
          <a:xfrm>
            <a:off x="5867400" y="5799138"/>
            <a:ext cx="5032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sp>
        <p:nvSpPr>
          <p:cNvPr id="9237" name="Rectangle 63">
            <a:extLst>
              <a:ext uri="{FF2B5EF4-FFF2-40B4-BE49-F238E27FC236}">
                <a16:creationId xmlns:a16="http://schemas.microsoft.com/office/drawing/2014/main" id="{866E706D-288F-E7A5-1414-D2C7EEC10FBF}"/>
              </a:ext>
            </a:extLst>
          </p:cNvPr>
          <p:cNvSpPr>
            <a:spLocks noChangeArrowheads="1"/>
          </p:cNvSpPr>
          <p:nvPr/>
        </p:nvSpPr>
        <p:spPr bwMode="auto">
          <a:xfrm>
            <a:off x="6443663" y="5813425"/>
            <a:ext cx="2449512" cy="3603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38" name="Group 117">
            <a:extLst>
              <a:ext uri="{FF2B5EF4-FFF2-40B4-BE49-F238E27FC236}">
                <a16:creationId xmlns:a16="http://schemas.microsoft.com/office/drawing/2014/main" id="{4DB72D44-F950-CAB8-B11C-5755193EC4DE}"/>
              </a:ext>
            </a:extLst>
          </p:cNvPr>
          <p:cNvGrpSpPr>
            <a:grpSpLocks/>
          </p:cNvGrpSpPr>
          <p:nvPr/>
        </p:nvGrpSpPr>
        <p:grpSpPr bwMode="auto">
          <a:xfrm>
            <a:off x="2335213" y="620713"/>
            <a:ext cx="5761037" cy="3390900"/>
            <a:chOff x="1471" y="391"/>
            <a:chExt cx="3629" cy="2136"/>
          </a:xfrm>
        </p:grpSpPr>
        <p:pic>
          <p:nvPicPr>
            <p:cNvPr id="9239" name="Picture 68" descr="schnecke">
              <a:extLst>
                <a:ext uri="{FF2B5EF4-FFF2-40B4-BE49-F238E27FC236}">
                  <a16:creationId xmlns:a16="http://schemas.microsoft.com/office/drawing/2014/main" id="{B42DECAE-4FB7-2231-FF6B-B7E7A5AA50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6" y="482"/>
              <a:ext cx="3000" cy="2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240" name="Group 105">
              <a:extLst>
                <a:ext uri="{FF2B5EF4-FFF2-40B4-BE49-F238E27FC236}">
                  <a16:creationId xmlns:a16="http://schemas.microsoft.com/office/drawing/2014/main" id="{007179C7-D303-4AB0-EE34-6EAD20D8581F}"/>
                </a:ext>
              </a:extLst>
            </p:cNvPr>
            <p:cNvGrpSpPr>
              <a:grpSpLocks/>
            </p:cNvGrpSpPr>
            <p:nvPr/>
          </p:nvGrpSpPr>
          <p:grpSpPr bwMode="auto">
            <a:xfrm>
              <a:off x="3878" y="391"/>
              <a:ext cx="315" cy="272"/>
              <a:chOff x="3878" y="391"/>
              <a:chExt cx="315" cy="272"/>
            </a:xfrm>
          </p:grpSpPr>
          <p:sp>
            <p:nvSpPr>
              <p:cNvPr id="9285" name="Oval 69">
                <a:extLst>
                  <a:ext uri="{FF2B5EF4-FFF2-40B4-BE49-F238E27FC236}">
                    <a16:creationId xmlns:a16="http://schemas.microsoft.com/office/drawing/2014/main" id="{A9FD7CAD-9AEE-6437-0787-21F30205670C}"/>
                  </a:ext>
                </a:extLst>
              </p:cNvPr>
              <p:cNvSpPr>
                <a:spLocks noChangeArrowheads="1"/>
              </p:cNvSpPr>
              <p:nvPr/>
            </p:nvSpPr>
            <p:spPr bwMode="auto">
              <a:xfrm>
                <a:off x="3966" y="39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86" name="Text Box 70">
                <a:extLst>
                  <a:ext uri="{FF2B5EF4-FFF2-40B4-BE49-F238E27FC236}">
                    <a16:creationId xmlns:a16="http://schemas.microsoft.com/office/drawing/2014/main" id="{EB682926-40A0-0257-AC36-F140CD6902FD}"/>
                  </a:ext>
                </a:extLst>
              </p:cNvPr>
              <p:cNvSpPr txBox="1">
                <a:spLocks noChangeArrowheads="1"/>
              </p:cNvSpPr>
              <p:nvPr/>
            </p:nvSpPr>
            <p:spPr bwMode="auto">
              <a:xfrm>
                <a:off x="3969" y="39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9287" name="Line 93">
                <a:extLst>
                  <a:ext uri="{FF2B5EF4-FFF2-40B4-BE49-F238E27FC236}">
                    <a16:creationId xmlns:a16="http://schemas.microsoft.com/office/drawing/2014/main" id="{D4A476EB-1679-9EAD-8F2F-1FCF7A54AD54}"/>
                  </a:ext>
                </a:extLst>
              </p:cNvPr>
              <p:cNvSpPr>
                <a:spLocks noChangeShapeType="1"/>
              </p:cNvSpPr>
              <p:nvPr/>
            </p:nvSpPr>
            <p:spPr bwMode="auto">
              <a:xfrm flipH="1">
                <a:off x="3878" y="572"/>
                <a:ext cx="113"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41" name="Group 106">
              <a:extLst>
                <a:ext uri="{FF2B5EF4-FFF2-40B4-BE49-F238E27FC236}">
                  <a16:creationId xmlns:a16="http://schemas.microsoft.com/office/drawing/2014/main" id="{09831EF8-7894-8BF6-215E-EDC753F24237}"/>
                </a:ext>
              </a:extLst>
            </p:cNvPr>
            <p:cNvGrpSpPr>
              <a:grpSpLocks/>
            </p:cNvGrpSpPr>
            <p:nvPr/>
          </p:nvGrpSpPr>
          <p:grpSpPr bwMode="auto">
            <a:xfrm>
              <a:off x="3787" y="618"/>
              <a:ext cx="632" cy="272"/>
              <a:chOff x="3787" y="618"/>
              <a:chExt cx="632" cy="272"/>
            </a:xfrm>
          </p:grpSpPr>
          <p:sp>
            <p:nvSpPr>
              <p:cNvPr id="9282" name="Oval 71">
                <a:extLst>
                  <a:ext uri="{FF2B5EF4-FFF2-40B4-BE49-F238E27FC236}">
                    <a16:creationId xmlns:a16="http://schemas.microsoft.com/office/drawing/2014/main" id="{4213B827-C5BA-DCDA-6247-661916038E87}"/>
                  </a:ext>
                </a:extLst>
              </p:cNvPr>
              <p:cNvSpPr>
                <a:spLocks noChangeArrowheads="1"/>
              </p:cNvSpPr>
              <p:nvPr/>
            </p:nvSpPr>
            <p:spPr bwMode="auto">
              <a:xfrm>
                <a:off x="4192"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83" name="Text Box 72">
                <a:extLst>
                  <a:ext uri="{FF2B5EF4-FFF2-40B4-BE49-F238E27FC236}">
                    <a16:creationId xmlns:a16="http://schemas.microsoft.com/office/drawing/2014/main" id="{52D00DBF-6C7C-47C0-CC22-C7A3098686CA}"/>
                  </a:ext>
                </a:extLst>
              </p:cNvPr>
              <p:cNvSpPr txBox="1">
                <a:spLocks noChangeArrowheads="1"/>
              </p:cNvSpPr>
              <p:nvPr/>
            </p:nvSpPr>
            <p:spPr bwMode="auto">
              <a:xfrm>
                <a:off x="4195"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9284" name="Line 94">
                <a:extLst>
                  <a:ext uri="{FF2B5EF4-FFF2-40B4-BE49-F238E27FC236}">
                    <a16:creationId xmlns:a16="http://schemas.microsoft.com/office/drawing/2014/main" id="{62EEA453-B1DD-7622-EA51-B9F283A66C97}"/>
                  </a:ext>
                </a:extLst>
              </p:cNvPr>
              <p:cNvSpPr>
                <a:spLocks noChangeShapeType="1"/>
              </p:cNvSpPr>
              <p:nvPr/>
            </p:nvSpPr>
            <p:spPr bwMode="auto">
              <a:xfrm flipH="1">
                <a:off x="3787" y="754"/>
                <a:ext cx="408"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42" name="Group 107">
              <a:extLst>
                <a:ext uri="{FF2B5EF4-FFF2-40B4-BE49-F238E27FC236}">
                  <a16:creationId xmlns:a16="http://schemas.microsoft.com/office/drawing/2014/main" id="{33F56C08-6024-16AC-DB7B-12D8D8EBDE33}"/>
                </a:ext>
              </a:extLst>
            </p:cNvPr>
            <p:cNvGrpSpPr>
              <a:grpSpLocks/>
            </p:cNvGrpSpPr>
            <p:nvPr/>
          </p:nvGrpSpPr>
          <p:grpSpPr bwMode="auto">
            <a:xfrm>
              <a:off x="2423" y="799"/>
              <a:ext cx="569" cy="454"/>
              <a:chOff x="2423" y="799"/>
              <a:chExt cx="569" cy="454"/>
            </a:xfrm>
          </p:grpSpPr>
          <p:sp>
            <p:nvSpPr>
              <p:cNvPr id="9279" name="Oval 73">
                <a:extLst>
                  <a:ext uri="{FF2B5EF4-FFF2-40B4-BE49-F238E27FC236}">
                    <a16:creationId xmlns:a16="http://schemas.microsoft.com/office/drawing/2014/main" id="{4E6A19D4-1D0A-C77A-AF30-429084DE2FFB}"/>
                  </a:ext>
                </a:extLst>
              </p:cNvPr>
              <p:cNvSpPr>
                <a:spLocks noChangeArrowheads="1"/>
              </p:cNvSpPr>
              <p:nvPr/>
            </p:nvSpPr>
            <p:spPr bwMode="auto">
              <a:xfrm>
                <a:off x="2423" y="79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80" name="Text Box 74">
                <a:extLst>
                  <a:ext uri="{FF2B5EF4-FFF2-40B4-BE49-F238E27FC236}">
                    <a16:creationId xmlns:a16="http://schemas.microsoft.com/office/drawing/2014/main" id="{48F690AE-D582-F9A6-3081-1928A6C053E5}"/>
                  </a:ext>
                </a:extLst>
              </p:cNvPr>
              <p:cNvSpPr txBox="1">
                <a:spLocks noChangeArrowheads="1"/>
              </p:cNvSpPr>
              <p:nvPr/>
            </p:nvSpPr>
            <p:spPr bwMode="auto">
              <a:xfrm>
                <a:off x="2426" y="79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sp>
            <p:nvSpPr>
              <p:cNvPr id="9281" name="Line 95">
                <a:extLst>
                  <a:ext uri="{FF2B5EF4-FFF2-40B4-BE49-F238E27FC236}">
                    <a16:creationId xmlns:a16="http://schemas.microsoft.com/office/drawing/2014/main" id="{28BD1C0D-A898-EA24-6A4E-F9D6D731B63F}"/>
                  </a:ext>
                </a:extLst>
              </p:cNvPr>
              <p:cNvSpPr>
                <a:spLocks noChangeShapeType="1"/>
              </p:cNvSpPr>
              <p:nvPr/>
            </p:nvSpPr>
            <p:spPr bwMode="auto">
              <a:xfrm>
                <a:off x="2629" y="981"/>
                <a:ext cx="363"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43" name="Group 108">
              <a:extLst>
                <a:ext uri="{FF2B5EF4-FFF2-40B4-BE49-F238E27FC236}">
                  <a16:creationId xmlns:a16="http://schemas.microsoft.com/office/drawing/2014/main" id="{36C627B7-FF8B-F570-14B4-77A6A078EFEB}"/>
                </a:ext>
              </a:extLst>
            </p:cNvPr>
            <p:cNvGrpSpPr>
              <a:grpSpLocks/>
            </p:cNvGrpSpPr>
            <p:nvPr/>
          </p:nvGrpSpPr>
          <p:grpSpPr bwMode="auto">
            <a:xfrm>
              <a:off x="2287" y="1117"/>
              <a:ext cx="457" cy="272"/>
              <a:chOff x="2287" y="1117"/>
              <a:chExt cx="457" cy="272"/>
            </a:xfrm>
          </p:grpSpPr>
          <p:sp>
            <p:nvSpPr>
              <p:cNvPr id="9276" name="Oval 75">
                <a:extLst>
                  <a:ext uri="{FF2B5EF4-FFF2-40B4-BE49-F238E27FC236}">
                    <a16:creationId xmlns:a16="http://schemas.microsoft.com/office/drawing/2014/main" id="{57017EE4-028F-123F-197E-5AB8994EE797}"/>
                  </a:ext>
                </a:extLst>
              </p:cNvPr>
              <p:cNvSpPr>
                <a:spLocks noChangeArrowheads="1"/>
              </p:cNvSpPr>
              <p:nvPr/>
            </p:nvSpPr>
            <p:spPr bwMode="auto">
              <a:xfrm>
                <a:off x="2287" y="111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77" name="Text Box 76">
                <a:extLst>
                  <a:ext uri="{FF2B5EF4-FFF2-40B4-BE49-F238E27FC236}">
                    <a16:creationId xmlns:a16="http://schemas.microsoft.com/office/drawing/2014/main" id="{54880395-FEA6-E61E-CF16-79915F28D29F}"/>
                  </a:ext>
                </a:extLst>
              </p:cNvPr>
              <p:cNvSpPr txBox="1">
                <a:spLocks noChangeArrowheads="1"/>
              </p:cNvSpPr>
              <p:nvPr/>
            </p:nvSpPr>
            <p:spPr bwMode="auto">
              <a:xfrm>
                <a:off x="2290" y="111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9278" name="Line 96">
                <a:extLst>
                  <a:ext uri="{FF2B5EF4-FFF2-40B4-BE49-F238E27FC236}">
                    <a16:creationId xmlns:a16="http://schemas.microsoft.com/office/drawing/2014/main" id="{A0C156F0-30A9-01C0-AE1F-D139053CDD7E}"/>
                  </a:ext>
                </a:extLst>
              </p:cNvPr>
              <p:cNvSpPr>
                <a:spLocks noChangeShapeType="1"/>
              </p:cNvSpPr>
              <p:nvPr/>
            </p:nvSpPr>
            <p:spPr bwMode="auto">
              <a:xfrm>
                <a:off x="2517" y="1253"/>
                <a:ext cx="227"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44" name="Group 109">
              <a:extLst>
                <a:ext uri="{FF2B5EF4-FFF2-40B4-BE49-F238E27FC236}">
                  <a16:creationId xmlns:a16="http://schemas.microsoft.com/office/drawing/2014/main" id="{D9F39C17-4479-88D2-B8B5-A99E3ECAFF88}"/>
                </a:ext>
              </a:extLst>
            </p:cNvPr>
            <p:cNvGrpSpPr>
              <a:grpSpLocks/>
            </p:cNvGrpSpPr>
            <p:nvPr/>
          </p:nvGrpSpPr>
          <p:grpSpPr bwMode="auto">
            <a:xfrm>
              <a:off x="2242" y="1434"/>
              <a:ext cx="332" cy="231"/>
              <a:chOff x="2242" y="1434"/>
              <a:chExt cx="332" cy="231"/>
            </a:xfrm>
          </p:grpSpPr>
          <p:sp>
            <p:nvSpPr>
              <p:cNvPr id="9273" name="Oval 77">
                <a:extLst>
                  <a:ext uri="{FF2B5EF4-FFF2-40B4-BE49-F238E27FC236}">
                    <a16:creationId xmlns:a16="http://schemas.microsoft.com/office/drawing/2014/main" id="{D8037C33-F80D-9E1C-4C14-899C6271D777}"/>
                  </a:ext>
                </a:extLst>
              </p:cNvPr>
              <p:cNvSpPr>
                <a:spLocks noChangeArrowheads="1"/>
              </p:cNvSpPr>
              <p:nvPr/>
            </p:nvSpPr>
            <p:spPr bwMode="auto">
              <a:xfrm>
                <a:off x="2242" y="143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74" name="Text Box 78">
                <a:extLst>
                  <a:ext uri="{FF2B5EF4-FFF2-40B4-BE49-F238E27FC236}">
                    <a16:creationId xmlns:a16="http://schemas.microsoft.com/office/drawing/2014/main" id="{DF3F6064-97E0-A296-D1CF-B71D7BFE9FC6}"/>
                  </a:ext>
                </a:extLst>
              </p:cNvPr>
              <p:cNvSpPr txBox="1">
                <a:spLocks noChangeArrowheads="1"/>
              </p:cNvSpPr>
              <p:nvPr/>
            </p:nvSpPr>
            <p:spPr bwMode="auto">
              <a:xfrm>
                <a:off x="2245" y="143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sp>
            <p:nvSpPr>
              <p:cNvPr id="9275" name="Line 97">
                <a:extLst>
                  <a:ext uri="{FF2B5EF4-FFF2-40B4-BE49-F238E27FC236}">
                    <a16:creationId xmlns:a16="http://schemas.microsoft.com/office/drawing/2014/main" id="{E8BB26D8-D6E0-8213-29A8-1438D42CCB9C}"/>
                  </a:ext>
                </a:extLst>
              </p:cNvPr>
              <p:cNvSpPr>
                <a:spLocks noChangeShapeType="1"/>
              </p:cNvSpPr>
              <p:nvPr/>
            </p:nvSpPr>
            <p:spPr bwMode="auto">
              <a:xfrm>
                <a:off x="2472" y="1570"/>
                <a:ext cx="10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45" name="Group 110">
              <a:extLst>
                <a:ext uri="{FF2B5EF4-FFF2-40B4-BE49-F238E27FC236}">
                  <a16:creationId xmlns:a16="http://schemas.microsoft.com/office/drawing/2014/main" id="{E1E9B38D-C918-8E44-4161-C3311624FE33}"/>
                </a:ext>
              </a:extLst>
            </p:cNvPr>
            <p:cNvGrpSpPr>
              <a:grpSpLocks/>
            </p:cNvGrpSpPr>
            <p:nvPr/>
          </p:nvGrpSpPr>
          <p:grpSpPr bwMode="auto">
            <a:xfrm>
              <a:off x="2242" y="1706"/>
              <a:ext cx="615" cy="231"/>
              <a:chOff x="2242" y="1706"/>
              <a:chExt cx="615" cy="231"/>
            </a:xfrm>
          </p:grpSpPr>
          <p:sp>
            <p:nvSpPr>
              <p:cNvPr id="9270" name="Oval 79">
                <a:extLst>
                  <a:ext uri="{FF2B5EF4-FFF2-40B4-BE49-F238E27FC236}">
                    <a16:creationId xmlns:a16="http://schemas.microsoft.com/office/drawing/2014/main" id="{EE6B6FD7-3123-5D07-D5AD-A18C03D9E227}"/>
                  </a:ext>
                </a:extLst>
              </p:cNvPr>
              <p:cNvSpPr>
                <a:spLocks noChangeArrowheads="1"/>
              </p:cNvSpPr>
              <p:nvPr/>
            </p:nvSpPr>
            <p:spPr bwMode="auto">
              <a:xfrm>
                <a:off x="2242" y="170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71" name="Text Box 80">
                <a:extLst>
                  <a:ext uri="{FF2B5EF4-FFF2-40B4-BE49-F238E27FC236}">
                    <a16:creationId xmlns:a16="http://schemas.microsoft.com/office/drawing/2014/main" id="{88588CA4-6114-502E-B8C8-6460DA9990E5}"/>
                  </a:ext>
                </a:extLst>
              </p:cNvPr>
              <p:cNvSpPr txBox="1">
                <a:spLocks noChangeArrowheads="1"/>
              </p:cNvSpPr>
              <p:nvPr/>
            </p:nvSpPr>
            <p:spPr bwMode="auto">
              <a:xfrm>
                <a:off x="2245" y="170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sp>
            <p:nvSpPr>
              <p:cNvPr id="9272" name="Line 98">
                <a:extLst>
                  <a:ext uri="{FF2B5EF4-FFF2-40B4-BE49-F238E27FC236}">
                    <a16:creationId xmlns:a16="http://schemas.microsoft.com/office/drawing/2014/main" id="{48E1C7B1-2D1A-6F96-0B0D-A64961934327}"/>
                  </a:ext>
                </a:extLst>
              </p:cNvPr>
              <p:cNvSpPr>
                <a:spLocks noChangeShapeType="1"/>
              </p:cNvSpPr>
              <p:nvPr/>
            </p:nvSpPr>
            <p:spPr bwMode="auto">
              <a:xfrm>
                <a:off x="2472" y="1842"/>
                <a:ext cx="38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46" name="Group 111">
              <a:extLst>
                <a:ext uri="{FF2B5EF4-FFF2-40B4-BE49-F238E27FC236}">
                  <a16:creationId xmlns:a16="http://schemas.microsoft.com/office/drawing/2014/main" id="{A3FAC48F-88F6-2B47-1F1B-9F8EFFFDF439}"/>
                </a:ext>
              </a:extLst>
            </p:cNvPr>
            <p:cNvGrpSpPr>
              <a:grpSpLocks/>
            </p:cNvGrpSpPr>
            <p:nvPr/>
          </p:nvGrpSpPr>
          <p:grpSpPr bwMode="auto">
            <a:xfrm>
              <a:off x="1471" y="1480"/>
              <a:ext cx="297" cy="231"/>
              <a:chOff x="1471" y="1480"/>
              <a:chExt cx="297" cy="231"/>
            </a:xfrm>
          </p:grpSpPr>
          <p:sp>
            <p:nvSpPr>
              <p:cNvPr id="9267" name="Oval 81">
                <a:extLst>
                  <a:ext uri="{FF2B5EF4-FFF2-40B4-BE49-F238E27FC236}">
                    <a16:creationId xmlns:a16="http://schemas.microsoft.com/office/drawing/2014/main" id="{674CEA42-FA92-0B07-DADD-80D6011F80FB}"/>
                  </a:ext>
                </a:extLst>
              </p:cNvPr>
              <p:cNvSpPr>
                <a:spLocks noChangeArrowheads="1"/>
              </p:cNvSpPr>
              <p:nvPr/>
            </p:nvSpPr>
            <p:spPr bwMode="auto">
              <a:xfrm>
                <a:off x="1471" y="148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68" name="Text Box 82">
                <a:extLst>
                  <a:ext uri="{FF2B5EF4-FFF2-40B4-BE49-F238E27FC236}">
                    <a16:creationId xmlns:a16="http://schemas.microsoft.com/office/drawing/2014/main" id="{E049A73F-3D5D-AB44-BCB1-FF97E47F5287}"/>
                  </a:ext>
                </a:extLst>
              </p:cNvPr>
              <p:cNvSpPr txBox="1">
                <a:spLocks noChangeArrowheads="1"/>
              </p:cNvSpPr>
              <p:nvPr/>
            </p:nvSpPr>
            <p:spPr bwMode="auto">
              <a:xfrm>
                <a:off x="1474" y="148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sp>
            <p:nvSpPr>
              <p:cNvPr id="9269" name="Line 99">
                <a:extLst>
                  <a:ext uri="{FF2B5EF4-FFF2-40B4-BE49-F238E27FC236}">
                    <a16:creationId xmlns:a16="http://schemas.microsoft.com/office/drawing/2014/main" id="{4C750BC1-141B-24DA-92D9-474BEC83DCDB}"/>
                  </a:ext>
                </a:extLst>
              </p:cNvPr>
              <p:cNvSpPr>
                <a:spLocks noChangeShapeType="1"/>
              </p:cNvSpPr>
              <p:nvPr/>
            </p:nvSpPr>
            <p:spPr bwMode="auto">
              <a:xfrm>
                <a:off x="1677" y="1661"/>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47" name="Group 112">
              <a:extLst>
                <a:ext uri="{FF2B5EF4-FFF2-40B4-BE49-F238E27FC236}">
                  <a16:creationId xmlns:a16="http://schemas.microsoft.com/office/drawing/2014/main" id="{8C09DAF9-3AEE-35B3-CD96-FF7481334182}"/>
                </a:ext>
              </a:extLst>
            </p:cNvPr>
            <p:cNvGrpSpPr>
              <a:grpSpLocks/>
            </p:cNvGrpSpPr>
            <p:nvPr/>
          </p:nvGrpSpPr>
          <p:grpSpPr bwMode="auto">
            <a:xfrm>
              <a:off x="1516" y="2160"/>
              <a:ext cx="593" cy="231"/>
              <a:chOff x="1516" y="2160"/>
              <a:chExt cx="593" cy="231"/>
            </a:xfrm>
          </p:grpSpPr>
          <p:sp>
            <p:nvSpPr>
              <p:cNvPr id="9264" name="Oval 83">
                <a:extLst>
                  <a:ext uri="{FF2B5EF4-FFF2-40B4-BE49-F238E27FC236}">
                    <a16:creationId xmlns:a16="http://schemas.microsoft.com/office/drawing/2014/main" id="{8F7820CF-CBB2-3D38-D3FB-E4FFD7E29DB4}"/>
                  </a:ext>
                </a:extLst>
              </p:cNvPr>
              <p:cNvSpPr>
                <a:spLocks noChangeArrowheads="1"/>
              </p:cNvSpPr>
              <p:nvPr/>
            </p:nvSpPr>
            <p:spPr bwMode="auto">
              <a:xfrm>
                <a:off x="1516" y="216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65" name="Text Box 84">
                <a:extLst>
                  <a:ext uri="{FF2B5EF4-FFF2-40B4-BE49-F238E27FC236}">
                    <a16:creationId xmlns:a16="http://schemas.microsoft.com/office/drawing/2014/main" id="{DF12E9E9-3065-DA4B-C22D-7FDF5AACB341}"/>
                  </a:ext>
                </a:extLst>
              </p:cNvPr>
              <p:cNvSpPr txBox="1">
                <a:spLocks noChangeArrowheads="1"/>
              </p:cNvSpPr>
              <p:nvPr/>
            </p:nvSpPr>
            <p:spPr bwMode="auto">
              <a:xfrm>
                <a:off x="1519" y="216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sp>
            <p:nvSpPr>
              <p:cNvPr id="9266" name="Line 100">
                <a:extLst>
                  <a:ext uri="{FF2B5EF4-FFF2-40B4-BE49-F238E27FC236}">
                    <a16:creationId xmlns:a16="http://schemas.microsoft.com/office/drawing/2014/main" id="{9C82EDF8-4741-8FDA-3426-2F5442FDE5A4}"/>
                  </a:ext>
                </a:extLst>
              </p:cNvPr>
              <p:cNvSpPr>
                <a:spLocks noChangeShapeType="1"/>
              </p:cNvSpPr>
              <p:nvPr/>
            </p:nvSpPr>
            <p:spPr bwMode="auto">
              <a:xfrm flipV="1">
                <a:off x="1746" y="2251"/>
                <a:ext cx="363"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48" name="Group 113">
              <a:extLst>
                <a:ext uri="{FF2B5EF4-FFF2-40B4-BE49-F238E27FC236}">
                  <a16:creationId xmlns:a16="http://schemas.microsoft.com/office/drawing/2014/main" id="{68B5634C-C749-35E4-8507-F40C31910372}"/>
                </a:ext>
              </a:extLst>
            </p:cNvPr>
            <p:cNvGrpSpPr>
              <a:grpSpLocks/>
            </p:cNvGrpSpPr>
            <p:nvPr/>
          </p:nvGrpSpPr>
          <p:grpSpPr bwMode="auto">
            <a:xfrm>
              <a:off x="4649" y="2296"/>
              <a:ext cx="451" cy="231"/>
              <a:chOff x="4649" y="2296"/>
              <a:chExt cx="451" cy="231"/>
            </a:xfrm>
          </p:grpSpPr>
          <p:sp>
            <p:nvSpPr>
              <p:cNvPr id="9261" name="Oval 85">
                <a:extLst>
                  <a:ext uri="{FF2B5EF4-FFF2-40B4-BE49-F238E27FC236}">
                    <a16:creationId xmlns:a16="http://schemas.microsoft.com/office/drawing/2014/main" id="{C7181A7E-4026-66E4-ED25-1FFA61579B3B}"/>
                  </a:ext>
                </a:extLst>
              </p:cNvPr>
              <p:cNvSpPr>
                <a:spLocks noChangeArrowheads="1"/>
              </p:cNvSpPr>
              <p:nvPr/>
            </p:nvSpPr>
            <p:spPr bwMode="auto">
              <a:xfrm>
                <a:off x="4873" y="229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62" name="Text Box 86">
                <a:extLst>
                  <a:ext uri="{FF2B5EF4-FFF2-40B4-BE49-F238E27FC236}">
                    <a16:creationId xmlns:a16="http://schemas.microsoft.com/office/drawing/2014/main" id="{5B45B56E-946E-FA98-E67F-A0E516C704EF}"/>
                  </a:ext>
                </a:extLst>
              </p:cNvPr>
              <p:cNvSpPr txBox="1">
                <a:spLocks noChangeArrowheads="1"/>
              </p:cNvSpPr>
              <p:nvPr/>
            </p:nvSpPr>
            <p:spPr bwMode="auto">
              <a:xfrm>
                <a:off x="4876" y="229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sp>
            <p:nvSpPr>
              <p:cNvPr id="9263" name="Line 101">
                <a:extLst>
                  <a:ext uri="{FF2B5EF4-FFF2-40B4-BE49-F238E27FC236}">
                    <a16:creationId xmlns:a16="http://schemas.microsoft.com/office/drawing/2014/main" id="{61145EA8-473E-11F6-2A80-38FAF54D1D65}"/>
                  </a:ext>
                </a:extLst>
              </p:cNvPr>
              <p:cNvSpPr>
                <a:spLocks noChangeShapeType="1"/>
              </p:cNvSpPr>
              <p:nvPr/>
            </p:nvSpPr>
            <p:spPr bwMode="auto">
              <a:xfrm flipH="1">
                <a:off x="4649" y="2387"/>
                <a:ext cx="227"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49" name="Group 114">
              <a:extLst>
                <a:ext uri="{FF2B5EF4-FFF2-40B4-BE49-F238E27FC236}">
                  <a16:creationId xmlns:a16="http://schemas.microsoft.com/office/drawing/2014/main" id="{512CD8C2-631D-97F6-CB03-2E560FA91D53}"/>
                </a:ext>
              </a:extLst>
            </p:cNvPr>
            <p:cNvGrpSpPr>
              <a:grpSpLocks/>
            </p:cNvGrpSpPr>
            <p:nvPr/>
          </p:nvGrpSpPr>
          <p:grpSpPr bwMode="auto">
            <a:xfrm>
              <a:off x="4264" y="2024"/>
              <a:ext cx="748" cy="317"/>
              <a:chOff x="4264" y="2024"/>
              <a:chExt cx="748" cy="317"/>
            </a:xfrm>
          </p:grpSpPr>
          <p:sp>
            <p:nvSpPr>
              <p:cNvPr id="9258" name="Text Box 87">
                <a:extLst>
                  <a:ext uri="{FF2B5EF4-FFF2-40B4-BE49-F238E27FC236}">
                    <a16:creationId xmlns:a16="http://schemas.microsoft.com/office/drawing/2014/main" id="{1A092F96-A591-9D53-3072-AB4B9FF3FEF4}"/>
                  </a:ext>
                </a:extLst>
              </p:cNvPr>
              <p:cNvSpPr txBox="1">
                <a:spLocks noChangeArrowheads="1"/>
              </p:cNvSpPr>
              <p:nvPr/>
            </p:nvSpPr>
            <p:spPr bwMode="auto">
              <a:xfrm>
                <a:off x="4694" y="2024"/>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sp>
            <p:nvSpPr>
              <p:cNvPr id="9259" name="Oval 88">
                <a:extLst>
                  <a:ext uri="{FF2B5EF4-FFF2-40B4-BE49-F238E27FC236}">
                    <a16:creationId xmlns:a16="http://schemas.microsoft.com/office/drawing/2014/main" id="{96F20739-9DE8-AA72-911A-21343BBA0AA5}"/>
                  </a:ext>
                </a:extLst>
              </p:cNvPr>
              <p:cNvSpPr>
                <a:spLocks noChangeArrowheads="1"/>
              </p:cNvSpPr>
              <p:nvPr/>
            </p:nvSpPr>
            <p:spPr bwMode="auto">
              <a:xfrm>
                <a:off x="4739" y="202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60" name="Line 102">
                <a:extLst>
                  <a:ext uri="{FF2B5EF4-FFF2-40B4-BE49-F238E27FC236}">
                    <a16:creationId xmlns:a16="http://schemas.microsoft.com/office/drawing/2014/main" id="{A2FC9B63-90E8-DFC4-0898-868E57129C35}"/>
                  </a:ext>
                </a:extLst>
              </p:cNvPr>
              <p:cNvSpPr>
                <a:spLocks noChangeShapeType="1"/>
              </p:cNvSpPr>
              <p:nvPr/>
            </p:nvSpPr>
            <p:spPr bwMode="auto">
              <a:xfrm flipH="1">
                <a:off x="4264" y="2160"/>
                <a:ext cx="476"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50" name="Group 115">
              <a:extLst>
                <a:ext uri="{FF2B5EF4-FFF2-40B4-BE49-F238E27FC236}">
                  <a16:creationId xmlns:a16="http://schemas.microsoft.com/office/drawing/2014/main" id="{4D54A240-82E7-D6E0-9309-2D9F1822E7B3}"/>
                </a:ext>
              </a:extLst>
            </p:cNvPr>
            <p:cNvGrpSpPr>
              <a:grpSpLocks/>
            </p:cNvGrpSpPr>
            <p:nvPr/>
          </p:nvGrpSpPr>
          <p:grpSpPr bwMode="auto">
            <a:xfrm>
              <a:off x="3606" y="1797"/>
              <a:ext cx="817" cy="231"/>
              <a:chOff x="3606" y="1797"/>
              <a:chExt cx="817" cy="231"/>
            </a:xfrm>
          </p:grpSpPr>
          <p:sp>
            <p:nvSpPr>
              <p:cNvPr id="9255" name="Text Box 89">
                <a:extLst>
                  <a:ext uri="{FF2B5EF4-FFF2-40B4-BE49-F238E27FC236}">
                    <a16:creationId xmlns:a16="http://schemas.microsoft.com/office/drawing/2014/main" id="{0E405A00-234F-E362-C149-BE401ABE4715}"/>
                  </a:ext>
                </a:extLst>
              </p:cNvPr>
              <p:cNvSpPr txBox="1">
                <a:spLocks noChangeArrowheads="1"/>
              </p:cNvSpPr>
              <p:nvPr/>
            </p:nvSpPr>
            <p:spPr bwMode="auto">
              <a:xfrm>
                <a:off x="4105" y="1797"/>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sp>
            <p:nvSpPr>
              <p:cNvPr id="9256" name="Oval 90">
                <a:extLst>
                  <a:ext uri="{FF2B5EF4-FFF2-40B4-BE49-F238E27FC236}">
                    <a16:creationId xmlns:a16="http://schemas.microsoft.com/office/drawing/2014/main" id="{EBE211D4-AE40-FC91-0DBA-2E56E0818F68}"/>
                  </a:ext>
                </a:extLst>
              </p:cNvPr>
              <p:cNvSpPr>
                <a:spLocks noChangeArrowheads="1"/>
              </p:cNvSpPr>
              <p:nvPr/>
            </p:nvSpPr>
            <p:spPr bwMode="auto">
              <a:xfrm>
                <a:off x="4150" y="179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57" name="Line 103">
                <a:extLst>
                  <a:ext uri="{FF2B5EF4-FFF2-40B4-BE49-F238E27FC236}">
                    <a16:creationId xmlns:a16="http://schemas.microsoft.com/office/drawing/2014/main" id="{7B855FFC-E667-F49F-ACED-3BE73225DF74}"/>
                  </a:ext>
                </a:extLst>
              </p:cNvPr>
              <p:cNvSpPr>
                <a:spLocks noChangeShapeType="1"/>
              </p:cNvSpPr>
              <p:nvPr/>
            </p:nvSpPr>
            <p:spPr bwMode="auto">
              <a:xfrm flipH="1">
                <a:off x="3606" y="1888"/>
                <a:ext cx="54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51" name="Group 116">
              <a:extLst>
                <a:ext uri="{FF2B5EF4-FFF2-40B4-BE49-F238E27FC236}">
                  <a16:creationId xmlns:a16="http://schemas.microsoft.com/office/drawing/2014/main" id="{2FA180D5-C270-AC8F-6DA8-99EAA364B389}"/>
                </a:ext>
              </a:extLst>
            </p:cNvPr>
            <p:cNvGrpSpPr>
              <a:grpSpLocks/>
            </p:cNvGrpSpPr>
            <p:nvPr/>
          </p:nvGrpSpPr>
          <p:grpSpPr bwMode="auto">
            <a:xfrm>
              <a:off x="4014" y="1480"/>
              <a:ext cx="545" cy="231"/>
              <a:chOff x="4014" y="1480"/>
              <a:chExt cx="545" cy="231"/>
            </a:xfrm>
          </p:grpSpPr>
          <p:sp>
            <p:nvSpPr>
              <p:cNvPr id="9252" name="Text Box 91">
                <a:extLst>
                  <a:ext uri="{FF2B5EF4-FFF2-40B4-BE49-F238E27FC236}">
                    <a16:creationId xmlns:a16="http://schemas.microsoft.com/office/drawing/2014/main" id="{116BBF0A-AA53-BA58-E8D6-9403B05487CF}"/>
                  </a:ext>
                </a:extLst>
              </p:cNvPr>
              <p:cNvSpPr txBox="1">
                <a:spLocks noChangeArrowheads="1"/>
              </p:cNvSpPr>
              <p:nvPr/>
            </p:nvSpPr>
            <p:spPr bwMode="auto">
              <a:xfrm>
                <a:off x="4241" y="1480"/>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sp>
            <p:nvSpPr>
              <p:cNvPr id="9253" name="Oval 92">
                <a:extLst>
                  <a:ext uri="{FF2B5EF4-FFF2-40B4-BE49-F238E27FC236}">
                    <a16:creationId xmlns:a16="http://schemas.microsoft.com/office/drawing/2014/main" id="{E5A16066-7227-0D2F-A0FA-957377CC4766}"/>
                  </a:ext>
                </a:extLst>
              </p:cNvPr>
              <p:cNvSpPr>
                <a:spLocks noChangeArrowheads="1"/>
              </p:cNvSpPr>
              <p:nvPr/>
            </p:nvSpPr>
            <p:spPr bwMode="auto">
              <a:xfrm>
                <a:off x="4286" y="148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54" name="Line 104">
                <a:extLst>
                  <a:ext uri="{FF2B5EF4-FFF2-40B4-BE49-F238E27FC236}">
                    <a16:creationId xmlns:a16="http://schemas.microsoft.com/office/drawing/2014/main" id="{B1C7C45E-582B-9093-6FD3-E4C9F05F8CAC}"/>
                  </a:ext>
                </a:extLst>
              </p:cNvPr>
              <p:cNvSpPr>
                <a:spLocks noChangeShapeType="1"/>
              </p:cNvSpPr>
              <p:nvPr/>
            </p:nvSpPr>
            <p:spPr bwMode="auto">
              <a:xfrm flipH="1">
                <a:off x="4014" y="1570"/>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
        <p:nvSpPr>
          <p:cNvPr id="2" name="Line 410">
            <a:extLst>
              <a:ext uri="{FF2B5EF4-FFF2-40B4-BE49-F238E27FC236}">
                <a16:creationId xmlns:a16="http://schemas.microsoft.com/office/drawing/2014/main" id="{4366B58F-BD67-120D-B9CA-C43874684C17}"/>
              </a:ext>
            </a:extLst>
          </p:cNvPr>
          <p:cNvSpPr>
            <a:spLocks noChangeShapeType="1"/>
          </p:cNvSpPr>
          <p:nvPr/>
        </p:nvSpPr>
        <p:spPr bwMode="auto">
          <a:xfrm flipH="1" flipV="1">
            <a:off x="2627314" y="2643188"/>
            <a:ext cx="179386" cy="4977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9F75E332-8F72-C7A6-B6C3-041B5EFE44B3}"/>
              </a:ext>
            </a:extLst>
          </p:cNvPr>
          <p:cNvSpPr>
            <a:spLocks noGrp="1" noChangeArrowheads="1"/>
          </p:cNvSpPr>
          <p:nvPr>
            <p:ph type="title"/>
          </p:nvPr>
        </p:nvSpPr>
        <p:spPr/>
        <p:txBody>
          <a:bodyPr/>
          <a:lstStyle/>
          <a:p>
            <a:r>
              <a:rPr lang="de-DE" altLang="de-DE"/>
              <a:t>Der Körperbau der Schnecke</a:t>
            </a:r>
          </a:p>
        </p:txBody>
      </p:sp>
      <p:grpSp>
        <p:nvGrpSpPr>
          <p:cNvPr id="10243" name="Group 143">
            <a:extLst>
              <a:ext uri="{FF2B5EF4-FFF2-40B4-BE49-F238E27FC236}">
                <a16:creationId xmlns:a16="http://schemas.microsoft.com/office/drawing/2014/main" id="{C55ABE06-4F56-2129-AB87-9F8F187CA191}"/>
              </a:ext>
            </a:extLst>
          </p:cNvPr>
          <p:cNvGrpSpPr>
            <a:grpSpLocks/>
          </p:cNvGrpSpPr>
          <p:nvPr/>
        </p:nvGrpSpPr>
        <p:grpSpPr bwMode="auto">
          <a:xfrm>
            <a:off x="755650" y="1628775"/>
            <a:ext cx="7704138" cy="3384550"/>
            <a:chOff x="476" y="1026"/>
            <a:chExt cx="4853" cy="2132"/>
          </a:xfrm>
        </p:grpSpPr>
        <p:grpSp>
          <p:nvGrpSpPr>
            <p:cNvPr id="10244" name="Group 141">
              <a:extLst>
                <a:ext uri="{FF2B5EF4-FFF2-40B4-BE49-F238E27FC236}">
                  <a16:creationId xmlns:a16="http://schemas.microsoft.com/office/drawing/2014/main" id="{E3B1AA63-4077-17C1-5486-296B4CA38700}"/>
                </a:ext>
              </a:extLst>
            </p:cNvPr>
            <p:cNvGrpSpPr>
              <a:grpSpLocks/>
            </p:cNvGrpSpPr>
            <p:nvPr/>
          </p:nvGrpSpPr>
          <p:grpSpPr bwMode="auto">
            <a:xfrm>
              <a:off x="476" y="1026"/>
              <a:ext cx="4853" cy="2132"/>
              <a:chOff x="431" y="1026"/>
              <a:chExt cx="4853" cy="2132"/>
            </a:xfrm>
          </p:grpSpPr>
          <p:pic>
            <p:nvPicPr>
              <p:cNvPr id="10246" name="Picture 68" descr="schnecke">
                <a:extLst>
                  <a:ext uri="{FF2B5EF4-FFF2-40B4-BE49-F238E27FC236}">
                    <a16:creationId xmlns:a16="http://schemas.microsoft.com/office/drawing/2014/main" id="{A4DA13BA-C996-6118-A031-8B8B7F9837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8" y="1117"/>
                <a:ext cx="3000" cy="2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47" name="Group 138">
                <a:extLst>
                  <a:ext uri="{FF2B5EF4-FFF2-40B4-BE49-F238E27FC236}">
                    <a16:creationId xmlns:a16="http://schemas.microsoft.com/office/drawing/2014/main" id="{700CD079-570C-864A-3F3F-DA350F846A9B}"/>
                  </a:ext>
                </a:extLst>
              </p:cNvPr>
              <p:cNvGrpSpPr>
                <a:grpSpLocks/>
              </p:cNvGrpSpPr>
              <p:nvPr/>
            </p:nvGrpSpPr>
            <p:grpSpPr bwMode="auto">
              <a:xfrm>
                <a:off x="3606" y="2115"/>
                <a:ext cx="1497" cy="227"/>
                <a:chOff x="3606" y="2115"/>
                <a:chExt cx="1497" cy="227"/>
              </a:xfrm>
            </p:grpSpPr>
            <p:sp>
              <p:nvSpPr>
                <p:cNvPr id="10291" name="Line 104">
                  <a:extLst>
                    <a:ext uri="{FF2B5EF4-FFF2-40B4-BE49-F238E27FC236}">
                      <a16:creationId xmlns:a16="http://schemas.microsoft.com/office/drawing/2014/main" id="{C17D33D7-AD9D-F05C-818A-822EB1B76C53}"/>
                    </a:ext>
                  </a:extLst>
                </p:cNvPr>
                <p:cNvSpPr>
                  <a:spLocks noChangeShapeType="1"/>
                </p:cNvSpPr>
                <p:nvPr/>
              </p:nvSpPr>
              <p:spPr bwMode="auto">
                <a:xfrm flipH="1">
                  <a:off x="3606" y="2205"/>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92" name="Text Box 105">
                  <a:extLst>
                    <a:ext uri="{FF2B5EF4-FFF2-40B4-BE49-F238E27FC236}">
                      <a16:creationId xmlns:a16="http://schemas.microsoft.com/office/drawing/2014/main" id="{F869D7EA-58CC-D906-7534-2F5E3C740B85}"/>
                    </a:ext>
                  </a:extLst>
                </p:cNvPr>
                <p:cNvSpPr txBox="1">
                  <a:spLocks noChangeArrowheads="1"/>
                </p:cNvSpPr>
                <p:nvPr/>
              </p:nvSpPr>
              <p:spPr bwMode="auto">
                <a:xfrm>
                  <a:off x="3878" y="2115"/>
                  <a:ext cx="122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Geschlechtsorgan</a:t>
                  </a:r>
                </a:p>
              </p:txBody>
            </p:sp>
            <p:sp>
              <p:nvSpPr>
                <p:cNvPr id="10293" name="Rectangle 106">
                  <a:extLst>
                    <a:ext uri="{FF2B5EF4-FFF2-40B4-BE49-F238E27FC236}">
                      <a16:creationId xmlns:a16="http://schemas.microsoft.com/office/drawing/2014/main" id="{9549B0C4-CE05-018A-A970-BFA989240D95}"/>
                    </a:ext>
                  </a:extLst>
                </p:cNvPr>
                <p:cNvSpPr>
                  <a:spLocks noChangeArrowheads="1"/>
                </p:cNvSpPr>
                <p:nvPr/>
              </p:nvSpPr>
              <p:spPr bwMode="auto">
                <a:xfrm>
                  <a:off x="3878" y="2115"/>
                  <a:ext cx="1225"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10248" name="Group 137">
                <a:extLst>
                  <a:ext uri="{FF2B5EF4-FFF2-40B4-BE49-F238E27FC236}">
                    <a16:creationId xmlns:a16="http://schemas.microsoft.com/office/drawing/2014/main" id="{3235859C-067D-2191-455F-6D7DB15A9F40}"/>
                  </a:ext>
                </a:extLst>
              </p:cNvPr>
              <p:cNvGrpSpPr>
                <a:grpSpLocks/>
              </p:cNvGrpSpPr>
              <p:nvPr/>
            </p:nvGrpSpPr>
            <p:grpSpPr bwMode="auto">
              <a:xfrm>
                <a:off x="3198" y="2387"/>
                <a:ext cx="1769" cy="227"/>
                <a:chOff x="3198" y="2387"/>
                <a:chExt cx="1769" cy="227"/>
              </a:xfrm>
            </p:grpSpPr>
            <p:sp>
              <p:nvSpPr>
                <p:cNvPr id="10288" name="Line 103">
                  <a:extLst>
                    <a:ext uri="{FF2B5EF4-FFF2-40B4-BE49-F238E27FC236}">
                      <a16:creationId xmlns:a16="http://schemas.microsoft.com/office/drawing/2014/main" id="{0BBB5FFC-A2B2-D92A-0BB9-A39B9E4BF74F}"/>
                    </a:ext>
                  </a:extLst>
                </p:cNvPr>
                <p:cNvSpPr>
                  <a:spLocks noChangeShapeType="1"/>
                </p:cNvSpPr>
                <p:nvPr/>
              </p:nvSpPr>
              <p:spPr bwMode="auto">
                <a:xfrm flipH="1">
                  <a:off x="3198" y="2523"/>
                  <a:ext cx="54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89" name="Text Box 107">
                  <a:extLst>
                    <a:ext uri="{FF2B5EF4-FFF2-40B4-BE49-F238E27FC236}">
                      <a16:creationId xmlns:a16="http://schemas.microsoft.com/office/drawing/2014/main" id="{B2522E2B-7895-218A-B57E-82553F11A45D}"/>
                    </a:ext>
                  </a:extLst>
                </p:cNvPr>
                <p:cNvSpPr txBox="1">
                  <a:spLocks noChangeArrowheads="1"/>
                </p:cNvSpPr>
                <p:nvPr/>
              </p:nvSpPr>
              <p:spPr bwMode="auto">
                <a:xfrm>
                  <a:off x="3742" y="2387"/>
                  <a:ext cx="122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Verdauungssystem</a:t>
                  </a:r>
                </a:p>
              </p:txBody>
            </p:sp>
            <p:sp>
              <p:nvSpPr>
                <p:cNvPr id="10290" name="Rectangle 108">
                  <a:extLst>
                    <a:ext uri="{FF2B5EF4-FFF2-40B4-BE49-F238E27FC236}">
                      <a16:creationId xmlns:a16="http://schemas.microsoft.com/office/drawing/2014/main" id="{EE30169D-0CB4-CA0C-E895-6FE02EE3D6C1}"/>
                    </a:ext>
                  </a:extLst>
                </p:cNvPr>
                <p:cNvSpPr>
                  <a:spLocks noChangeArrowheads="1"/>
                </p:cNvSpPr>
                <p:nvPr/>
              </p:nvSpPr>
              <p:spPr bwMode="auto">
                <a:xfrm>
                  <a:off x="3742" y="2387"/>
                  <a:ext cx="1225"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10249" name="Group 136">
                <a:extLst>
                  <a:ext uri="{FF2B5EF4-FFF2-40B4-BE49-F238E27FC236}">
                    <a16:creationId xmlns:a16="http://schemas.microsoft.com/office/drawing/2014/main" id="{BCE140E1-E31E-AADB-FF7E-3CABD7B986F6}"/>
                  </a:ext>
                </a:extLst>
              </p:cNvPr>
              <p:cNvGrpSpPr>
                <a:grpSpLocks/>
              </p:cNvGrpSpPr>
              <p:nvPr/>
            </p:nvGrpSpPr>
            <p:grpSpPr bwMode="auto">
              <a:xfrm>
                <a:off x="3856" y="2659"/>
                <a:ext cx="1428" cy="317"/>
                <a:chOff x="3856" y="2659"/>
                <a:chExt cx="1428" cy="317"/>
              </a:xfrm>
            </p:grpSpPr>
            <p:sp>
              <p:nvSpPr>
                <p:cNvPr id="10286" name="Line 102">
                  <a:extLst>
                    <a:ext uri="{FF2B5EF4-FFF2-40B4-BE49-F238E27FC236}">
                      <a16:creationId xmlns:a16="http://schemas.microsoft.com/office/drawing/2014/main" id="{09FB865A-C2DA-BC0F-393F-2EF156246517}"/>
                    </a:ext>
                  </a:extLst>
                </p:cNvPr>
                <p:cNvSpPr>
                  <a:spLocks noChangeShapeType="1"/>
                </p:cNvSpPr>
                <p:nvPr/>
              </p:nvSpPr>
              <p:spPr bwMode="auto">
                <a:xfrm flipH="1">
                  <a:off x="3856" y="2795"/>
                  <a:ext cx="475"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87" name="Text Box 110">
                  <a:extLst>
                    <a:ext uri="{FF2B5EF4-FFF2-40B4-BE49-F238E27FC236}">
                      <a16:creationId xmlns:a16="http://schemas.microsoft.com/office/drawing/2014/main" id="{B801BCBF-91CA-9C8D-294B-5371A00CE7E0}"/>
                    </a:ext>
                  </a:extLst>
                </p:cNvPr>
                <p:cNvSpPr txBox="1">
                  <a:spLocks noChangeArrowheads="1"/>
                </p:cNvSpPr>
                <p:nvPr/>
              </p:nvSpPr>
              <p:spPr bwMode="auto">
                <a:xfrm>
                  <a:off x="4332" y="2659"/>
                  <a:ext cx="9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Nervensystem</a:t>
                  </a:r>
                </a:p>
              </p:txBody>
            </p:sp>
          </p:grpSp>
          <p:grpSp>
            <p:nvGrpSpPr>
              <p:cNvPr id="10250" name="Group 135">
                <a:extLst>
                  <a:ext uri="{FF2B5EF4-FFF2-40B4-BE49-F238E27FC236}">
                    <a16:creationId xmlns:a16="http://schemas.microsoft.com/office/drawing/2014/main" id="{FD8908B2-89D7-8D4B-295C-072831B4839D}"/>
                  </a:ext>
                </a:extLst>
              </p:cNvPr>
              <p:cNvGrpSpPr>
                <a:grpSpLocks/>
              </p:cNvGrpSpPr>
              <p:nvPr/>
            </p:nvGrpSpPr>
            <p:grpSpPr bwMode="auto">
              <a:xfrm>
                <a:off x="4241" y="2931"/>
                <a:ext cx="635" cy="227"/>
                <a:chOff x="4241" y="2931"/>
                <a:chExt cx="635" cy="227"/>
              </a:xfrm>
            </p:grpSpPr>
            <p:sp>
              <p:nvSpPr>
                <p:cNvPr id="10283" name="Line 101">
                  <a:extLst>
                    <a:ext uri="{FF2B5EF4-FFF2-40B4-BE49-F238E27FC236}">
                      <a16:creationId xmlns:a16="http://schemas.microsoft.com/office/drawing/2014/main" id="{6FAFEF92-CB8F-5BE0-69ED-0492F562B5AA}"/>
                    </a:ext>
                  </a:extLst>
                </p:cNvPr>
                <p:cNvSpPr>
                  <a:spLocks noChangeShapeType="1"/>
                </p:cNvSpPr>
                <p:nvPr/>
              </p:nvSpPr>
              <p:spPr bwMode="auto">
                <a:xfrm flipH="1">
                  <a:off x="4241" y="3022"/>
                  <a:ext cx="227"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84" name="Rectangle 111">
                  <a:extLst>
                    <a:ext uri="{FF2B5EF4-FFF2-40B4-BE49-F238E27FC236}">
                      <a16:creationId xmlns:a16="http://schemas.microsoft.com/office/drawing/2014/main" id="{531F1910-1EEC-C2DC-3849-FF06067AC830}"/>
                    </a:ext>
                  </a:extLst>
                </p:cNvPr>
                <p:cNvSpPr>
                  <a:spLocks noChangeArrowheads="1"/>
                </p:cNvSpPr>
                <p:nvPr/>
              </p:nvSpPr>
              <p:spPr bwMode="auto">
                <a:xfrm>
                  <a:off x="4468" y="2931"/>
                  <a:ext cx="408"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85" name="Text Box 112">
                  <a:extLst>
                    <a:ext uri="{FF2B5EF4-FFF2-40B4-BE49-F238E27FC236}">
                      <a16:creationId xmlns:a16="http://schemas.microsoft.com/office/drawing/2014/main" id="{49822B22-7509-7FCA-A032-5AA1C2211B82}"/>
                    </a:ext>
                  </a:extLst>
                </p:cNvPr>
                <p:cNvSpPr txBox="1">
                  <a:spLocks noChangeArrowheads="1"/>
                </p:cNvSpPr>
                <p:nvPr/>
              </p:nvSpPr>
              <p:spPr bwMode="auto">
                <a:xfrm>
                  <a:off x="4468" y="2931"/>
                  <a:ext cx="36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Fuß</a:t>
                  </a:r>
                </a:p>
              </p:txBody>
            </p:sp>
          </p:grpSp>
          <p:grpSp>
            <p:nvGrpSpPr>
              <p:cNvPr id="10251" name="Group 133">
                <a:extLst>
                  <a:ext uri="{FF2B5EF4-FFF2-40B4-BE49-F238E27FC236}">
                    <a16:creationId xmlns:a16="http://schemas.microsoft.com/office/drawing/2014/main" id="{8A0A1CCC-76C8-9251-1268-CBB0D8109457}"/>
                  </a:ext>
                </a:extLst>
              </p:cNvPr>
              <p:cNvGrpSpPr>
                <a:grpSpLocks/>
              </p:cNvGrpSpPr>
              <p:nvPr/>
            </p:nvGrpSpPr>
            <p:grpSpPr bwMode="auto">
              <a:xfrm>
                <a:off x="522" y="2477"/>
                <a:ext cx="816" cy="227"/>
                <a:chOff x="522" y="2477"/>
                <a:chExt cx="816" cy="227"/>
              </a:xfrm>
            </p:grpSpPr>
            <p:sp>
              <p:nvSpPr>
                <p:cNvPr id="10280" name="Line 99">
                  <a:extLst>
                    <a:ext uri="{FF2B5EF4-FFF2-40B4-BE49-F238E27FC236}">
                      <a16:creationId xmlns:a16="http://schemas.microsoft.com/office/drawing/2014/main" id="{1353374C-77AD-9356-D52A-63286B673C80}"/>
                    </a:ext>
                  </a:extLst>
                </p:cNvPr>
                <p:cNvSpPr>
                  <a:spLocks noChangeShapeType="1"/>
                </p:cNvSpPr>
                <p:nvPr/>
              </p:nvSpPr>
              <p:spPr bwMode="auto">
                <a:xfrm>
                  <a:off x="1202" y="2568"/>
                  <a:ext cx="136"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81" name="Rectangle 113">
                  <a:extLst>
                    <a:ext uri="{FF2B5EF4-FFF2-40B4-BE49-F238E27FC236}">
                      <a16:creationId xmlns:a16="http://schemas.microsoft.com/office/drawing/2014/main" id="{F2CA5C3F-E475-A889-CB6A-D0BF04A5C07E}"/>
                    </a:ext>
                  </a:extLst>
                </p:cNvPr>
                <p:cNvSpPr>
                  <a:spLocks noChangeArrowheads="1"/>
                </p:cNvSpPr>
                <p:nvPr/>
              </p:nvSpPr>
              <p:spPr bwMode="auto">
                <a:xfrm>
                  <a:off x="522" y="2477"/>
                  <a:ext cx="68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82" name="Text Box 114">
                  <a:extLst>
                    <a:ext uri="{FF2B5EF4-FFF2-40B4-BE49-F238E27FC236}">
                      <a16:creationId xmlns:a16="http://schemas.microsoft.com/office/drawing/2014/main" id="{800B2F37-0CA1-9389-CA11-AAE1361186FD}"/>
                    </a:ext>
                  </a:extLst>
                </p:cNvPr>
                <p:cNvSpPr txBox="1">
                  <a:spLocks noChangeArrowheads="1"/>
                </p:cNvSpPr>
                <p:nvPr/>
              </p:nvSpPr>
              <p:spPr bwMode="auto">
                <a:xfrm>
                  <a:off x="613" y="2477"/>
                  <a:ext cx="54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Fühler</a:t>
                  </a:r>
                </a:p>
              </p:txBody>
            </p:sp>
          </p:grpSp>
          <p:grpSp>
            <p:nvGrpSpPr>
              <p:cNvPr id="10252" name="Group 134">
                <a:extLst>
                  <a:ext uri="{FF2B5EF4-FFF2-40B4-BE49-F238E27FC236}">
                    <a16:creationId xmlns:a16="http://schemas.microsoft.com/office/drawing/2014/main" id="{556CC094-A7D5-C5DF-72BF-CDC919AA59AA}"/>
                  </a:ext>
                </a:extLst>
              </p:cNvPr>
              <p:cNvGrpSpPr>
                <a:grpSpLocks/>
              </p:cNvGrpSpPr>
              <p:nvPr/>
            </p:nvGrpSpPr>
            <p:grpSpPr bwMode="auto">
              <a:xfrm>
                <a:off x="431" y="2795"/>
                <a:ext cx="1270" cy="227"/>
                <a:chOff x="431" y="2795"/>
                <a:chExt cx="1270" cy="227"/>
              </a:xfrm>
            </p:grpSpPr>
            <p:sp>
              <p:nvSpPr>
                <p:cNvPr id="10277" name="Line 100">
                  <a:extLst>
                    <a:ext uri="{FF2B5EF4-FFF2-40B4-BE49-F238E27FC236}">
                      <a16:creationId xmlns:a16="http://schemas.microsoft.com/office/drawing/2014/main" id="{4E2D92DF-D897-E659-4EDC-D773CF3D8FF0}"/>
                    </a:ext>
                  </a:extLst>
                </p:cNvPr>
                <p:cNvSpPr>
                  <a:spLocks noChangeShapeType="1"/>
                </p:cNvSpPr>
                <p:nvPr/>
              </p:nvSpPr>
              <p:spPr bwMode="auto">
                <a:xfrm flipV="1">
                  <a:off x="1338" y="2886"/>
                  <a:ext cx="363"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8" name="Text Box 115">
                  <a:extLst>
                    <a:ext uri="{FF2B5EF4-FFF2-40B4-BE49-F238E27FC236}">
                      <a16:creationId xmlns:a16="http://schemas.microsoft.com/office/drawing/2014/main" id="{BFC1AD58-BCE5-060A-231B-3F80B1E44A0E}"/>
                    </a:ext>
                  </a:extLst>
                </p:cNvPr>
                <p:cNvSpPr txBox="1">
                  <a:spLocks noChangeArrowheads="1"/>
                </p:cNvSpPr>
                <p:nvPr/>
              </p:nvSpPr>
              <p:spPr bwMode="auto">
                <a:xfrm>
                  <a:off x="431" y="2795"/>
                  <a:ext cx="86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Raspelzunge</a:t>
                  </a:r>
                </a:p>
              </p:txBody>
            </p:sp>
            <p:sp>
              <p:nvSpPr>
                <p:cNvPr id="10279" name="Rectangle 116">
                  <a:extLst>
                    <a:ext uri="{FF2B5EF4-FFF2-40B4-BE49-F238E27FC236}">
                      <a16:creationId xmlns:a16="http://schemas.microsoft.com/office/drawing/2014/main" id="{86862957-17F9-7071-2068-62E6CBFA5933}"/>
                    </a:ext>
                  </a:extLst>
                </p:cNvPr>
                <p:cNvSpPr>
                  <a:spLocks noChangeArrowheads="1"/>
                </p:cNvSpPr>
                <p:nvPr/>
              </p:nvSpPr>
              <p:spPr bwMode="auto">
                <a:xfrm>
                  <a:off x="431" y="2795"/>
                  <a:ext cx="907"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10253" name="Group 129">
                <a:extLst>
                  <a:ext uri="{FF2B5EF4-FFF2-40B4-BE49-F238E27FC236}">
                    <a16:creationId xmlns:a16="http://schemas.microsoft.com/office/drawing/2014/main" id="{4A8CCBB8-2509-C0CF-6979-79DAF4C81FCC}"/>
                  </a:ext>
                </a:extLst>
              </p:cNvPr>
              <p:cNvGrpSpPr>
                <a:grpSpLocks/>
              </p:cNvGrpSpPr>
              <p:nvPr/>
            </p:nvGrpSpPr>
            <p:grpSpPr bwMode="auto">
              <a:xfrm>
                <a:off x="1837" y="1389"/>
                <a:ext cx="747" cy="499"/>
                <a:chOff x="1837" y="1389"/>
                <a:chExt cx="747" cy="499"/>
              </a:xfrm>
            </p:grpSpPr>
            <p:sp>
              <p:nvSpPr>
                <p:cNvPr id="10274" name="Line 95">
                  <a:extLst>
                    <a:ext uri="{FF2B5EF4-FFF2-40B4-BE49-F238E27FC236}">
                      <a16:creationId xmlns:a16="http://schemas.microsoft.com/office/drawing/2014/main" id="{41690E5A-5111-1FC2-3678-3B8A4613436C}"/>
                    </a:ext>
                  </a:extLst>
                </p:cNvPr>
                <p:cNvSpPr>
                  <a:spLocks noChangeShapeType="1"/>
                </p:cNvSpPr>
                <p:nvPr/>
              </p:nvSpPr>
              <p:spPr bwMode="auto">
                <a:xfrm>
                  <a:off x="2221" y="1616"/>
                  <a:ext cx="363"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5" name="Rectangle 117">
                  <a:extLst>
                    <a:ext uri="{FF2B5EF4-FFF2-40B4-BE49-F238E27FC236}">
                      <a16:creationId xmlns:a16="http://schemas.microsoft.com/office/drawing/2014/main" id="{55036679-03FA-5F01-C280-05E6D4C7F9B1}"/>
                    </a:ext>
                  </a:extLst>
                </p:cNvPr>
                <p:cNvSpPr>
                  <a:spLocks noChangeArrowheads="1"/>
                </p:cNvSpPr>
                <p:nvPr/>
              </p:nvSpPr>
              <p:spPr bwMode="auto">
                <a:xfrm>
                  <a:off x="1837" y="1389"/>
                  <a:ext cx="408"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76" name="Text Box 118">
                  <a:extLst>
                    <a:ext uri="{FF2B5EF4-FFF2-40B4-BE49-F238E27FC236}">
                      <a16:creationId xmlns:a16="http://schemas.microsoft.com/office/drawing/2014/main" id="{CB05511B-3B55-3F0F-915B-E74EE69208AE}"/>
                    </a:ext>
                  </a:extLst>
                </p:cNvPr>
                <p:cNvSpPr txBox="1">
                  <a:spLocks noChangeArrowheads="1"/>
                </p:cNvSpPr>
                <p:nvPr/>
              </p:nvSpPr>
              <p:spPr bwMode="auto">
                <a:xfrm>
                  <a:off x="1837" y="1389"/>
                  <a:ext cx="45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Herz</a:t>
                  </a:r>
                </a:p>
              </p:txBody>
            </p:sp>
          </p:grpSp>
          <p:grpSp>
            <p:nvGrpSpPr>
              <p:cNvPr id="10254" name="Group 130">
                <a:extLst>
                  <a:ext uri="{FF2B5EF4-FFF2-40B4-BE49-F238E27FC236}">
                    <a16:creationId xmlns:a16="http://schemas.microsoft.com/office/drawing/2014/main" id="{2E9CF548-9D15-4B91-7B05-9D764C80E0FE}"/>
                  </a:ext>
                </a:extLst>
              </p:cNvPr>
              <p:cNvGrpSpPr>
                <a:grpSpLocks/>
              </p:cNvGrpSpPr>
              <p:nvPr/>
            </p:nvGrpSpPr>
            <p:grpSpPr bwMode="auto">
              <a:xfrm>
                <a:off x="1610" y="1706"/>
                <a:ext cx="726" cy="318"/>
                <a:chOff x="1610" y="1706"/>
                <a:chExt cx="726" cy="318"/>
              </a:xfrm>
            </p:grpSpPr>
            <p:sp>
              <p:nvSpPr>
                <p:cNvPr id="10271" name="Line 96">
                  <a:extLst>
                    <a:ext uri="{FF2B5EF4-FFF2-40B4-BE49-F238E27FC236}">
                      <a16:creationId xmlns:a16="http://schemas.microsoft.com/office/drawing/2014/main" id="{35B95F2B-D737-1069-96C6-22621CC088DB}"/>
                    </a:ext>
                  </a:extLst>
                </p:cNvPr>
                <p:cNvSpPr>
                  <a:spLocks noChangeShapeType="1"/>
                </p:cNvSpPr>
                <p:nvPr/>
              </p:nvSpPr>
              <p:spPr bwMode="auto">
                <a:xfrm>
                  <a:off x="2109" y="1888"/>
                  <a:ext cx="227"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2" name="Rectangle 119">
                  <a:extLst>
                    <a:ext uri="{FF2B5EF4-FFF2-40B4-BE49-F238E27FC236}">
                      <a16:creationId xmlns:a16="http://schemas.microsoft.com/office/drawing/2014/main" id="{BE404E32-DE9C-336F-586E-B7E403B5E6AF}"/>
                    </a:ext>
                  </a:extLst>
                </p:cNvPr>
                <p:cNvSpPr>
                  <a:spLocks noChangeArrowheads="1"/>
                </p:cNvSpPr>
                <p:nvPr/>
              </p:nvSpPr>
              <p:spPr bwMode="auto">
                <a:xfrm>
                  <a:off x="1610" y="1706"/>
                  <a:ext cx="499"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73" name="Text Box 120">
                  <a:extLst>
                    <a:ext uri="{FF2B5EF4-FFF2-40B4-BE49-F238E27FC236}">
                      <a16:creationId xmlns:a16="http://schemas.microsoft.com/office/drawing/2014/main" id="{A4163E06-D870-2A73-30ED-C6D5A19C870B}"/>
                    </a:ext>
                  </a:extLst>
                </p:cNvPr>
                <p:cNvSpPr txBox="1">
                  <a:spLocks noChangeArrowheads="1"/>
                </p:cNvSpPr>
                <p:nvPr/>
              </p:nvSpPr>
              <p:spPr bwMode="auto">
                <a:xfrm>
                  <a:off x="1610" y="1706"/>
                  <a:ext cx="611"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Lunge</a:t>
                  </a:r>
                </a:p>
              </p:txBody>
            </p:sp>
          </p:grpSp>
          <p:grpSp>
            <p:nvGrpSpPr>
              <p:cNvPr id="10255" name="Group 131">
                <a:extLst>
                  <a:ext uri="{FF2B5EF4-FFF2-40B4-BE49-F238E27FC236}">
                    <a16:creationId xmlns:a16="http://schemas.microsoft.com/office/drawing/2014/main" id="{4066D9AF-92DB-8220-3AB0-3A45C8024D96}"/>
                  </a:ext>
                </a:extLst>
              </p:cNvPr>
              <p:cNvGrpSpPr>
                <a:grpSpLocks/>
              </p:cNvGrpSpPr>
              <p:nvPr/>
            </p:nvGrpSpPr>
            <p:grpSpPr bwMode="auto">
              <a:xfrm>
                <a:off x="1519" y="2024"/>
                <a:ext cx="647" cy="227"/>
                <a:chOff x="1519" y="2024"/>
                <a:chExt cx="647" cy="227"/>
              </a:xfrm>
            </p:grpSpPr>
            <p:sp>
              <p:nvSpPr>
                <p:cNvPr id="10268" name="Line 97">
                  <a:extLst>
                    <a:ext uri="{FF2B5EF4-FFF2-40B4-BE49-F238E27FC236}">
                      <a16:creationId xmlns:a16="http://schemas.microsoft.com/office/drawing/2014/main" id="{05763B80-17BC-CFA4-8F54-6EB34518E2FD}"/>
                    </a:ext>
                  </a:extLst>
                </p:cNvPr>
                <p:cNvSpPr>
                  <a:spLocks noChangeShapeType="1"/>
                </p:cNvSpPr>
                <p:nvPr/>
              </p:nvSpPr>
              <p:spPr bwMode="auto">
                <a:xfrm>
                  <a:off x="2064" y="2205"/>
                  <a:ext cx="10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9" name="Rectangle 121">
                  <a:extLst>
                    <a:ext uri="{FF2B5EF4-FFF2-40B4-BE49-F238E27FC236}">
                      <a16:creationId xmlns:a16="http://schemas.microsoft.com/office/drawing/2014/main" id="{8F14EE1E-7FA8-E987-249B-B9911BFB017C}"/>
                    </a:ext>
                  </a:extLst>
                </p:cNvPr>
                <p:cNvSpPr>
                  <a:spLocks noChangeArrowheads="1"/>
                </p:cNvSpPr>
                <p:nvPr/>
              </p:nvSpPr>
              <p:spPr bwMode="auto">
                <a:xfrm>
                  <a:off x="1519" y="2024"/>
                  <a:ext cx="545"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70" name="Text Box 122">
                  <a:extLst>
                    <a:ext uri="{FF2B5EF4-FFF2-40B4-BE49-F238E27FC236}">
                      <a16:creationId xmlns:a16="http://schemas.microsoft.com/office/drawing/2014/main" id="{A3F7419A-294C-ED4E-F05E-5FBEF4973EB3}"/>
                    </a:ext>
                  </a:extLst>
                </p:cNvPr>
                <p:cNvSpPr txBox="1">
                  <a:spLocks noChangeArrowheads="1"/>
                </p:cNvSpPr>
                <p:nvPr/>
              </p:nvSpPr>
              <p:spPr bwMode="auto">
                <a:xfrm>
                  <a:off x="1519" y="2024"/>
                  <a:ext cx="54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Mantel</a:t>
                  </a:r>
                </a:p>
              </p:txBody>
            </p:sp>
          </p:grpSp>
          <p:grpSp>
            <p:nvGrpSpPr>
              <p:cNvPr id="10256" name="Group 132">
                <a:extLst>
                  <a:ext uri="{FF2B5EF4-FFF2-40B4-BE49-F238E27FC236}">
                    <a16:creationId xmlns:a16="http://schemas.microsoft.com/office/drawing/2014/main" id="{879740A2-0FFC-9BDE-C930-772A12ADE614}"/>
                  </a:ext>
                </a:extLst>
              </p:cNvPr>
              <p:cNvGrpSpPr>
                <a:grpSpLocks/>
              </p:cNvGrpSpPr>
              <p:nvPr/>
            </p:nvGrpSpPr>
            <p:grpSpPr bwMode="auto">
              <a:xfrm>
                <a:off x="794" y="2069"/>
                <a:ext cx="1655" cy="408"/>
                <a:chOff x="794" y="2069"/>
                <a:chExt cx="1655" cy="408"/>
              </a:xfrm>
            </p:grpSpPr>
            <p:sp>
              <p:nvSpPr>
                <p:cNvPr id="10265" name="Line 98">
                  <a:extLst>
                    <a:ext uri="{FF2B5EF4-FFF2-40B4-BE49-F238E27FC236}">
                      <a16:creationId xmlns:a16="http://schemas.microsoft.com/office/drawing/2014/main" id="{02833A88-3F82-6115-D45C-E6CBC07144F5}"/>
                    </a:ext>
                  </a:extLst>
                </p:cNvPr>
                <p:cNvSpPr>
                  <a:spLocks noChangeShapeType="1"/>
                </p:cNvSpPr>
                <p:nvPr/>
              </p:nvSpPr>
              <p:spPr bwMode="auto">
                <a:xfrm>
                  <a:off x="1202" y="2251"/>
                  <a:ext cx="1247" cy="2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6" name="Rectangle 123">
                  <a:extLst>
                    <a:ext uri="{FF2B5EF4-FFF2-40B4-BE49-F238E27FC236}">
                      <a16:creationId xmlns:a16="http://schemas.microsoft.com/office/drawing/2014/main" id="{D35D4EDD-B6CD-A733-91D3-D277C4C2427D}"/>
                    </a:ext>
                  </a:extLst>
                </p:cNvPr>
                <p:cNvSpPr>
                  <a:spLocks noChangeArrowheads="1"/>
                </p:cNvSpPr>
                <p:nvPr/>
              </p:nvSpPr>
              <p:spPr bwMode="auto">
                <a:xfrm>
                  <a:off x="794" y="2069"/>
                  <a:ext cx="408"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67" name="Text Box 124">
                  <a:extLst>
                    <a:ext uri="{FF2B5EF4-FFF2-40B4-BE49-F238E27FC236}">
                      <a16:creationId xmlns:a16="http://schemas.microsoft.com/office/drawing/2014/main" id="{846E3ADB-5BCE-62A3-F067-59799A39914C}"/>
                    </a:ext>
                  </a:extLst>
                </p:cNvPr>
                <p:cNvSpPr txBox="1">
                  <a:spLocks noChangeArrowheads="1"/>
                </p:cNvSpPr>
                <p:nvPr/>
              </p:nvSpPr>
              <p:spPr bwMode="auto">
                <a:xfrm>
                  <a:off x="794" y="2069"/>
                  <a:ext cx="54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After</a:t>
                  </a:r>
                </a:p>
              </p:txBody>
            </p:sp>
          </p:grpSp>
          <p:grpSp>
            <p:nvGrpSpPr>
              <p:cNvPr id="10257" name="Group 139">
                <a:extLst>
                  <a:ext uri="{FF2B5EF4-FFF2-40B4-BE49-F238E27FC236}">
                    <a16:creationId xmlns:a16="http://schemas.microsoft.com/office/drawing/2014/main" id="{69C586EF-D76D-20F2-3C0E-1DD35B6F7413}"/>
                  </a:ext>
                </a:extLst>
              </p:cNvPr>
              <p:cNvGrpSpPr>
                <a:grpSpLocks/>
              </p:cNvGrpSpPr>
              <p:nvPr/>
            </p:nvGrpSpPr>
            <p:grpSpPr bwMode="auto">
              <a:xfrm>
                <a:off x="3379" y="1343"/>
                <a:ext cx="1497" cy="227"/>
                <a:chOff x="3379" y="1343"/>
                <a:chExt cx="1497" cy="227"/>
              </a:xfrm>
            </p:grpSpPr>
            <p:sp>
              <p:nvSpPr>
                <p:cNvPr id="10262" name="Line 94">
                  <a:extLst>
                    <a:ext uri="{FF2B5EF4-FFF2-40B4-BE49-F238E27FC236}">
                      <a16:creationId xmlns:a16="http://schemas.microsoft.com/office/drawing/2014/main" id="{6A1AB0CD-65FF-F3A6-D062-FABBF31AF2B8}"/>
                    </a:ext>
                  </a:extLst>
                </p:cNvPr>
                <p:cNvSpPr>
                  <a:spLocks noChangeShapeType="1"/>
                </p:cNvSpPr>
                <p:nvPr/>
              </p:nvSpPr>
              <p:spPr bwMode="auto">
                <a:xfrm flipH="1">
                  <a:off x="3379" y="1389"/>
                  <a:ext cx="408"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3" name="Text Box 125">
                  <a:extLst>
                    <a:ext uri="{FF2B5EF4-FFF2-40B4-BE49-F238E27FC236}">
                      <a16:creationId xmlns:a16="http://schemas.microsoft.com/office/drawing/2014/main" id="{CD62A14B-07D9-21DB-AEC7-DBBDF229B846}"/>
                    </a:ext>
                  </a:extLst>
                </p:cNvPr>
                <p:cNvSpPr txBox="1">
                  <a:spLocks noChangeArrowheads="1"/>
                </p:cNvSpPr>
                <p:nvPr/>
              </p:nvSpPr>
              <p:spPr bwMode="auto">
                <a:xfrm>
                  <a:off x="3787" y="1343"/>
                  <a:ext cx="108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Spindelmuskel</a:t>
                  </a:r>
                </a:p>
              </p:txBody>
            </p:sp>
            <p:sp>
              <p:nvSpPr>
                <p:cNvPr id="10264" name="Rectangle 126">
                  <a:extLst>
                    <a:ext uri="{FF2B5EF4-FFF2-40B4-BE49-F238E27FC236}">
                      <a16:creationId xmlns:a16="http://schemas.microsoft.com/office/drawing/2014/main" id="{8F5B4D29-B9F7-5EC5-B4AC-F3F59956006F}"/>
                    </a:ext>
                  </a:extLst>
                </p:cNvPr>
                <p:cNvSpPr>
                  <a:spLocks noChangeArrowheads="1"/>
                </p:cNvSpPr>
                <p:nvPr/>
              </p:nvSpPr>
              <p:spPr bwMode="auto">
                <a:xfrm>
                  <a:off x="3787" y="1343"/>
                  <a:ext cx="953"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10258" name="Group 140">
                <a:extLst>
                  <a:ext uri="{FF2B5EF4-FFF2-40B4-BE49-F238E27FC236}">
                    <a16:creationId xmlns:a16="http://schemas.microsoft.com/office/drawing/2014/main" id="{BFD68855-B106-554A-9989-FB59B3187064}"/>
                  </a:ext>
                </a:extLst>
              </p:cNvPr>
              <p:cNvGrpSpPr>
                <a:grpSpLocks/>
              </p:cNvGrpSpPr>
              <p:nvPr/>
            </p:nvGrpSpPr>
            <p:grpSpPr bwMode="auto">
              <a:xfrm>
                <a:off x="3470" y="1026"/>
                <a:ext cx="816" cy="272"/>
                <a:chOff x="3470" y="1026"/>
                <a:chExt cx="816" cy="272"/>
              </a:xfrm>
            </p:grpSpPr>
            <p:sp>
              <p:nvSpPr>
                <p:cNvPr id="10259" name="Line 93">
                  <a:extLst>
                    <a:ext uri="{FF2B5EF4-FFF2-40B4-BE49-F238E27FC236}">
                      <a16:creationId xmlns:a16="http://schemas.microsoft.com/office/drawing/2014/main" id="{13DE0949-320B-0016-64CD-2444F1E7EF29}"/>
                    </a:ext>
                  </a:extLst>
                </p:cNvPr>
                <p:cNvSpPr>
                  <a:spLocks noChangeShapeType="1"/>
                </p:cNvSpPr>
                <p:nvPr/>
              </p:nvSpPr>
              <p:spPr bwMode="auto">
                <a:xfrm flipH="1">
                  <a:off x="3470" y="1207"/>
                  <a:ext cx="136"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0" name="Text Box 127">
                  <a:extLst>
                    <a:ext uri="{FF2B5EF4-FFF2-40B4-BE49-F238E27FC236}">
                      <a16:creationId xmlns:a16="http://schemas.microsoft.com/office/drawing/2014/main" id="{45A0623B-595B-CF6F-572F-F00A389740A2}"/>
                    </a:ext>
                  </a:extLst>
                </p:cNvPr>
                <p:cNvSpPr txBox="1">
                  <a:spLocks noChangeArrowheads="1"/>
                </p:cNvSpPr>
                <p:nvPr/>
              </p:nvSpPr>
              <p:spPr bwMode="auto">
                <a:xfrm>
                  <a:off x="3606" y="1026"/>
                  <a:ext cx="68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Gehäuse</a:t>
                  </a:r>
                </a:p>
              </p:txBody>
            </p:sp>
            <p:sp>
              <p:nvSpPr>
                <p:cNvPr id="10261" name="Rectangle 128">
                  <a:extLst>
                    <a:ext uri="{FF2B5EF4-FFF2-40B4-BE49-F238E27FC236}">
                      <a16:creationId xmlns:a16="http://schemas.microsoft.com/office/drawing/2014/main" id="{A40EDBC6-FA91-0655-9667-0A70E74675B5}"/>
                    </a:ext>
                  </a:extLst>
                </p:cNvPr>
                <p:cNvSpPr>
                  <a:spLocks noChangeArrowheads="1"/>
                </p:cNvSpPr>
                <p:nvPr/>
              </p:nvSpPr>
              <p:spPr bwMode="auto">
                <a:xfrm>
                  <a:off x="3606" y="1026"/>
                  <a:ext cx="68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sp>
          <p:nvSpPr>
            <p:cNvPr id="10245" name="Rectangle 142">
              <a:extLst>
                <a:ext uri="{FF2B5EF4-FFF2-40B4-BE49-F238E27FC236}">
                  <a16:creationId xmlns:a16="http://schemas.microsoft.com/office/drawing/2014/main" id="{8A8C58ED-ABDE-0AA5-DBFD-7664A3298F40}"/>
                </a:ext>
              </a:extLst>
            </p:cNvPr>
            <p:cNvSpPr>
              <a:spLocks noChangeArrowheads="1"/>
            </p:cNvSpPr>
            <p:nvPr/>
          </p:nvSpPr>
          <p:spPr bwMode="auto">
            <a:xfrm>
              <a:off x="4376" y="2659"/>
              <a:ext cx="953"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sp>
        <p:nvSpPr>
          <p:cNvPr id="2" name="Line 99">
            <a:extLst>
              <a:ext uri="{FF2B5EF4-FFF2-40B4-BE49-F238E27FC236}">
                <a16:creationId xmlns:a16="http://schemas.microsoft.com/office/drawing/2014/main" id="{8CE08602-8649-9271-5058-F0DE62AE3657}"/>
              </a:ext>
            </a:extLst>
          </p:cNvPr>
          <p:cNvSpPr>
            <a:spLocks noChangeShapeType="1"/>
          </p:cNvSpPr>
          <p:nvPr/>
        </p:nvSpPr>
        <p:spPr bwMode="auto">
          <a:xfrm flipV="1">
            <a:off x="1979613" y="3729830"/>
            <a:ext cx="294637" cy="34686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EB15C73C-2ACC-69E5-7AA2-128E71D04BD8}"/>
              </a:ext>
            </a:extLst>
          </p:cNvPr>
          <p:cNvSpPr>
            <a:spLocks noGrp="1" noChangeArrowheads="1"/>
          </p:cNvSpPr>
          <p:nvPr>
            <p:ph type="title" idx="4294967295"/>
          </p:nvPr>
        </p:nvSpPr>
        <p:spPr/>
        <p:txBody>
          <a:bodyPr/>
          <a:lstStyle/>
          <a:p>
            <a:pPr eaLnBrk="1" hangingPunct="1"/>
            <a:r>
              <a:rPr lang="de-DE" altLang="de-DE"/>
              <a:t>Tafelbildinfo</a:t>
            </a:r>
          </a:p>
        </p:txBody>
      </p:sp>
      <p:sp>
        <p:nvSpPr>
          <p:cNvPr id="11267" name="Rectangle 5">
            <a:extLst>
              <a:ext uri="{FF2B5EF4-FFF2-40B4-BE49-F238E27FC236}">
                <a16:creationId xmlns:a16="http://schemas.microsoft.com/office/drawing/2014/main" id="{ED376494-A98E-0C46-7A7D-C9530641E326}"/>
              </a:ext>
            </a:extLst>
          </p:cNvPr>
          <p:cNvSpPr>
            <a:spLocks noChangeArrowheads="1"/>
          </p:cNvSpPr>
          <p:nvPr/>
        </p:nvSpPr>
        <p:spPr bwMode="auto">
          <a:xfrm>
            <a:off x="0" y="6237288"/>
            <a:ext cx="9144000" cy="620712"/>
          </a:xfrm>
          <a:prstGeom prst="rect">
            <a:avLst/>
          </a:prstGeom>
          <a:solidFill>
            <a:srgbClr val="E36C0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11268" name="AutoShape 4">
            <a:hlinkClick r:id="" action="ppaction://hlinkshowjump?jump=lastslideviewed" highlightClick="1"/>
            <a:extLst>
              <a:ext uri="{FF2B5EF4-FFF2-40B4-BE49-F238E27FC236}">
                <a16:creationId xmlns:a16="http://schemas.microsoft.com/office/drawing/2014/main" id="{409E0882-FEDE-EF1E-A642-E86E50E05851}"/>
              </a:ext>
            </a:extLst>
          </p:cNvPr>
          <p:cNvSpPr>
            <a:spLocks noChangeArrowheads="1"/>
          </p:cNvSpPr>
          <p:nvPr/>
        </p:nvSpPr>
        <p:spPr bwMode="auto">
          <a:xfrm>
            <a:off x="539750" y="5876925"/>
            <a:ext cx="287338" cy="287338"/>
          </a:xfrm>
          <a:prstGeom prst="actionButtonReturn">
            <a:avLst/>
          </a:prstGeom>
          <a:solidFill>
            <a:srgbClr val="FBC69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1269" name="Rectangle 6">
            <a:extLst>
              <a:ext uri="{FF2B5EF4-FFF2-40B4-BE49-F238E27FC236}">
                <a16:creationId xmlns:a16="http://schemas.microsoft.com/office/drawing/2014/main" id="{370CD8FA-5B5C-8B92-2C1D-05EC67B64024}"/>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Clr>
                <a:schemeClr val="tx1"/>
              </a:buClr>
              <a:buFontTx/>
              <a:buChar char="•"/>
            </a:pPr>
            <a:r>
              <a:rPr lang="de-DE" altLang="de-DE" sz="1200">
                <a:latin typeface="Arial" panose="020B0604020202020204" pitchFamily="34" charset="0"/>
              </a:rPr>
              <a:t> Die Folie „Vollständige Ansicht mit Beschriftung“ erscheint ebenfalls sofort als Vollbild.</a:t>
            </a:r>
          </a:p>
          <a:p>
            <a:pPr eaLnBrk="1" hangingPunct="1">
              <a:lnSpc>
                <a:spcPct val="80000"/>
              </a:lnSpc>
              <a:buClr>
                <a:schemeClr val="tx1"/>
              </a:buClr>
              <a:buFontTx/>
              <a:buNone/>
            </a:pPr>
            <a:endParaRPr lang="de-DE" altLang="de-DE" sz="1200">
              <a:latin typeface="Arial" panose="020B0604020202020204" pitchFamily="34" charset="0"/>
            </a:endParaRP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sp>
        <p:nvSpPr>
          <p:cNvPr id="11270" name="Rectangle 6">
            <a:extLst>
              <a:ext uri="{FF2B5EF4-FFF2-40B4-BE49-F238E27FC236}">
                <a16:creationId xmlns:a16="http://schemas.microsoft.com/office/drawing/2014/main" id="{028CD445-B193-9A54-0A1E-4DC2D758EB98}"/>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a:latin typeface="Arial" panose="020B0604020202020204" pitchFamily="34" charset="0"/>
              </a:rPr>
              <a:t> </a:t>
            </a:r>
            <a:endParaRPr lang="de-DE" altLang="de-DE" sz="1200" b="1">
              <a:latin typeface="Arial" panose="020B0604020202020204" pitchFamily="34" charset="0"/>
            </a:endParaRPr>
          </a:p>
          <a:p>
            <a:pPr eaLnBrk="1" hangingPunct="1">
              <a:spcBef>
                <a:spcPct val="0"/>
              </a:spcBef>
              <a:buClrTx/>
              <a:buFontTx/>
              <a:buNone/>
            </a:pPr>
            <a:r>
              <a:rPr lang="de-DE" altLang="de-DE" sz="1200" b="1">
                <a:latin typeface="Arial" panose="020B0604020202020204" pitchFamily="34" charset="0"/>
              </a:rPr>
              <a:t>Impressum</a:t>
            </a:r>
          </a:p>
          <a:p>
            <a:pPr eaLnBrk="1" hangingPunct="1">
              <a:spcBef>
                <a:spcPct val="0"/>
              </a:spcBef>
              <a:buClrTx/>
              <a:buFontTx/>
              <a:buNone/>
            </a:pPr>
            <a:r>
              <a:rPr lang="de-DE" altLang="de-DE" sz="1200">
                <a:latin typeface="Arial" panose="020B0604020202020204" pitchFamily="34" charset="0"/>
                <a:cs typeface="Arial" panose="020B0604020202020204" pitchFamily="34" charset="0"/>
              </a:rPr>
              <a:t>© Österreichischer Bundesverlag Schulbuch GmbH &amp; Co. KG, Wien 2022</a:t>
            </a:r>
          </a:p>
          <a:p>
            <a:pPr eaLnBrk="1" hangingPunct="1">
              <a:spcBef>
                <a:spcPct val="0"/>
              </a:spcBef>
              <a:buClrTx/>
              <a:buFontTx/>
              <a:buNone/>
            </a:pPr>
            <a:r>
              <a:rPr lang="de-DE" altLang="de-DE" sz="1200">
                <a:latin typeface="Arial" panose="020B0604020202020204" pitchFamily="34" charset="0"/>
                <a:cs typeface="Arial" panose="020B0604020202020204" pitchFamily="34" charset="0"/>
              </a:rPr>
              <a:t>Redaktion und Herstellung: Dr. Marion Reich, Wien</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rPr>
              <a:t>Grafiknachweis: Dr. Michel Fleck, Wien</a:t>
            </a:r>
          </a:p>
          <a:p>
            <a:pPr eaLnBrk="1" hangingPunct="1">
              <a:spcBef>
                <a:spcPct val="0"/>
              </a:spcBef>
              <a:buClrTx/>
              <a:buFontTx/>
              <a:buNone/>
            </a:pPr>
            <a:endParaRPr lang="de-DE" altLang="de-DE" sz="120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a:latin typeface="Arial" panose="020B0604020202020204" pitchFamily="34" charset="0"/>
              </a:rPr>
              <a:t>www.oebv.at</a:t>
            </a:r>
          </a:p>
          <a:p>
            <a:pPr eaLnBrk="1" hangingPunct="1">
              <a:spcBef>
                <a:spcPct val="0"/>
              </a:spcBef>
              <a:buClrTx/>
              <a:buFontTx/>
              <a:buNone/>
            </a:pPr>
            <a:endParaRPr lang="de-DE" altLang="de-DE" sz="1200">
              <a:latin typeface="Arial" panose="020B0604020202020204" pitchFamily="34" charset="0"/>
            </a:endParaRPr>
          </a:p>
          <a:p>
            <a:pPr eaLnBrk="1" hangingPunct="1">
              <a:spcBef>
                <a:spcPct val="0"/>
              </a:spcBef>
              <a:buClrTx/>
              <a:buFontTx/>
              <a:buNone/>
            </a:pPr>
            <a:endParaRPr lang="de-DE" altLang="de-DE" sz="1200">
              <a:latin typeface="Arial" panose="020B0604020202020204" pitchFamily="34" charset="0"/>
            </a:endParaRPr>
          </a:p>
          <a:p>
            <a:pPr eaLnBrk="1" hangingPunct="1">
              <a:spcBef>
                <a:spcPct val="0"/>
              </a:spcBef>
              <a:buClrTx/>
              <a:buFontTx/>
              <a:buNone/>
            </a:pPr>
            <a:r>
              <a:rPr lang="de-DE" altLang="de-DE" sz="120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a:latin typeface="Arial" panose="020B0604020202020204" pitchFamily="34" charset="0"/>
            </a:endParaRPr>
          </a:p>
          <a:p>
            <a:pPr eaLnBrk="1" hangingPunct="1">
              <a:spcBef>
                <a:spcPct val="0"/>
              </a:spcBef>
              <a:buClrTx/>
              <a:buFontTx/>
              <a:buNone/>
            </a:pPr>
            <a:r>
              <a:rPr lang="de-DE" altLang="de-DE" sz="1200">
                <a:latin typeface="Arial" panose="020B0604020202020204" pitchFamily="34" charset="0"/>
              </a:rPr>
              <a:t>Jede Nutzung in anderen als den genannten Fällen bedarf der vorherigen schriftlichen Einwilligung des Verlages.</a:t>
            </a:r>
          </a:p>
        </p:txBody>
      </p:sp>
      <p:pic>
        <p:nvPicPr>
          <p:cNvPr id="11271" name="Picture 2">
            <a:extLst>
              <a:ext uri="{FF2B5EF4-FFF2-40B4-BE49-F238E27FC236}">
                <a16:creationId xmlns:a16="http://schemas.microsoft.com/office/drawing/2014/main" id="{885E574D-81C7-F9CA-41F5-16639655FC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2">
  <a:themeElements>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2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2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2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2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2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400</Words>
  <Application>Microsoft Office PowerPoint</Application>
  <PresentationFormat>Bildschirmpräsentation (4:3)</PresentationFormat>
  <Paragraphs>141</Paragraphs>
  <Slides>6</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6</vt:i4>
      </vt:variant>
    </vt:vector>
  </HeadingPairs>
  <TitlesOfParts>
    <vt:vector size="12" baseType="lpstr">
      <vt:lpstr>Arial</vt:lpstr>
      <vt:lpstr>PoloST11KBuch</vt:lpstr>
      <vt:lpstr>PoloST11KLeicht</vt:lpstr>
      <vt:lpstr>Wingdings</vt:lpstr>
      <vt:lpstr>BioTOP  2</vt:lpstr>
      <vt:lpstr>Benutzerdefiniertes Design</vt:lpstr>
      <vt:lpstr>Der Körperbau der Schnecke</vt:lpstr>
      <vt:lpstr>Der Körperbau der Schnecke</vt:lpstr>
      <vt:lpstr>Der Körperbau der Schnecke</vt:lpstr>
      <vt:lpstr>Der Körperbau der Schnecke</vt:lpstr>
      <vt:lpstr>Der Körperbau der Schnecke</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Körperbau der Schnecke</dc:title>
  <dc:creator>Sabrina</dc:creator>
  <cp:lastModifiedBy>Sabrina</cp:lastModifiedBy>
  <cp:revision>227</cp:revision>
  <dcterms:created xsi:type="dcterms:W3CDTF">2008-04-29T08:40:23Z</dcterms:created>
  <dcterms:modified xsi:type="dcterms:W3CDTF">2024-02-19T06:09:32Z</dcterms:modified>
</cp:coreProperties>
</file>