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3" r:id="rId2"/>
    <p:sldId id="294"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55" d="100"/>
          <a:sy n="155" d="100"/>
        </p:scale>
        <p:origin x="1956" y="150"/>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B2C48FD-42E6-12A8-8C9E-63EB2A65266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8AF96DA-E5CA-4265-70D3-D436888614B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B518FF0-D6B1-4377-AA5A-7D3A1640FC5F}" type="datetimeFigureOut">
              <a:rPr lang="de-AT"/>
              <a:pPr>
                <a:defRPr/>
              </a:pPr>
              <a:t>16.01.2024</a:t>
            </a:fld>
            <a:endParaRPr lang="de-AT"/>
          </a:p>
        </p:txBody>
      </p:sp>
      <p:sp>
        <p:nvSpPr>
          <p:cNvPr id="4" name="Fußzeilenplatzhalter 3">
            <a:extLst>
              <a:ext uri="{FF2B5EF4-FFF2-40B4-BE49-F238E27FC236}">
                <a16:creationId xmlns:a16="http://schemas.microsoft.com/office/drawing/2014/main" id="{1BBDAED7-FA9B-1F5E-BCF0-C6083336D37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E48EBDD-733A-B1EB-3FB7-C92CE8958F7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0F4A010-CD49-456F-8E14-D9207E655326}"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D35409A-3632-4F57-DD5B-7DF04CC0AF0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093CE30-413C-CB67-F85C-2167D7531C1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CBAD17-8A6F-44FF-9B29-254FE3A1607F}" type="datetimeFigureOut">
              <a:rPr lang="de-AT"/>
              <a:pPr>
                <a:defRPr/>
              </a:pPr>
              <a:t>16.01.2024</a:t>
            </a:fld>
            <a:endParaRPr lang="de-AT"/>
          </a:p>
        </p:txBody>
      </p:sp>
      <p:sp>
        <p:nvSpPr>
          <p:cNvPr id="4" name="Folienbildplatzhalter 3">
            <a:extLst>
              <a:ext uri="{FF2B5EF4-FFF2-40B4-BE49-F238E27FC236}">
                <a16:creationId xmlns:a16="http://schemas.microsoft.com/office/drawing/2014/main" id="{2BF24628-1AD9-F08A-8351-1A02E7C3701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2D16BF0-7CAD-D286-11EA-AE7638D2BC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60F0E9E-3595-0E1C-ECC1-FA7998AC4AC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299B13D-C818-5DDD-6A75-47322CBDFC0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BD8EAE-E94B-42B5-940F-7EE0AF99888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87195988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CD4AF85-99C9-E2CD-03D0-6EC2A82BFB1F}"/>
              </a:ext>
            </a:extLst>
          </p:cNvPr>
          <p:cNvSpPr>
            <a:spLocks noGrp="1"/>
          </p:cNvSpPr>
          <p:nvPr>
            <p:ph type="dt" sz="half" idx="10"/>
          </p:nvPr>
        </p:nvSpPr>
        <p:spPr/>
        <p:txBody>
          <a:bodyPr/>
          <a:lstStyle>
            <a:lvl1pPr>
              <a:defRPr/>
            </a:lvl1pPr>
          </a:lstStyle>
          <a:p>
            <a:pPr>
              <a:defRPr/>
            </a:pPr>
            <a:fld id="{34DD7B65-178C-48B8-B842-6A72C7A2D8E2}" type="datetimeFigureOut">
              <a:rPr lang="de-AT"/>
              <a:pPr>
                <a:defRPr/>
              </a:pPr>
              <a:t>16.01.2024</a:t>
            </a:fld>
            <a:endParaRPr lang="de-AT"/>
          </a:p>
        </p:txBody>
      </p:sp>
      <p:sp>
        <p:nvSpPr>
          <p:cNvPr id="5" name="Fußzeilenplatzhalter 4">
            <a:extLst>
              <a:ext uri="{FF2B5EF4-FFF2-40B4-BE49-F238E27FC236}">
                <a16:creationId xmlns:a16="http://schemas.microsoft.com/office/drawing/2014/main" id="{AF2BCEE3-B789-9273-A876-FD565D04CC4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F659894-097B-FDBD-E6BA-922315DDD91A}"/>
              </a:ext>
            </a:extLst>
          </p:cNvPr>
          <p:cNvSpPr>
            <a:spLocks noGrp="1"/>
          </p:cNvSpPr>
          <p:nvPr>
            <p:ph type="sldNum" sz="quarter" idx="12"/>
          </p:nvPr>
        </p:nvSpPr>
        <p:spPr/>
        <p:txBody>
          <a:bodyPr/>
          <a:lstStyle>
            <a:lvl1pPr>
              <a:defRPr/>
            </a:lvl1pPr>
          </a:lstStyle>
          <a:p>
            <a:pPr>
              <a:defRPr/>
            </a:pPr>
            <a:fld id="{3A8C129F-4EA7-452C-BD9C-7F134E83BDE9}" type="slidenum">
              <a:rPr lang="de-AT" altLang="de-DE"/>
              <a:pPr>
                <a:defRPr/>
              </a:pPr>
              <a:t>‹Nr.›</a:t>
            </a:fld>
            <a:endParaRPr lang="de-AT" altLang="de-DE"/>
          </a:p>
        </p:txBody>
      </p:sp>
    </p:spTree>
    <p:extLst>
      <p:ext uri="{BB962C8B-B14F-4D97-AF65-F5344CB8AC3E}">
        <p14:creationId xmlns:p14="http://schemas.microsoft.com/office/powerpoint/2010/main" val="2536091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A5E2362-AAD8-206C-E374-D36D56F0D9D2}"/>
              </a:ext>
            </a:extLst>
          </p:cNvPr>
          <p:cNvSpPr>
            <a:spLocks noGrp="1"/>
          </p:cNvSpPr>
          <p:nvPr>
            <p:ph type="dt" sz="half" idx="10"/>
          </p:nvPr>
        </p:nvSpPr>
        <p:spPr/>
        <p:txBody>
          <a:bodyPr/>
          <a:lstStyle>
            <a:lvl1pPr>
              <a:defRPr/>
            </a:lvl1pPr>
          </a:lstStyle>
          <a:p>
            <a:pPr>
              <a:defRPr/>
            </a:pPr>
            <a:fld id="{FF3EBABE-DFC4-406A-8E2C-854F96615358}" type="datetimeFigureOut">
              <a:rPr lang="de-AT"/>
              <a:pPr>
                <a:defRPr/>
              </a:pPr>
              <a:t>16.01.2024</a:t>
            </a:fld>
            <a:endParaRPr lang="de-AT"/>
          </a:p>
        </p:txBody>
      </p:sp>
      <p:sp>
        <p:nvSpPr>
          <p:cNvPr id="5" name="Fußzeilenplatzhalter 4">
            <a:extLst>
              <a:ext uri="{FF2B5EF4-FFF2-40B4-BE49-F238E27FC236}">
                <a16:creationId xmlns:a16="http://schemas.microsoft.com/office/drawing/2014/main" id="{231A43DD-2699-6E84-6052-215DDB7302B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724EE90-40B1-0B03-160F-355B2BCBFEE1}"/>
              </a:ext>
            </a:extLst>
          </p:cNvPr>
          <p:cNvSpPr>
            <a:spLocks noGrp="1"/>
          </p:cNvSpPr>
          <p:nvPr>
            <p:ph type="sldNum" sz="quarter" idx="12"/>
          </p:nvPr>
        </p:nvSpPr>
        <p:spPr/>
        <p:txBody>
          <a:bodyPr/>
          <a:lstStyle>
            <a:lvl1pPr>
              <a:defRPr/>
            </a:lvl1pPr>
          </a:lstStyle>
          <a:p>
            <a:pPr>
              <a:defRPr/>
            </a:pPr>
            <a:fld id="{02F4A8A5-9CB2-49CA-85D1-16CC59B0116B}" type="slidenum">
              <a:rPr lang="de-AT" altLang="de-DE"/>
              <a:pPr>
                <a:defRPr/>
              </a:pPr>
              <a:t>‹Nr.›</a:t>
            </a:fld>
            <a:endParaRPr lang="de-AT" altLang="de-DE"/>
          </a:p>
        </p:txBody>
      </p:sp>
    </p:spTree>
    <p:extLst>
      <p:ext uri="{BB962C8B-B14F-4D97-AF65-F5344CB8AC3E}">
        <p14:creationId xmlns:p14="http://schemas.microsoft.com/office/powerpoint/2010/main" val="3741894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354D107-CC7E-206F-2173-BB5347F85B8A}"/>
              </a:ext>
            </a:extLst>
          </p:cNvPr>
          <p:cNvSpPr>
            <a:spLocks noGrp="1"/>
          </p:cNvSpPr>
          <p:nvPr>
            <p:ph type="dt" sz="half" idx="10"/>
          </p:nvPr>
        </p:nvSpPr>
        <p:spPr/>
        <p:txBody>
          <a:bodyPr/>
          <a:lstStyle>
            <a:lvl1pPr>
              <a:defRPr/>
            </a:lvl1pPr>
          </a:lstStyle>
          <a:p>
            <a:pPr>
              <a:defRPr/>
            </a:pPr>
            <a:fld id="{5F765AE5-74E8-405B-907A-12AC1EF8E8EB}" type="datetimeFigureOut">
              <a:rPr lang="de-AT"/>
              <a:pPr>
                <a:defRPr/>
              </a:pPr>
              <a:t>16.01.2024</a:t>
            </a:fld>
            <a:endParaRPr lang="de-AT"/>
          </a:p>
        </p:txBody>
      </p:sp>
      <p:sp>
        <p:nvSpPr>
          <p:cNvPr id="5" name="Fußzeilenplatzhalter 4">
            <a:extLst>
              <a:ext uri="{FF2B5EF4-FFF2-40B4-BE49-F238E27FC236}">
                <a16:creationId xmlns:a16="http://schemas.microsoft.com/office/drawing/2014/main" id="{AD9C7E9D-4C0F-60B9-F85E-84C2D93F2C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1865FB2-90F4-149C-962E-67B35944E5BF}"/>
              </a:ext>
            </a:extLst>
          </p:cNvPr>
          <p:cNvSpPr>
            <a:spLocks noGrp="1"/>
          </p:cNvSpPr>
          <p:nvPr>
            <p:ph type="sldNum" sz="quarter" idx="12"/>
          </p:nvPr>
        </p:nvSpPr>
        <p:spPr/>
        <p:txBody>
          <a:bodyPr/>
          <a:lstStyle>
            <a:lvl1pPr>
              <a:defRPr/>
            </a:lvl1pPr>
          </a:lstStyle>
          <a:p>
            <a:pPr>
              <a:defRPr/>
            </a:pPr>
            <a:fld id="{CD652F9D-DE03-4379-9C10-39B4EB5DCE14}" type="slidenum">
              <a:rPr lang="de-AT" altLang="de-DE"/>
              <a:pPr>
                <a:defRPr/>
              </a:pPr>
              <a:t>‹Nr.›</a:t>
            </a:fld>
            <a:endParaRPr lang="de-AT" altLang="de-DE"/>
          </a:p>
        </p:txBody>
      </p:sp>
    </p:spTree>
    <p:extLst>
      <p:ext uri="{BB962C8B-B14F-4D97-AF65-F5344CB8AC3E}">
        <p14:creationId xmlns:p14="http://schemas.microsoft.com/office/powerpoint/2010/main" val="277597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2756617-6798-CB52-8878-9196C75B7DA0}"/>
              </a:ext>
            </a:extLst>
          </p:cNvPr>
          <p:cNvSpPr>
            <a:spLocks noGrp="1"/>
          </p:cNvSpPr>
          <p:nvPr>
            <p:ph type="dt" sz="half" idx="10"/>
          </p:nvPr>
        </p:nvSpPr>
        <p:spPr/>
        <p:txBody>
          <a:bodyPr/>
          <a:lstStyle>
            <a:lvl1pPr>
              <a:defRPr/>
            </a:lvl1pPr>
          </a:lstStyle>
          <a:p>
            <a:pPr>
              <a:defRPr/>
            </a:pPr>
            <a:fld id="{7F74700E-2234-48E0-B61F-D736D459C9C9}" type="datetimeFigureOut">
              <a:rPr lang="de-AT"/>
              <a:pPr>
                <a:defRPr/>
              </a:pPr>
              <a:t>16.01.2024</a:t>
            </a:fld>
            <a:endParaRPr lang="de-AT"/>
          </a:p>
        </p:txBody>
      </p:sp>
      <p:sp>
        <p:nvSpPr>
          <p:cNvPr id="5" name="Fußzeilenplatzhalter 4">
            <a:extLst>
              <a:ext uri="{FF2B5EF4-FFF2-40B4-BE49-F238E27FC236}">
                <a16:creationId xmlns:a16="http://schemas.microsoft.com/office/drawing/2014/main" id="{4550C9CF-8D99-BBFF-9C43-148AFD719E2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FB58C3-735F-7DC8-EBCC-FD9323CCAD08}"/>
              </a:ext>
            </a:extLst>
          </p:cNvPr>
          <p:cNvSpPr>
            <a:spLocks noGrp="1"/>
          </p:cNvSpPr>
          <p:nvPr>
            <p:ph type="sldNum" sz="quarter" idx="12"/>
          </p:nvPr>
        </p:nvSpPr>
        <p:spPr/>
        <p:txBody>
          <a:bodyPr/>
          <a:lstStyle>
            <a:lvl1pPr>
              <a:defRPr/>
            </a:lvl1pPr>
          </a:lstStyle>
          <a:p>
            <a:pPr>
              <a:defRPr/>
            </a:pPr>
            <a:fld id="{67097249-14C6-403A-B84D-06BB17111207}" type="slidenum">
              <a:rPr lang="de-AT" altLang="de-DE"/>
              <a:pPr>
                <a:defRPr/>
              </a:pPr>
              <a:t>‹Nr.›</a:t>
            </a:fld>
            <a:endParaRPr lang="de-AT" altLang="de-DE"/>
          </a:p>
        </p:txBody>
      </p:sp>
    </p:spTree>
    <p:extLst>
      <p:ext uri="{BB962C8B-B14F-4D97-AF65-F5344CB8AC3E}">
        <p14:creationId xmlns:p14="http://schemas.microsoft.com/office/powerpoint/2010/main" val="205817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9B1244CD-0617-7081-8489-7E0F9D048A1F}"/>
              </a:ext>
            </a:extLst>
          </p:cNvPr>
          <p:cNvSpPr>
            <a:spLocks noGrp="1"/>
          </p:cNvSpPr>
          <p:nvPr>
            <p:ph type="dt" sz="half" idx="10"/>
          </p:nvPr>
        </p:nvSpPr>
        <p:spPr/>
        <p:txBody>
          <a:bodyPr/>
          <a:lstStyle>
            <a:lvl1pPr>
              <a:defRPr/>
            </a:lvl1pPr>
          </a:lstStyle>
          <a:p>
            <a:pPr>
              <a:defRPr/>
            </a:pPr>
            <a:fld id="{CD2D4058-D577-443B-AA22-3C2F8A0AE6C6}" type="datetimeFigureOut">
              <a:rPr lang="de-AT"/>
              <a:pPr>
                <a:defRPr/>
              </a:pPr>
              <a:t>16.01.2024</a:t>
            </a:fld>
            <a:endParaRPr lang="de-AT"/>
          </a:p>
        </p:txBody>
      </p:sp>
      <p:sp>
        <p:nvSpPr>
          <p:cNvPr id="6" name="Fußzeilenplatzhalter 4">
            <a:extLst>
              <a:ext uri="{FF2B5EF4-FFF2-40B4-BE49-F238E27FC236}">
                <a16:creationId xmlns:a16="http://schemas.microsoft.com/office/drawing/2014/main" id="{8266C983-A2BA-E10E-AD85-F25AFA17730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D40CF60-ACD0-B4A7-9484-E52479334BF9}"/>
              </a:ext>
            </a:extLst>
          </p:cNvPr>
          <p:cNvSpPr>
            <a:spLocks noGrp="1"/>
          </p:cNvSpPr>
          <p:nvPr>
            <p:ph type="sldNum" sz="quarter" idx="12"/>
          </p:nvPr>
        </p:nvSpPr>
        <p:spPr/>
        <p:txBody>
          <a:bodyPr/>
          <a:lstStyle>
            <a:lvl1pPr>
              <a:defRPr/>
            </a:lvl1pPr>
          </a:lstStyle>
          <a:p>
            <a:pPr>
              <a:defRPr/>
            </a:pPr>
            <a:fld id="{85B1F470-03E1-45E0-B321-8EAC961F6F23}" type="slidenum">
              <a:rPr lang="de-AT" altLang="de-DE"/>
              <a:pPr>
                <a:defRPr/>
              </a:pPr>
              <a:t>‹Nr.›</a:t>
            </a:fld>
            <a:endParaRPr lang="de-AT" altLang="de-DE"/>
          </a:p>
        </p:txBody>
      </p:sp>
    </p:spTree>
    <p:extLst>
      <p:ext uri="{BB962C8B-B14F-4D97-AF65-F5344CB8AC3E}">
        <p14:creationId xmlns:p14="http://schemas.microsoft.com/office/powerpoint/2010/main" val="5643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210F70F-67B5-A433-59B5-1A9DB8ECE348}"/>
              </a:ext>
            </a:extLst>
          </p:cNvPr>
          <p:cNvSpPr>
            <a:spLocks noGrp="1"/>
          </p:cNvSpPr>
          <p:nvPr>
            <p:ph type="dt" sz="half" idx="10"/>
          </p:nvPr>
        </p:nvSpPr>
        <p:spPr/>
        <p:txBody>
          <a:bodyPr/>
          <a:lstStyle>
            <a:lvl1pPr>
              <a:defRPr/>
            </a:lvl1pPr>
          </a:lstStyle>
          <a:p>
            <a:pPr>
              <a:defRPr/>
            </a:pPr>
            <a:fld id="{551C9A08-A117-4A4D-9DE6-A59311540DFD}" type="datetimeFigureOut">
              <a:rPr lang="de-AT"/>
              <a:pPr>
                <a:defRPr/>
              </a:pPr>
              <a:t>16.01.2024</a:t>
            </a:fld>
            <a:endParaRPr lang="de-AT"/>
          </a:p>
        </p:txBody>
      </p:sp>
      <p:sp>
        <p:nvSpPr>
          <p:cNvPr id="8" name="Fußzeilenplatzhalter 4">
            <a:extLst>
              <a:ext uri="{FF2B5EF4-FFF2-40B4-BE49-F238E27FC236}">
                <a16:creationId xmlns:a16="http://schemas.microsoft.com/office/drawing/2014/main" id="{6612F3C0-4931-9731-55BD-71164881E1C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9A47814-06C8-597E-4D48-76B310F2F184}"/>
              </a:ext>
            </a:extLst>
          </p:cNvPr>
          <p:cNvSpPr>
            <a:spLocks noGrp="1"/>
          </p:cNvSpPr>
          <p:nvPr>
            <p:ph type="sldNum" sz="quarter" idx="12"/>
          </p:nvPr>
        </p:nvSpPr>
        <p:spPr/>
        <p:txBody>
          <a:bodyPr/>
          <a:lstStyle>
            <a:lvl1pPr>
              <a:defRPr/>
            </a:lvl1pPr>
          </a:lstStyle>
          <a:p>
            <a:pPr>
              <a:defRPr/>
            </a:pPr>
            <a:fld id="{5CE06AE4-E1AC-4772-AAC8-C47301FF1FEA}" type="slidenum">
              <a:rPr lang="de-AT" altLang="de-DE"/>
              <a:pPr>
                <a:defRPr/>
              </a:pPr>
              <a:t>‹Nr.›</a:t>
            </a:fld>
            <a:endParaRPr lang="de-AT" altLang="de-DE"/>
          </a:p>
        </p:txBody>
      </p:sp>
    </p:spTree>
    <p:extLst>
      <p:ext uri="{BB962C8B-B14F-4D97-AF65-F5344CB8AC3E}">
        <p14:creationId xmlns:p14="http://schemas.microsoft.com/office/powerpoint/2010/main" val="12060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F937D3F-3DED-D895-0DAF-34AEDC5CD3D2}"/>
              </a:ext>
            </a:extLst>
          </p:cNvPr>
          <p:cNvSpPr>
            <a:spLocks noGrp="1"/>
          </p:cNvSpPr>
          <p:nvPr>
            <p:ph type="dt" sz="half" idx="10"/>
          </p:nvPr>
        </p:nvSpPr>
        <p:spPr/>
        <p:txBody>
          <a:bodyPr/>
          <a:lstStyle>
            <a:lvl1pPr>
              <a:defRPr/>
            </a:lvl1pPr>
          </a:lstStyle>
          <a:p>
            <a:pPr>
              <a:defRPr/>
            </a:pPr>
            <a:fld id="{08D2F1E5-7109-4EDB-8AEE-7022B31A5F5A}" type="datetimeFigureOut">
              <a:rPr lang="de-AT"/>
              <a:pPr>
                <a:defRPr/>
              </a:pPr>
              <a:t>16.01.2024</a:t>
            </a:fld>
            <a:endParaRPr lang="de-AT"/>
          </a:p>
        </p:txBody>
      </p:sp>
      <p:sp>
        <p:nvSpPr>
          <p:cNvPr id="4" name="Fußzeilenplatzhalter 4">
            <a:extLst>
              <a:ext uri="{FF2B5EF4-FFF2-40B4-BE49-F238E27FC236}">
                <a16:creationId xmlns:a16="http://schemas.microsoft.com/office/drawing/2014/main" id="{D7696F85-86B2-3994-B23D-7C178EBD822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C9E4A48-E7D3-DE90-00C7-DDF6846F98F9}"/>
              </a:ext>
            </a:extLst>
          </p:cNvPr>
          <p:cNvSpPr>
            <a:spLocks noGrp="1"/>
          </p:cNvSpPr>
          <p:nvPr>
            <p:ph type="sldNum" sz="quarter" idx="12"/>
          </p:nvPr>
        </p:nvSpPr>
        <p:spPr/>
        <p:txBody>
          <a:bodyPr/>
          <a:lstStyle>
            <a:lvl1pPr>
              <a:defRPr/>
            </a:lvl1pPr>
          </a:lstStyle>
          <a:p>
            <a:pPr>
              <a:defRPr/>
            </a:pPr>
            <a:fld id="{EE9571C5-ED6B-46F9-A10E-C67C62BC2590}" type="slidenum">
              <a:rPr lang="de-AT" altLang="de-DE"/>
              <a:pPr>
                <a:defRPr/>
              </a:pPr>
              <a:t>‹Nr.›</a:t>
            </a:fld>
            <a:endParaRPr lang="de-AT" altLang="de-DE"/>
          </a:p>
        </p:txBody>
      </p:sp>
    </p:spTree>
    <p:extLst>
      <p:ext uri="{BB962C8B-B14F-4D97-AF65-F5344CB8AC3E}">
        <p14:creationId xmlns:p14="http://schemas.microsoft.com/office/powerpoint/2010/main" val="300031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B1F54F9-DC6B-F550-31EA-ADFC9AF3570B}"/>
              </a:ext>
            </a:extLst>
          </p:cNvPr>
          <p:cNvSpPr>
            <a:spLocks noGrp="1"/>
          </p:cNvSpPr>
          <p:nvPr>
            <p:ph type="dt" sz="half" idx="10"/>
          </p:nvPr>
        </p:nvSpPr>
        <p:spPr/>
        <p:txBody>
          <a:bodyPr/>
          <a:lstStyle>
            <a:lvl1pPr>
              <a:defRPr/>
            </a:lvl1pPr>
          </a:lstStyle>
          <a:p>
            <a:pPr>
              <a:defRPr/>
            </a:pPr>
            <a:fld id="{DA45E4F1-BDA5-475D-9020-F9513D19C1D1}" type="datetimeFigureOut">
              <a:rPr lang="de-AT"/>
              <a:pPr>
                <a:defRPr/>
              </a:pPr>
              <a:t>16.01.2024</a:t>
            </a:fld>
            <a:endParaRPr lang="de-AT"/>
          </a:p>
        </p:txBody>
      </p:sp>
      <p:sp>
        <p:nvSpPr>
          <p:cNvPr id="3" name="Fußzeilenplatzhalter 4">
            <a:extLst>
              <a:ext uri="{FF2B5EF4-FFF2-40B4-BE49-F238E27FC236}">
                <a16:creationId xmlns:a16="http://schemas.microsoft.com/office/drawing/2014/main" id="{33FA2EB8-93EB-484E-03C9-A1BFA438CAA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C064192-1DE2-C166-968A-C9660D539EED}"/>
              </a:ext>
            </a:extLst>
          </p:cNvPr>
          <p:cNvSpPr>
            <a:spLocks noGrp="1"/>
          </p:cNvSpPr>
          <p:nvPr>
            <p:ph type="sldNum" sz="quarter" idx="12"/>
          </p:nvPr>
        </p:nvSpPr>
        <p:spPr/>
        <p:txBody>
          <a:bodyPr/>
          <a:lstStyle>
            <a:lvl1pPr>
              <a:defRPr/>
            </a:lvl1pPr>
          </a:lstStyle>
          <a:p>
            <a:pPr>
              <a:defRPr/>
            </a:pPr>
            <a:fld id="{0D43B91E-07AF-4C17-B500-757E3F103DE6}" type="slidenum">
              <a:rPr lang="de-AT" altLang="de-DE"/>
              <a:pPr>
                <a:defRPr/>
              </a:pPr>
              <a:t>‹Nr.›</a:t>
            </a:fld>
            <a:endParaRPr lang="de-AT" altLang="de-DE"/>
          </a:p>
        </p:txBody>
      </p:sp>
    </p:spTree>
    <p:extLst>
      <p:ext uri="{BB962C8B-B14F-4D97-AF65-F5344CB8AC3E}">
        <p14:creationId xmlns:p14="http://schemas.microsoft.com/office/powerpoint/2010/main" val="401507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4B2369E-64D5-089F-020D-76F64D41A24C}"/>
              </a:ext>
            </a:extLst>
          </p:cNvPr>
          <p:cNvSpPr>
            <a:spLocks noGrp="1"/>
          </p:cNvSpPr>
          <p:nvPr>
            <p:ph type="dt" sz="half" idx="10"/>
          </p:nvPr>
        </p:nvSpPr>
        <p:spPr/>
        <p:txBody>
          <a:bodyPr/>
          <a:lstStyle>
            <a:lvl1pPr>
              <a:defRPr/>
            </a:lvl1pPr>
          </a:lstStyle>
          <a:p>
            <a:pPr>
              <a:defRPr/>
            </a:pPr>
            <a:fld id="{0A68B030-EDE7-452E-8BEF-72D612754585}" type="datetimeFigureOut">
              <a:rPr lang="de-AT"/>
              <a:pPr>
                <a:defRPr/>
              </a:pPr>
              <a:t>16.01.2024</a:t>
            </a:fld>
            <a:endParaRPr lang="de-AT"/>
          </a:p>
        </p:txBody>
      </p:sp>
      <p:sp>
        <p:nvSpPr>
          <p:cNvPr id="6" name="Fußzeilenplatzhalter 4">
            <a:extLst>
              <a:ext uri="{FF2B5EF4-FFF2-40B4-BE49-F238E27FC236}">
                <a16:creationId xmlns:a16="http://schemas.microsoft.com/office/drawing/2014/main" id="{83BB785D-8D20-92C9-4C61-4BEEAE5E1D0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4C40021-A76B-A605-B460-19994FB45D4F}"/>
              </a:ext>
            </a:extLst>
          </p:cNvPr>
          <p:cNvSpPr>
            <a:spLocks noGrp="1"/>
          </p:cNvSpPr>
          <p:nvPr>
            <p:ph type="sldNum" sz="quarter" idx="12"/>
          </p:nvPr>
        </p:nvSpPr>
        <p:spPr/>
        <p:txBody>
          <a:bodyPr/>
          <a:lstStyle>
            <a:lvl1pPr>
              <a:defRPr/>
            </a:lvl1pPr>
          </a:lstStyle>
          <a:p>
            <a:pPr>
              <a:defRPr/>
            </a:pPr>
            <a:fld id="{F4E38664-B32B-4103-BED1-BF86CB13FEAC}" type="slidenum">
              <a:rPr lang="de-AT" altLang="de-DE"/>
              <a:pPr>
                <a:defRPr/>
              </a:pPr>
              <a:t>‹Nr.›</a:t>
            </a:fld>
            <a:endParaRPr lang="de-AT" altLang="de-DE"/>
          </a:p>
        </p:txBody>
      </p:sp>
    </p:spTree>
    <p:extLst>
      <p:ext uri="{BB962C8B-B14F-4D97-AF65-F5344CB8AC3E}">
        <p14:creationId xmlns:p14="http://schemas.microsoft.com/office/powerpoint/2010/main" val="385617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4000233-0B34-6B47-704D-55EBA72A7EA7}"/>
              </a:ext>
            </a:extLst>
          </p:cNvPr>
          <p:cNvSpPr>
            <a:spLocks noGrp="1"/>
          </p:cNvSpPr>
          <p:nvPr>
            <p:ph type="dt" sz="half" idx="10"/>
          </p:nvPr>
        </p:nvSpPr>
        <p:spPr/>
        <p:txBody>
          <a:bodyPr/>
          <a:lstStyle>
            <a:lvl1pPr>
              <a:defRPr/>
            </a:lvl1pPr>
          </a:lstStyle>
          <a:p>
            <a:pPr>
              <a:defRPr/>
            </a:pPr>
            <a:fld id="{DCCCD565-3C5E-4C89-9B40-97A985ADF8BE}" type="datetimeFigureOut">
              <a:rPr lang="de-AT"/>
              <a:pPr>
                <a:defRPr/>
              </a:pPr>
              <a:t>16.01.2024</a:t>
            </a:fld>
            <a:endParaRPr lang="de-AT"/>
          </a:p>
        </p:txBody>
      </p:sp>
      <p:sp>
        <p:nvSpPr>
          <p:cNvPr id="6" name="Fußzeilenplatzhalter 4">
            <a:extLst>
              <a:ext uri="{FF2B5EF4-FFF2-40B4-BE49-F238E27FC236}">
                <a16:creationId xmlns:a16="http://schemas.microsoft.com/office/drawing/2014/main" id="{D2523516-3613-419D-B6EB-FE00D8EF4B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965B1C8-D23A-CB0B-5D40-5AE6D8F49CC6}"/>
              </a:ext>
            </a:extLst>
          </p:cNvPr>
          <p:cNvSpPr>
            <a:spLocks noGrp="1"/>
          </p:cNvSpPr>
          <p:nvPr>
            <p:ph type="sldNum" sz="quarter" idx="12"/>
          </p:nvPr>
        </p:nvSpPr>
        <p:spPr/>
        <p:txBody>
          <a:bodyPr/>
          <a:lstStyle>
            <a:lvl1pPr>
              <a:defRPr/>
            </a:lvl1pPr>
          </a:lstStyle>
          <a:p>
            <a:pPr>
              <a:defRPr/>
            </a:pPr>
            <a:fld id="{93F7509F-7A76-4263-A08F-914018BCADBD}" type="slidenum">
              <a:rPr lang="de-AT" altLang="de-DE"/>
              <a:pPr>
                <a:defRPr/>
              </a:pPr>
              <a:t>‹Nr.›</a:t>
            </a:fld>
            <a:endParaRPr lang="de-AT" altLang="de-DE"/>
          </a:p>
        </p:txBody>
      </p:sp>
    </p:spTree>
    <p:extLst>
      <p:ext uri="{BB962C8B-B14F-4D97-AF65-F5344CB8AC3E}">
        <p14:creationId xmlns:p14="http://schemas.microsoft.com/office/powerpoint/2010/main" val="42893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B6E0D72-E843-6D51-5F14-C617A6DDE1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9198789-20D7-A38C-BFDD-73D0002DF1A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664D21A-CB4B-B74B-736B-23CF6DCFDA0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CB6251-5CCC-5790-9712-641A3CA8D7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CF8E199-0BB3-44CE-B7BC-058469B29664}" type="datetimeFigureOut">
              <a:rPr lang="de-AT"/>
              <a:pPr>
                <a:defRPr/>
              </a:pPr>
              <a:t>16.01.2024</a:t>
            </a:fld>
            <a:endParaRPr lang="de-AT"/>
          </a:p>
        </p:txBody>
      </p:sp>
      <p:sp>
        <p:nvSpPr>
          <p:cNvPr id="5" name="Fußzeilenplatzhalter 4">
            <a:extLst>
              <a:ext uri="{FF2B5EF4-FFF2-40B4-BE49-F238E27FC236}">
                <a16:creationId xmlns:a16="http://schemas.microsoft.com/office/drawing/2014/main" id="{BB20F571-6599-20E8-51C5-7CD23584B4D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99FD171-D0E9-5A53-23D3-8045BF9747E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FC08850-2228-4C1A-BDB7-3B6265BE6A1E}"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DAE29C3-C9F3-F905-BFE5-E2098E7488D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A299774F-9F83-A9F0-6AE4-31970866510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7D4F932A-B9B3-16FA-6940-D13FAED356A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a:t>
            </a:r>
            <a:r>
              <a:rPr lang="de-DE" altLang="de-DE" sz="1000">
                <a:solidFill>
                  <a:srgbClr val="333333"/>
                </a:solidFill>
                <a:latin typeface="Syntax LT Std" pitchFamily="34" charset="0"/>
                <a:cs typeface="Arial" charset="0"/>
              </a:rPr>
              <a:t>Wien 2024</a:t>
            </a:r>
            <a:endParaRPr lang="de-DE" altLang="de-DE" sz="1000" dirty="0">
              <a:solidFill>
                <a:srgbClr val="333333"/>
              </a:solidFill>
              <a:latin typeface="Syntax LT Std" pitchFamily="34" charset="0"/>
              <a:cs typeface="Arial" charset="0"/>
            </a:endParaRPr>
          </a:p>
        </p:txBody>
      </p:sp>
      <p:pic>
        <p:nvPicPr>
          <p:cNvPr id="2" name="Picture 13" descr="I:\500-vs_hs\Aushilfen\___Carina\Unterwegs\uw1_schriftzug_weiss.gif">
            <a:extLst>
              <a:ext uri="{FF2B5EF4-FFF2-40B4-BE49-F238E27FC236}">
                <a16:creationId xmlns:a16="http://schemas.microsoft.com/office/drawing/2014/main" id="{D59549CD-2591-ECAB-2133-02016C903A6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CE0A1B67-5B25-B1A4-7FC4-EE02E7A44A2F}"/>
              </a:ext>
            </a:extLst>
          </p:cNvPr>
          <p:cNvSpPr txBox="1">
            <a:spLocks noChangeArrowheads="1"/>
          </p:cNvSpPr>
          <p:nvPr userDrawn="1"/>
        </p:nvSpPr>
        <p:spPr bwMode="auto">
          <a:xfrm>
            <a:off x="1835150" y="-128588"/>
            <a:ext cx="484188" cy="831851"/>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a:solidFill>
                  <a:schemeClr val="bg1"/>
                </a:solidFill>
                <a:latin typeface="PoloBasisTB" pitchFamily="50" charset="0"/>
              </a:rPr>
              <a:t>2</a:t>
            </a:r>
          </a:p>
        </p:txBody>
      </p:sp>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0A26A003-459F-4C32-555F-C89F4168940D}"/>
              </a:ext>
            </a:extLst>
          </p:cNvPr>
          <p:cNvSpPr>
            <a:spLocks noGrp="1"/>
          </p:cNvSpPr>
          <p:nvPr>
            <p:ph type="title"/>
          </p:nvPr>
        </p:nvSpPr>
        <p:spPr>
          <a:xfrm>
            <a:off x="395288" y="2060575"/>
            <a:ext cx="8229600" cy="677863"/>
          </a:xfrm>
        </p:spPr>
        <p:txBody>
          <a:bodyPr/>
          <a:lstStyle/>
          <a:p>
            <a:r>
              <a:rPr lang="de-DE" altLang="de-DE"/>
              <a:t>Arten der Arbeitslosigkeit</a:t>
            </a:r>
            <a:endParaRPr lang="de-AT" altLang="de-D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el 1">
            <a:extLst>
              <a:ext uri="{FF2B5EF4-FFF2-40B4-BE49-F238E27FC236}">
                <a16:creationId xmlns:a16="http://schemas.microsoft.com/office/drawing/2014/main" id="{27E410E7-2299-305E-E6FC-4101CE24B6A0}"/>
              </a:ext>
            </a:extLst>
          </p:cNvPr>
          <p:cNvSpPr>
            <a:spLocks noGrp="1"/>
          </p:cNvSpPr>
          <p:nvPr>
            <p:ph type="title"/>
          </p:nvPr>
        </p:nvSpPr>
        <p:spPr>
          <a:xfrm>
            <a:off x="395288" y="836613"/>
            <a:ext cx="8229600" cy="677862"/>
          </a:xfrm>
        </p:spPr>
        <p:txBody>
          <a:bodyPr/>
          <a:lstStyle/>
          <a:p>
            <a:r>
              <a:rPr lang="de-DE" altLang="de-DE"/>
              <a:t>Arten der Arbeitslosigkeit</a:t>
            </a:r>
            <a:endParaRPr lang="de-AT" altLang="de-DE"/>
          </a:p>
        </p:txBody>
      </p:sp>
      <p:sp>
        <p:nvSpPr>
          <p:cNvPr id="14" name="Textfeld 13">
            <a:extLst>
              <a:ext uri="{FF2B5EF4-FFF2-40B4-BE49-F238E27FC236}">
                <a16:creationId xmlns:a16="http://schemas.microsoft.com/office/drawing/2014/main" id="{D04B1B8B-8905-E053-D1B7-D0F5F249BCB2}"/>
              </a:ext>
            </a:extLst>
          </p:cNvPr>
          <p:cNvSpPr txBox="1">
            <a:spLocks noChangeArrowheads="1"/>
          </p:cNvSpPr>
          <p:nvPr/>
        </p:nvSpPr>
        <p:spPr bwMode="auto">
          <a:xfrm>
            <a:off x="234156" y="2767511"/>
            <a:ext cx="844550" cy="3683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sz="1800" b="0" dirty="0">
                <a:solidFill>
                  <a:schemeClr val="tx1"/>
                </a:solidFill>
                <a:latin typeface="Calibri" panose="020F0502020204030204" pitchFamily="34" charset="0"/>
              </a:rPr>
              <a:t>Wann?</a:t>
            </a:r>
            <a:endParaRPr lang="de-AT" altLang="de-DE" sz="1800" b="0" dirty="0">
              <a:solidFill>
                <a:schemeClr val="tx1"/>
              </a:solidFill>
              <a:latin typeface="Calibri" panose="020F0502020204030204" pitchFamily="34" charset="0"/>
            </a:endParaRPr>
          </a:p>
        </p:txBody>
      </p:sp>
      <p:sp>
        <p:nvSpPr>
          <p:cNvPr id="15" name="Textfeld 14">
            <a:extLst>
              <a:ext uri="{FF2B5EF4-FFF2-40B4-BE49-F238E27FC236}">
                <a16:creationId xmlns:a16="http://schemas.microsoft.com/office/drawing/2014/main" id="{76EE14CD-B04E-A6AE-8900-5A58B3F459CB}"/>
              </a:ext>
            </a:extLst>
          </p:cNvPr>
          <p:cNvSpPr txBox="1">
            <a:spLocks noChangeArrowheads="1"/>
          </p:cNvSpPr>
          <p:nvPr/>
        </p:nvSpPr>
        <p:spPr bwMode="auto">
          <a:xfrm>
            <a:off x="269875" y="4175125"/>
            <a:ext cx="773113" cy="3698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sz="1800" b="0">
                <a:solidFill>
                  <a:schemeClr val="tx1"/>
                </a:solidFill>
                <a:latin typeface="Calibri" panose="020F0502020204030204" pitchFamily="34" charset="0"/>
              </a:rPr>
              <a:t>Wo?</a:t>
            </a:r>
            <a:endParaRPr lang="de-AT" altLang="de-DE" sz="1800" b="0">
              <a:solidFill>
                <a:schemeClr val="tx1"/>
              </a:solidFill>
              <a:latin typeface="Calibri" panose="020F0502020204030204" pitchFamily="34" charset="0"/>
            </a:endParaRPr>
          </a:p>
        </p:txBody>
      </p:sp>
      <p:sp>
        <p:nvSpPr>
          <p:cNvPr id="16" name="Textfeld 15">
            <a:extLst>
              <a:ext uri="{FF2B5EF4-FFF2-40B4-BE49-F238E27FC236}">
                <a16:creationId xmlns:a16="http://schemas.microsoft.com/office/drawing/2014/main" id="{2932F87D-C9B3-D538-7026-C07A805BD4E8}"/>
              </a:ext>
            </a:extLst>
          </p:cNvPr>
          <p:cNvSpPr txBox="1"/>
          <p:nvPr/>
        </p:nvSpPr>
        <p:spPr>
          <a:xfrm>
            <a:off x="1503363" y="1787525"/>
            <a:ext cx="1800225" cy="646113"/>
          </a:xfrm>
          <a:prstGeom prst="rect">
            <a:avLst/>
          </a:prstGeom>
          <a:solidFill>
            <a:schemeClr val="accent1">
              <a:lumMod val="20000"/>
              <a:lumOff val="80000"/>
            </a:schemeClr>
          </a:solidFill>
          <a:ln>
            <a:solidFill>
              <a:schemeClr val="tx1"/>
            </a:solidFill>
          </a:ln>
        </p:spPr>
        <p:txBody>
          <a:bodyPr>
            <a:spAutoFit/>
          </a:bodyPr>
          <a:lstStyle/>
          <a:p>
            <a:pPr algn="ctr">
              <a:defRPr/>
            </a:pPr>
            <a:r>
              <a:rPr lang="de-DE" b="1" dirty="0">
                <a:cs typeface="Arial" charset="0"/>
              </a:rPr>
              <a:t>saisonale</a:t>
            </a:r>
            <a:br>
              <a:rPr lang="de-DE" dirty="0">
                <a:cs typeface="Arial" charset="0"/>
              </a:rPr>
            </a:br>
            <a:r>
              <a:rPr lang="de-DE" dirty="0">
                <a:cs typeface="Arial" charset="0"/>
              </a:rPr>
              <a:t>Arbeitslosigkeit</a:t>
            </a:r>
            <a:endParaRPr lang="de-AT" dirty="0">
              <a:cs typeface="Arial" charset="0"/>
            </a:endParaRPr>
          </a:p>
        </p:txBody>
      </p:sp>
      <p:sp>
        <p:nvSpPr>
          <p:cNvPr id="17" name="Textfeld 16">
            <a:extLst>
              <a:ext uri="{FF2B5EF4-FFF2-40B4-BE49-F238E27FC236}">
                <a16:creationId xmlns:a16="http://schemas.microsoft.com/office/drawing/2014/main" id="{A0E6469E-C8BC-F3A3-4FFD-03E384832DDE}"/>
              </a:ext>
            </a:extLst>
          </p:cNvPr>
          <p:cNvSpPr txBox="1"/>
          <p:nvPr/>
        </p:nvSpPr>
        <p:spPr>
          <a:xfrm>
            <a:off x="4086225" y="1787525"/>
            <a:ext cx="1622425" cy="646113"/>
          </a:xfrm>
          <a:prstGeom prst="rect">
            <a:avLst/>
          </a:prstGeom>
          <a:solidFill>
            <a:schemeClr val="accent2">
              <a:lumMod val="40000"/>
              <a:lumOff val="60000"/>
            </a:schemeClr>
          </a:solidFill>
          <a:ln>
            <a:solidFill>
              <a:schemeClr val="tx1"/>
            </a:solidFill>
          </a:ln>
        </p:spPr>
        <p:txBody>
          <a:bodyPr wrap="none">
            <a:spAutoFit/>
          </a:bodyPr>
          <a:lstStyle/>
          <a:p>
            <a:pPr algn="ctr">
              <a:defRPr/>
            </a:pPr>
            <a:r>
              <a:rPr lang="de-DE" b="1" dirty="0">
                <a:cs typeface="Arial" charset="0"/>
              </a:rPr>
              <a:t>konjunkturelle</a:t>
            </a:r>
            <a:br>
              <a:rPr lang="de-DE" dirty="0">
                <a:cs typeface="Arial" charset="0"/>
              </a:rPr>
            </a:br>
            <a:r>
              <a:rPr lang="de-DE" dirty="0">
                <a:cs typeface="Arial" charset="0"/>
              </a:rPr>
              <a:t>Arbeitslosigkeit</a:t>
            </a:r>
            <a:endParaRPr lang="de-AT" dirty="0">
              <a:cs typeface="Arial" charset="0"/>
            </a:endParaRPr>
          </a:p>
        </p:txBody>
      </p:sp>
      <p:sp>
        <p:nvSpPr>
          <p:cNvPr id="18" name="Textfeld 17">
            <a:extLst>
              <a:ext uri="{FF2B5EF4-FFF2-40B4-BE49-F238E27FC236}">
                <a16:creationId xmlns:a16="http://schemas.microsoft.com/office/drawing/2014/main" id="{5ADF3EE3-800D-7BDA-B8AE-F0240389FFDF}"/>
              </a:ext>
            </a:extLst>
          </p:cNvPr>
          <p:cNvSpPr txBox="1">
            <a:spLocks noChangeArrowheads="1"/>
          </p:cNvSpPr>
          <p:nvPr/>
        </p:nvSpPr>
        <p:spPr bwMode="auto">
          <a:xfrm>
            <a:off x="6697663" y="1787525"/>
            <a:ext cx="1624012" cy="646113"/>
          </a:xfrm>
          <a:prstGeom prst="rect">
            <a:avLst/>
          </a:prstGeom>
          <a:solidFill>
            <a:srgbClr val="FF8585"/>
          </a:solidFill>
          <a:ln w="9525">
            <a:solidFill>
              <a:schemeClr val="tx1"/>
            </a:solidFill>
            <a:miter lim="800000"/>
            <a:headEnd/>
            <a:tailEnd/>
          </a:ln>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sz="1800">
                <a:solidFill>
                  <a:schemeClr val="tx1"/>
                </a:solidFill>
                <a:latin typeface="Calibri" panose="020F0502020204030204" pitchFamily="34" charset="0"/>
              </a:rPr>
              <a:t>strukturelle </a:t>
            </a:r>
            <a:br>
              <a:rPr lang="de-DE" altLang="de-DE" sz="1800" b="0">
                <a:solidFill>
                  <a:schemeClr val="tx1"/>
                </a:solidFill>
                <a:latin typeface="Calibri" panose="020F0502020204030204" pitchFamily="34" charset="0"/>
              </a:rPr>
            </a:br>
            <a:r>
              <a:rPr lang="de-DE" altLang="de-DE" sz="1800" b="0">
                <a:solidFill>
                  <a:schemeClr val="tx1"/>
                </a:solidFill>
                <a:latin typeface="Calibri" panose="020F0502020204030204" pitchFamily="34" charset="0"/>
              </a:rPr>
              <a:t>Arbeitslosigkeit</a:t>
            </a:r>
            <a:endParaRPr lang="de-AT" altLang="de-DE" sz="1800" b="0">
              <a:solidFill>
                <a:schemeClr val="tx1"/>
              </a:solidFill>
              <a:latin typeface="Calibri" panose="020F0502020204030204" pitchFamily="34" charset="0"/>
            </a:endParaRPr>
          </a:p>
        </p:txBody>
      </p:sp>
      <p:sp>
        <p:nvSpPr>
          <p:cNvPr id="19" name="Textfeld 18">
            <a:extLst>
              <a:ext uri="{FF2B5EF4-FFF2-40B4-BE49-F238E27FC236}">
                <a16:creationId xmlns:a16="http://schemas.microsoft.com/office/drawing/2014/main" id="{76BC6D92-D8CE-F1F5-6817-57061ED33418}"/>
              </a:ext>
            </a:extLst>
          </p:cNvPr>
          <p:cNvSpPr txBox="1">
            <a:spLocks noChangeArrowheads="1"/>
          </p:cNvSpPr>
          <p:nvPr/>
        </p:nvSpPr>
        <p:spPr bwMode="auto">
          <a:xfrm>
            <a:off x="1503363" y="2670175"/>
            <a:ext cx="15986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zu bestimmten</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Jahreszeiten</a:t>
            </a:r>
            <a:endParaRPr lang="de-AT" altLang="de-DE" sz="1800" b="0" dirty="0">
              <a:solidFill>
                <a:schemeClr val="tx1"/>
              </a:solidFill>
              <a:latin typeface="Calibri" panose="020F0502020204030204" pitchFamily="34" charset="0"/>
            </a:endParaRPr>
          </a:p>
        </p:txBody>
      </p:sp>
      <p:sp>
        <p:nvSpPr>
          <p:cNvPr id="20" name="Textfeld 19">
            <a:extLst>
              <a:ext uri="{FF2B5EF4-FFF2-40B4-BE49-F238E27FC236}">
                <a16:creationId xmlns:a16="http://schemas.microsoft.com/office/drawing/2014/main" id="{2ED7398E-AD1B-FDD4-5F9B-36F777D9A43C}"/>
              </a:ext>
            </a:extLst>
          </p:cNvPr>
          <p:cNvSpPr txBox="1">
            <a:spLocks noChangeArrowheads="1"/>
          </p:cNvSpPr>
          <p:nvPr/>
        </p:nvSpPr>
        <p:spPr bwMode="auto">
          <a:xfrm>
            <a:off x="1503363" y="4090988"/>
            <a:ext cx="144866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besonders im</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Baugewerbe</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und im </a:t>
            </a:r>
          </a:p>
          <a:p>
            <a:pPr eaLnBrk="1" hangingPunct="1">
              <a:spcBef>
                <a:spcPct val="0"/>
              </a:spcBef>
              <a:buFontTx/>
              <a:buNone/>
            </a:pPr>
            <a:r>
              <a:rPr lang="de-DE" altLang="de-DE" sz="1800" b="0" dirty="0">
                <a:solidFill>
                  <a:schemeClr val="tx1"/>
                </a:solidFill>
                <a:latin typeface="Calibri" panose="020F0502020204030204" pitchFamily="34" charset="0"/>
              </a:rPr>
              <a:t>Tourismus</a:t>
            </a:r>
            <a:endParaRPr lang="de-AT" altLang="de-DE" sz="1800" b="0" dirty="0">
              <a:solidFill>
                <a:schemeClr val="tx1"/>
              </a:solidFill>
              <a:latin typeface="Calibri" panose="020F0502020204030204" pitchFamily="34" charset="0"/>
            </a:endParaRPr>
          </a:p>
        </p:txBody>
      </p:sp>
      <p:sp>
        <p:nvSpPr>
          <p:cNvPr id="21" name="Textfeld 20">
            <a:extLst>
              <a:ext uri="{FF2B5EF4-FFF2-40B4-BE49-F238E27FC236}">
                <a16:creationId xmlns:a16="http://schemas.microsoft.com/office/drawing/2014/main" id="{581EA49E-6589-37DE-2AF8-943A56A78B5F}"/>
              </a:ext>
            </a:extLst>
          </p:cNvPr>
          <p:cNvSpPr txBox="1">
            <a:spLocks noChangeArrowheads="1"/>
          </p:cNvSpPr>
          <p:nvPr/>
        </p:nvSpPr>
        <p:spPr bwMode="auto">
          <a:xfrm>
            <a:off x="4017963" y="2670175"/>
            <a:ext cx="15551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in Krisenzeiten</a:t>
            </a:r>
            <a:endParaRPr lang="de-AT" altLang="de-DE" sz="1800" b="0" dirty="0">
              <a:solidFill>
                <a:schemeClr val="tx1"/>
              </a:solidFill>
              <a:latin typeface="Calibri" panose="020F0502020204030204" pitchFamily="34" charset="0"/>
            </a:endParaRPr>
          </a:p>
        </p:txBody>
      </p:sp>
      <p:sp>
        <p:nvSpPr>
          <p:cNvPr id="22" name="Textfeld 21">
            <a:extLst>
              <a:ext uri="{FF2B5EF4-FFF2-40B4-BE49-F238E27FC236}">
                <a16:creationId xmlns:a16="http://schemas.microsoft.com/office/drawing/2014/main" id="{CADBFCF7-DDD0-A5C2-5509-45E12CA5B17C}"/>
              </a:ext>
            </a:extLst>
          </p:cNvPr>
          <p:cNvSpPr txBox="1">
            <a:spLocks noChangeArrowheads="1"/>
          </p:cNvSpPr>
          <p:nvPr/>
        </p:nvSpPr>
        <p:spPr bwMode="auto">
          <a:xfrm>
            <a:off x="4017963" y="4090988"/>
            <a:ext cx="17722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in vielen Berufen</a:t>
            </a:r>
            <a:endParaRPr lang="de-AT" altLang="de-DE" sz="1800" b="0" dirty="0">
              <a:solidFill>
                <a:schemeClr val="tx1"/>
              </a:solidFill>
              <a:latin typeface="Calibri" panose="020F0502020204030204" pitchFamily="34" charset="0"/>
            </a:endParaRPr>
          </a:p>
        </p:txBody>
      </p:sp>
      <p:sp>
        <p:nvSpPr>
          <p:cNvPr id="23" name="Textfeld 22">
            <a:extLst>
              <a:ext uri="{FF2B5EF4-FFF2-40B4-BE49-F238E27FC236}">
                <a16:creationId xmlns:a16="http://schemas.microsoft.com/office/drawing/2014/main" id="{1F285701-98BB-251B-4733-86E578CEADB5}"/>
              </a:ext>
            </a:extLst>
          </p:cNvPr>
          <p:cNvSpPr txBox="1">
            <a:spLocks noChangeArrowheads="1"/>
          </p:cNvSpPr>
          <p:nvPr/>
        </p:nvSpPr>
        <p:spPr bwMode="auto">
          <a:xfrm>
            <a:off x="6600825" y="2670175"/>
            <a:ext cx="2244332"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wenn Arbeitskräfte </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durch Maschinen / PC</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ersetzt werden</a:t>
            </a:r>
            <a:endParaRPr lang="de-AT" altLang="de-DE" sz="1800" b="0" dirty="0">
              <a:solidFill>
                <a:schemeClr val="tx1"/>
              </a:solidFill>
              <a:latin typeface="Calibri" panose="020F0502020204030204" pitchFamily="34" charset="0"/>
            </a:endParaRPr>
          </a:p>
        </p:txBody>
      </p:sp>
      <p:sp>
        <p:nvSpPr>
          <p:cNvPr id="24" name="Textfeld 23">
            <a:extLst>
              <a:ext uri="{FF2B5EF4-FFF2-40B4-BE49-F238E27FC236}">
                <a16:creationId xmlns:a16="http://schemas.microsoft.com/office/drawing/2014/main" id="{06F45E26-A6D7-F86B-1EFF-A5C6E444C3A1}"/>
              </a:ext>
            </a:extLst>
          </p:cNvPr>
          <p:cNvSpPr txBox="1">
            <a:spLocks noChangeArrowheads="1"/>
          </p:cNvSpPr>
          <p:nvPr/>
        </p:nvSpPr>
        <p:spPr bwMode="auto">
          <a:xfrm>
            <a:off x="6515100" y="4090988"/>
            <a:ext cx="17722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in vielen Berufen</a:t>
            </a:r>
            <a:endParaRPr lang="de-AT" altLang="de-DE" sz="1800" b="0" dirty="0">
              <a:solidFill>
                <a:schemeClr val="tx1"/>
              </a:solidFill>
              <a:latin typeface="Calibri" panose="020F0502020204030204" pitchFamily="34" charset="0"/>
            </a:endParaRPr>
          </a:p>
        </p:txBody>
      </p:sp>
      <p:sp>
        <p:nvSpPr>
          <p:cNvPr id="2" name="Textfeld 1">
            <a:extLst>
              <a:ext uri="{FF2B5EF4-FFF2-40B4-BE49-F238E27FC236}">
                <a16:creationId xmlns:a16="http://schemas.microsoft.com/office/drawing/2014/main" id="{09C47D29-9236-8B0B-72D1-904998C4AE8B}"/>
              </a:ext>
            </a:extLst>
          </p:cNvPr>
          <p:cNvSpPr txBox="1">
            <a:spLocks noChangeArrowheads="1"/>
          </p:cNvSpPr>
          <p:nvPr/>
        </p:nvSpPr>
        <p:spPr bwMode="auto">
          <a:xfrm>
            <a:off x="334492" y="5684174"/>
            <a:ext cx="830623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Auch bei einem </a:t>
            </a:r>
            <a:r>
              <a:rPr lang="de-DE" altLang="de-DE" sz="1800" dirty="0">
                <a:solidFill>
                  <a:schemeClr val="tx1"/>
                </a:solidFill>
                <a:latin typeface="Calibri" panose="020F0502020204030204" pitchFamily="34" charset="0"/>
              </a:rPr>
              <a:t>Jobwechsel</a:t>
            </a:r>
            <a:r>
              <a:rPr lang="de-DE" altLang="de-DE" sz="1800" b="0" dirty="0">
                <a:solidFill>
                  <a:schemeClr val="tx1"/>
                </a:solidFill>
                <a:latin typeface="Calibri" panose="020F0502020204030204" pitchFamily="34" charset="0"/>
              </a:rPr>
              <a:t> oder nach </a:t>
            </a:r>
            <a:r>
              <a:rPr lang="de-DE" altLang="de-DE" sz="1800" dirty="0">
                <a:solidFill>
                  <a:schemeClr val="tx1"/>
                </a:solidFill>
                <a:latin typeface="Calibri" panose="020F0502020204030204" pitchFamily="34" charset="0"/>
              </a:rPr>
              <a:t>Abschluss der Ausbildung</a:t>
            </a:r>
            <a:r>
              <a:rPr lang="de-DE" altLang="de-DE" sz="1800" b="0" dirty="0">
                <a:solidFill>
                  <a:schemeClr val="tx1"/>
                </a:solidFill>
                <a:latin typeface="Calibri" panose="020F0502020204030204" pitchFamily="34" charset="0"/>
              </a:rPr>
              <a:t> sind viele Menschen arbeitslos, meist aber nur eine kurze Zeit.</a:t>
            </a:r>
            <a:endParaRPr lang="de-AT" altLang="de-DE" sz="1800" b="0" dirty="0">
              <a:solidFill>
                <a:schemeClr val="tx1"/>
              </a:solidFill>
              <a:latin typeface="Calibri" panose="020F0502020204030204" pitchFamily="34" charset="0"/>
            </a:endParaRPr>
          </a:p>
        </p:txBody>
      </p:sp>
    </p:spTree>
    <p:extLst>
      <p:ext uri="{BB962C8B-B14F-4D97-AF65-F5344CB8AC3E}">
        <p14:creationId xmlns:p14="http://schemas.microsoft.com/office/powerpoint/2010/main" val="2779154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P spid="18" grpId="0" animBg="1"/>
      <p:bldP spid="19" grpId="0"/>
      <p:bldP spid="20" grpId="0"/>
      <p:bldP spid="21" grpId="0"/>
      <p:bldP spid="22" grpId="0"/>
      <p:bldP spid="23" grpId="0"/>
      <p:bldP spid="24" grpId="0"/>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4F0877B4-E4D6-4098-5D33-E9F4123DFE7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a:t>
            </a:r>
            <a:r>
              <a:rPr lang="de-DE" altLang="de-DE" sz="1200" kern="0" dirty="0">
                <a:latin typeface="Arial" pitchFamily="34" charset="0"/>
              </a:rPr>
              <a:t>Thema „Arbeitswelt – immer Veränderungen“ auf den Seiten 50 und 51 im Schulbuch </a:t>
            </a:r>
            <a:r>
              <a:rPr lang="de-DE" altLang="de-DE" sz="1200" i="1" kern="0" dirty="0">
                <a:latin typeface="Arial" pitchFamily="34" charset="0"/>
              </a:rPr>
              <a:t>unterwegs 2</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Vertiefung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7" name="Rectangle 6">
            <a:extLst>
              <a:ext uri="{FF2B5EF4-FFF2-40B4-BE49-F238E27FC236}">
                <a16:creationId xmlns:a16="http://schemas.microsoft.com/office/drawing/2014/main" id="{C0BBEB11-812C-2544-BF8E-F5B4B7D3C14C}"/>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2024</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Angelika Leitner</a:t>
            </a:r>
            <a:br>
              <a:rPr lang="de-DE" altLang="de-DE" sz="1200" kern="0" dirty="0"/>
            </a:br>
            <a:br>
              <a:rPr lang="de-DE" altLang="de-DE" sz="1200" kern="0" dirty="0"/>
            </a:br>
            <a:br>
              <a:rPr lang="de-DE" altLang="de-DE" sz="1200" kern="0" dirty="0"/>
            </a:b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262</Words>
  <Application>Microsoft Office PowerPoint</Application>
  <PresentationFormat>Bildschirmpräsentation (4:3)</PresentationFormat>
  <Paragraphs>32</Paragraphs>
  <Slides>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vt:i4>
      </vt:variant>
    </vt:vector>
  </HeadingPairs>
  <TitlesOfParts>
    <vt:vector size="9" baseType="lpstr">
      <vt:lpstr>Arial</vt:lpstr>
      <vt:lpstr>Calibri</vt:lpstr>
      <vt:lpstr>PoloBasisTB</vt:lpstr>
      <vt:lpstr>Syntax LT Std</vt:lpstr>
      <vt:lpstr>Wingdings</vt:lpstr>
      <vt:lpstr>Larissa</vt:lpstr>
      <vt:lpstr>Arten der Arbeitslosigkeit</vt:lpstr>
      <vt:lpstr>Arten der Arbeitslosigkeit</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204</cp:revision>
  <dcterms:created xsi:type="dcterms:W3CDTF">2013-10-08T07:58:50Z</dcterms:created>
  <dcterms:modified xsi:type="dcterms:W3CDTF">2024-01-16T09:46:02Z</dcterms:modified>
</cp:coreProperties>
</file>