
<file path=[Content_Types].xml><?xml version="1.0" encoding="utf-8"?>
<Types xmlns="http://schemas.openxmlformats.org/package/2006/content-types">
  <Default Extension="emf" ContentType="image/x-emf"/>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Override1.xml" ContentType="application/vnd.openxmlformats-officedocument.themeOverride+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75" r:id="rId1"/>
    <p:sldMasterId id="2147483677" r:id="rId2"/>
  </p:sldMasterIdLst>
  <p:notesMasterIdLst>
    <p:notesMasterId r:id="rId7"/>
  </p:notesMasterIdLst>
  <p:sldIdLst>
    <p:sldId id="260" r:id="rId3"/>
    <p:sldId id="322" r:id="rId4"/>
    <p:sldId id="325" r:id="rId5"/>
    <p:sldId id="324" r:id="rId6"/>
  </p:sldIdLst>
  <p:sldSz cx="9144000" cy="6858000" type="screen4x3"/>
  <p:notesSz cx="6810375" cy="9942513"/>
  <p:defaultTextStyle>
    <a:defPPr>
      <a:defRPr lang="de-DE"/>
    </a:defPPr>
    <a:lvl1pPr algn="l" rtl="0" eaLnBrk="0" fontAlgn="base" hangingPunct="0">
      <a:spcBef>
        <a:spcPct val="0"/>
      </a:spcBef>
      <a:spcAft>
        <a:spcPct val="0"/>
      </a:spcAft>
      <a:defRPr sz="4200" kern="1200">
        <a:solidFill>
          <a:srgbClr val="000000"/>
        </a:solidFill>
        <a:latin typeface="Arial" panose="020B0604020202020204" pitchFamily="34" charset="0"/>
        <a:ea typeface="+mn-ea"/>
        <a:cs typeface="+mn-cs"/>
      </a:defRPr>
    </a:lvl1pPr>
    <a:lvl2pPr marL="457200" algn="l" rtl="0" eaLnBrk="0" fontAlgn="base" hangingPunct="0">
      <a:spcBef>
        <a:spcPct val="0"/>
      </a:spcBef>
      <a:spcAft>
        <a:spcPct val="0"/>
      </a:spcAft>
      <a:defRPr sz="4200" kern="1200">
        <a:solidFill>
          <a:srgbClr val="000000"/>
        </a:solidFill>
        <a:latin typeface="Arial" panose="020B0604020202020204" pitchFamily="34" charset="0"/>
        <a:ea typeface="+mn-ea"/>
        <a:cs typeface="+mn-cs"/>
      </a:defRPr>
    </a:lvl2pPr>
    <a:lvl3pPr marL="914400" algn="l" rtl="0" eaLnBrk="0" fontAlgn="base" hangingPunct="0">
      <a:spcBef>
        <a:spcPct val="0"/>
      </a:spcBef>
      <a:spcAft>
        <a:spcPct val="0"/>
      </a:spcAft>
      <a:defRPr sz="4200" kern="1200">
        <a:solidFill>
          <a:srgbClr val="000000"/>
        </a:solidFill>
        <a:latin typeface="Arial" panose="020B0604020202020204" pitchFamily="34" charset="0"/>
        <a:ea typeface="+mn-ea"/>
        <a:cs typeface="+mn-cs"/>
      </a:defRPr>
    </a:lvl3pPr>
    <a:lvl4pPr marL="1371600" algn="l" rtl="0" eaLnBrk="0" fontAlgn="base" hangingPunct="0">
      <a:spcBef>
        <a:spcPct val="0"/>
      </a:spcBef>
      <a:spcAft>
        <a:spcPct val="0"/>
      </a:spcAft>
      <a:defRPr sz="4200" kern="1200">
        <a:solidFill>
          <a:srgbClr val="000000"/>
        </a:solidFill>
        <a:latin typeface="Arial" panose="020B0604020202020204" pitchFamily="34" charset="0"/>
        <a:ea typeface="+mn-ea"/>
        <a:cs typeface="+mn-cs"/>
      </a:defRPr>
    </a:lvl4pPr>
    <a:lvl5pPr marL="1828800" algn="l" rtl="0" eaLnBrk="0" fontAlgn="base" hangingPunct="0">
      <a:spcBef>
        <a:spcPct val="0"/>
      </a:spcBef>
      <a:spcAft>
        <a:spcPct val="0"/>
      </a:spcAft>
      <a:defRPr sz="4200" kern="1200">
        <a:solidFill>
          <a:srgbClr val="000000"/>
        </a:solidFill>
        <a:latin typeface="Arial" panose="020B0604020202020204" pitchFamily="34" charset="0"/>
        <a:ea typeface="+mn-ea"/>
        <a:cs typeface="+mn-cs"/>
      </a:defRPr>
    </a:lvl5pPr>
    <a:lvl6pPr marL="2286000" algn="l" defTabSz="914400" rtl="0" eaLnBrk="1" latinLnBrk="0" hangingPunct="1">
      <a:defRPr sz="4200" kern="1200">
        <a:solidFill>
          <a:srgbClr val="000000"/>
        </a:solidFill>
        <a:latin typeface="Arial" panose="020B0604020202020204" pitchFamily="34" charset="0"/>
        <a:ea typeface="+mn-ea"/>
        <a:cs typeface="+mn-cs"/>
      </a:defRPr>
    </a:lvl6pPr>
    <a:lvl7pPr marL="2743200" algn="l" defTabSz="914400" rtl="0" eaLnBrk="1" latinLnBrk="0" hangingPunct="1">
      <a:defRPr sz="4200" kern="1200">
        <a:solidFill>
          <a:srgbClr val="000000"/>
        </a:solidFill>
        <a:latin typeface="Arial" panose="020B0604020202020204" pitchFamily="34" charset="0"/>
        <a:ea typeface="+mn-ea"/>
        <a:cs typeface="+mn-cs"/>
      </a:defRPr>
    </a:lvl7pPr>
    <a:lvl8pPr marL="3200400" algn="l" defTabSz="914400" rtl="0" eaLnBrk="1" latinLnBrk="0" hangingPunct="1">
      <a:defRPr sz="4200" kern="1200">
        <a:solidFill>
          <a:srgbClr val="000000"/>
        </a:solidFill>
        <a:latin typeface="Arial" panose="020B0604020202020204" pitchFamily="34" charset="0"/>
        <a:ea typeface="+mn-ea"/>
        <a:cs typeface="+mn-cs"/>
      </a:defRPr>
    </a:lvl8pPr>
    <a:lvl9pPr marL="3657600" algn="l" defTabSz="914400" rtl="0" eaLnBrk="1" latinLnBrk="0" hangingPunct="1">
      <a:defRPr sz="4200" kern="1200">
        <a:solidFill>
          <a:srgbClr val="000000"/>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3521">
          <p15:clr>
            <a:srgbClr val="A4A3A4"/>
          </p15:clr>
        </p15:guide>
        <p15:guide id="2" pos="4422">
          <p15:clr>
            <a:srgbClr val="A4A3A4"/>
          </p15:clr>
        </p15:guide>
      </p15:sldGuideLst>
    </p:ext>
    <p:ext uri="{2D200454-40CA-4A62-9FC3-DE9A4176ACB9}">
      <p15:notesGuideLst xmlns:p15="http://schemas.microsoft.com/office/powerpoint/2012/main">
        <p15:guide id="1" orient="horz" pos="3132">
          <p15:clr>
            <a:srgbClr val="A4A3A4"/>
          </p15:clr>
        </p15:guide>
        <p15:guide id="2" pos="2145">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FFFF00"/>
    <a:srgbClr val="FFFFFF"/>
    <a:srgbClr val="4D269A"/>
    <a:srgbClr val="A8CCD9"/>
    <a:srgbClr val="549BB5"/>
    <a:srgbClr val="FEFBB8"/>
    <a:srgbClr val="EFE7FF"/>
    <a:srgbClr val="EBE1FF"/>
    <a:srgbClr val="CDB4FE"/>
    <a:srgbClr val="69F83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3972" autoAdjust="0"/>
    <p:restoredTop sz="94347" autoAdjust="0"/>
  </p:normalViewPr>
  <p:slideViewPr>
    <p:cSldViewPr>
      <p:cViewPr varScale="1">
        <p:scale>
          <a:sx n="81" d="100"/>
          <a:sy n="81" d="100"/>
        </p:scale>
        <p:origin x="1574" y="72"/>
      </p:cViewPr>
      <p:guideLst>
        <p:guide orient="horz" pos="3521"/>
        <p:guide pos="4422"/>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81" d="100"/>
          <a:sy n="81" d="100"/>
        </p:scale>
        <p:origin x="-1914" y="-90"/>
      </p:cViewPr>
      <p:guideLst>
        <p:guide orient="horz" pos="3132"/>
        <p:guide pos="2145"/>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1.xml"/><Relationship Id="rId7" Type="http://schemas.openxmlformats.org/officeDocument/2006/relationships/notesMaster" Target="notesMasters/notesMaster1.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tableStyles" Target="tableStyles.xml"/><Relationship Id="rId5" Type="http://schemas.openxmlformats.org/officeDocument/2006/relationships/slide" Target="slides/slide3.xml"/><Relationship Id="rId10"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a:extLst>
              <a:ext uri="{FF2B5EF4-FFF2-40B4-BE49-F238E27FC236}">
                <a16:creationId xmlns:a16="http://schemas.microsoft.com/office/drawing/2014/main" id="{DC0C71FB-F4B3-075E-13F8-82A6DE40FCCF}"/>
              </a:ext>
            </a:extLst>
          </p:cNvPr>
          <p:cNvSpPr>
            <a:spLocks noGrp="1" noChangeArrowheads="1"/>
          </p:cNvSpPr>
          <p:nvPr>
            <p:ph type="hdr" sz="quarter"/>
          </p:nvPr>
        </p:nvSpPr>
        <p:spPr bwMode="auto">
          <a:xfrm>
            <a:off x="0" y="0"/>
            <a:ext cx="2951163"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spcBef>
                <a:spcPct val="0"/>
              </a:spcBef>
              <a:buClrTx/>
              <a:buFontTx/>
              <a:buNone/>
              <a:defRPr sz="1200">
                <a:solidFill>
                  <a:schemeClr val="tx1"/>
                </a:solidFill>
                <a:latin typeface="Arial" charset="0"/>
              </a:defRPr>
            </a:lvl1pPr>
          </a:lstStyle>
          <a:p>
            <a:pPr>
              <a:defRPr/>
            </a:pPr>
            <a:endParaRPr lang="de-DE"/>
          </a:p>
        </p:txBody>
      </p:sp>
      <p:sp>
        <p:nvSpPr>
          <p:cNvPr id="3075" name="Rectangle 3">
            <a:extLst>
              <a:ext uri="{FF2B5EF4-FFF2-40B4-BE49-F238E27FC236}">
                <a16:creationId xmlns:a16="http://schemas.microsoft.com/office/drawing/2014/main" id="{FE27585F-D2E0-EA85-B1BC-18E81B02978F}"/>
              </a:ext>
            </a:extLst>
          </p:cNvPr>
          <p:cNvSpPr>
            <a:spLocks noGrp="1" noChangeArrowheads="1"/>
          </p:cNvSpPr>
          <p:nvPr>
            <p:ph type="dt" idx="1"/>
          </p:nvPr>
        </p:nvSpPr>
        <p:spPr bwMode="auto">
          <a:xfrm>
            <a:off x="3857625" y="0"/>
            <a:ext cx="2951163"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spcBef>
                <a:spcPct val="0"/>
              </a:spcBef>
              <a:buClrTx/>
              <a:buFontTx/>
              <a:buNone/>
              <a:defRPr sz="1200">
                <a:solidFill>
                  <a:schemeClr val="tx1"/>
                </a:solidFill>
                <a:latin typeface="Arial" charset="0"/>
              </a:defRPr>
            </a:lvl1pPr>
          </a:lstStyle>
          <a:p>
            <a:pPr>
              <a:defRPr/>
            </a:pPr>
            <a:endParaRPr lang="de-DE"/>
          </a:p>
        </p:txBody>
      </p:sp>
      <p:sp>
        <p:nvSpPr>
          <p:cNvPr id="4100" name="Rectangle 4">
            <a:extLst>
              <a:ext uri="{FF2B5EF4-FFF2-40B4-BE49-F238E27FC236}">
                <a16:creationId xmlns:a16="http://schemas.microsoft.com/office/drawing/2014/main" id="{6483C1FA-A45F-C9F3-7538-6C64BAE04FDD}"/>
              </a:ext>
            </a:extLst>
          </p:cNvPr>
          <p:cNvSpPr>
            <a:spLocks noGrp="1" noRot="1" noChangeAspect="1" noChangeArrowheads="1" noTextEdit="1"/>
          </p:cNvSpPr>
          <p:nvPr>
            <p:ph type="sldImg" idx="2"/>
          </p:nvPr>
        </p:nvSpPr>
        <p:spPr bwMode="auto">
          <a:xfrm>
            <a:off x="920750" y="746125"/>
            <a:ext cx="4970463" cy="372745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077" name="Rectangle 5">
            <a:extLst>
              <a:ext uri="{FF2B5EF4-FFF2-40B4-BE49-F238E27FC236}">
                <a16:creationId xmlns:a16="http://schemas.microsoft.com/office/drawing/2014/main" id="{9F6658CA-FAF0-9DDF-8FBC-9319D6C08537}"/>
              </a:ext>
            </a:extLst>
          </p:cNvPr>
          <p:cNvSpPr>
            <a:spLocks noGrp="1" noChangeArrowheads="1"/>
          </p:cNvSpPr>
          <p:nvPr>
            <p:ph type="body" sz="quarter" idx="3"/>
          </p:nvPr>
        </p:nvSpPr>
        <p:spPr bwMode="auto">
          <a:xfrm>
            <a:off x="681038" y="4722813"/>
            <a:ext cx="5448300" cy="44735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de-DE" noProof="0"/>
              <a:t>Textmasterformate durch Klicken bearbeiten</a:t>
            </a:r>
          </a:p>
          <a:p>
            <a:pPr lvl="1"/>
            <a:r>
              <a:rPr lang="de-DE" noProof="0"/>
              <a:t>Zweite Ebene</a:t>
            </a:r>
          </a:p>
          <a:p>
            <a:pPr lvl="2"/>
            <a:r>
              <a:rPr lang="de-DE" noProof="0"/>
              <a:t>Dritte Ebene</a:t>
            </a:r>
          </a:p>
          <a:p>
            <a:pPr lvl="3"/>
            <a:r>
              <a:rPr lang="de-DE" noProof="0"/>
              <a:t>Vierte Ebene</a:t>
            </a:r>
          </a:p>
          <a:p>
            <a:pPr lvl="4"/>
            <a:r>
              <a:rPr lang="de-DE" noProof="0"/>
              <a:t>Fünfte Ebene</a:t>
            </a:r>
          </a:p>
        </p:txBody>
      </p:sp>
      <p:sp>
        <p:nvSpPr>
          <p:cNvPr id="3078" name="Rectangle 6">
            <a:extLst>
              <a:ext uri="{FF2B5EF4-FFF2-40B4-BE49-F238E27FC236}">
                <a16:creationId xmlns:a16="http://schemas.microsoft.com/office/drawing/2014/main" id="{C4CC5B5D-EC57-0C9E-20F1-E4BE7B3B8142}"/>
              </a:ext>
            </a:extLst>
          </p:cNvPr>
          <p:cNvSpPr>
            <a:spLocks noGrp="1" noChangeArrowheads="1"/>
          </p:cNvSpPr>
          <p:nvPr>
            <p:ph type="ftr" sz="quarter" idx="4"/>
          </p:nvPr>
        </p:nvSpPr>
        <p:spPr bwMode="auto">
          <a:xfrm>
            <a:off x="0" y="9444038"/>
            <a:ext cx="2951163" cy="4968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spcBef>
                <a:spcPct val="0"/>
              </a:spcBef>
              <a:buClrTx/>
              <a:buFontTx/>
              <a:buNone/>
              <a:defRPr sz="1200">
                <a:solidFill>
                  <a:schemeClr val="tx1"/>
                </a:solidFill>
                <a:latin typeface="Arial" charset="0"/>
              </a:defRPr>
            </a:lvl1pPr>
          </a:lstStyle>
          <a:p>
            <a:pPr>
              <a:defRPr/>
            </a:pPr>
            <a:endParaRPr lang="de-DE"/>
          </a:p>
        </p:txBody>
      </p:sp>
      <p:sp>
        <p:nvSpPr>
          <p:cNvPr id="3079" name="Rectangle 7">
            <a:extLst>
              <a:ext uri="{FF2B5EF4-FFF2-40B4-BE49-F238E27FC236}">
                <a16:creationId xmlns:a16="http://schemas.microsoft.com/office/drawing/2014/main" id="{280E49B2-8F40-4AD2-9AF5-D69022AAA989}"/>
              </a:ext>
            </a:extLst>
          </p:cNvPr>
          <p:cNvSpPr>
            <a:spLocks noGrp="1" noChangeArrowheads="1"/>
          </p:cNvSpPr>
          <p:nvPr>
            <p:ph type="sldNum" sz="quarter" idx="5"/>
          </p:nvPr>
        </p:nvSpPr>
        <p:spPr bwMode="auto">
          <a:xfrm>
            <a:off x="3857625" y="9444038"/>
            <a:ext cx="2951163" cy="4968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smtClean="0">
                <a:solidFill>
                  <a:schemeClr val="tx1"/>
                </a:solidFill>
              </a:defRPr>
            </a:lvl1pPr>
          </a:lstStyle>
          <a:p>
            <a:pPr>
              <a:defRPr/>
            </a:pPr>
            <a:fld id="{322F11B8-86C9-4B05-B1ED-1F3660479E03}" type="slidenum">
              <a:rPr lang="de-DE" altLang="de-DE"/>
              <a:pPr>
                <a:defRPr/>
              </a:pPr>
              <a:t>‹Nr.›</a:t>
            </a:fld>
            <a:endParaRPr lang="de-DE" altLang="de-DE"/>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7">
            <a:extLst>
              <a:ext uri="{FF2B5EF4-FFF2-40B4-BE49-F238E27FC236}">
                <a16:creationId xmlns:a16="http://schemas.microsoft.com/office/drawing/2014/main" id="{68FC35D3-447C-5C95-0C7E-112D6AE4F3A8}"/>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2BFA0227-36C2-46B4-BF7E-6F125269F36F}" type="slidenum">
              <a:rPr lang="de-DE" altLang="de-DE"/>
              <a:pPr>
                <a:spcBef>
                  <a:spcPct val="0"/>
                </a:spcBef>
              </a:pPr>
              <a:t>1</a:t>
            </a:fld>
            <a:endParaRPr lang="de-DE" altLang="de-DE"/>
          </a:p>
        </p:txBody>
      </p:sp>
      <p:sp>
        <p:nvSpPr>
          <p:cNvPr id="6147" name="Rectangle 2">
            <a:extLst>
              <a:ext uri="{FF2B5EF4-FFF2-40B4-BE49-F238E27FC236}">
                <a16:creationId xmlns:a16="http://schemas.microsoft.com/office/drawing/2014/main" id="{B2FA529F-A920-E73D-DA01-909A65499CE1}"/>
              </a:ext>
            </a:extLst>
          </p:cNvPr>
          <p:cNvSpPr>
            <a:spLocks noGrp="1" noRot="1" noChangeAspect="1" noChangeArrowheads="1" noTextEdit="1"/>
          </p:cNvSpPr>
          <p:nvPr>
            <p:ph type="sldImg"/>
          </p:nvPr>
        </p:nvSpPr>
        <p:spPr>
          <a:ln/>
        </p:spPr>
      </p:sp>
      <p:sp>
        <p:nvSpPr>
          <p:cNvPr id="6148" name="Rectangle 3">
            <a:extLst>
              <a:ext uri="{FF2B5EF4-FFF2-40B4-BE49-F238E27FC236}">
                <a16:creationId xmlns:a16="http://schemas.microsoft.com/office/drawing/2014/main" id="{5DC7A577-23BA-654C-670C-50323FD81A8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de-DE" altLang="de-DE">
              <a:latin typeface="Arial" panose="020B0604020202020204"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themeOverride" Target="../theme/themeOverride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folie">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DAC20554-3D6B-A58A-447B-74BFB4E2FEAB}"/>
              </a:ext>
            </a:extLst>
          </p:cNvPr>
          <p:cNvSpPr>
            <a:spLocks noChangeArrowheads="1"/>
          </p:cNvSpPr>
          <p:nvPr userDrawn="1"/>
        </p:nvSpPr>
        <p:spPr bwMode="auto">
          <a:xfrm>
            <a:off x="0" y="1412875"/>
            <a:ext cx="9144000" cy="5445125"/>
          </a:xfrm>
          <a:prstGeom prst="rect">
            <a:avLst/>
          </a:prstGeom>
          <a:noFill/>
          <a:ln>
            <a:noFill/>
          </a:ln>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20000"/>
              </a:spcBef>
              <a:buClr>
                <a:schemeClr val="hlink"/>
              </a:buClr>
              <a:buFont typeface="Wingdings" panose="05000000000000000000" pitchFamily="2" charset="2"/>
              <a:buNone/>
              <a:defRPr/>
            </a:pPr>
            <a:endParaRPr lang="de-DE" altLang="de-DE" sz="3800"/>
          </a:p>
        </p:txBody>
      </p:sp>
      <p:sp>
        <p:nvSpPr>
          <p:cNvPr id="3" name="Rectangle 5">
            <a:extLst>
              <a:ext uri="{FF2B5EF4-FFF2-40B4-BE49-F238E27FC236}">
                <a16:creationId xmlns:a16="http://schemas.microsoft.com/office/drawing/2014/main" id="{D018A496-F5A6-6E65-E195-8D00863D08A2}"/>
              </a:ext>
            </a:extLst>
          </p:cNvPr>
          <p:cNvSpPr>
            <a:spLocks noChangeArrowheads="1"/>
          </p:cNvSpPr>
          <p:nvPr userDrawn="1"/>
        </p:nvSpPr>
        <p:spPr bwMode="auto">
          <a:xfrm>
            <a:off x="0" y="0"/>
            <a:ext cx="9144000" cy="2060575"/>
          </a:xfrm>
          <a:prstGeom prst="rect">
            <a:avLst/>
          </a:prstGeom>
          <a:solidFill>
            <a:srgbClr val="CDB4FE"/>
          </a:solidFill>
          <a:ln>
            <a:noFill/>
          </a:ln>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20000"/>
              </a:spcBef>
              <a:buClr>
                <a:schemeClr val="hlink"/>
              </a:buClr>
              <a:buFont typeface="Wingdings" panose="05000000000000000000" pitchFamily="2" charset="2"/>
              <a:buNone/>
              <a:defRPr/>
            </a:pPr>
            <a:endParaRPr lang="de-DE" altLang="de-DE" sz="3800"/>
          </a:p>
        </p:txBody>
      </p:sp>
      <p:sp>
        <p:nvSpPr>
          <p:cNvPr id="4" name="Text Box 10">
            <a:extLst>
              <a:ext uri="{FF2B5EF4-FFF2-40B4-BE49-F238E27FC236}">
                <a16:creationId xmlns:a16="http://schemas.microsoft.com/office/drawing/2014/main" id="{07EA9A38-7C0F-F657-7BE7-D555813B838A}"/>
              </a:ext>
            </a:extLst>
          </p:cNvPr>
          <p:cNvSpPr txBox="1">
            <a:spLocks noChangeArrowheads="1"/>
          </p:cNvSpPr>
          <p:nvPr userDrawn="1"/>
        </p:nvSpPr>
        <p:spPr bwMode="auto">
          <a:xfrm>
            <a:off x="6156325" y="115888"/>
            <a:ext cx="2592388" cy="731837"/>
          </a:xfrm>
          <a:prstGeom prst="rect">
            <a:avLst/>
          </a:prstGeom>
          <a:noFill/>
          <a:ln>
            <a:noFill/>
          </a:ln>
          <a:effectLst/>
        </p:spPr>
        <p:txBody>
          <a:bodyPr>
            <a:spAutoFit/>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50000"/>
              </a:spcBef>
              <a:defRPr/>
            </a:pPr>
            <a:r>
              <a:rPr lang="de-DE" altLang="de-DE">
                <a:solidFill>
                  <a:srgbClr val="FFFFFF"/>
                </a:solidFill>
              </a:rPr>
              <a:t>BioTOP 4</a:t>
            </a:r>
          </a:p>
        </p:txBody>
      </p:sp>
      <p:pic>
        <p:nvPicPr>
          <p:cNvPr id="5" name="Picture 2">
            <a:extLst>
              <a:ext uri="{FF2B5EF4-FFF2-40B4-BE49-F238E27FC236}">
                <a16:creationId xmlns:a16="http://schemas.microsoft.com/office/drawing/2014/main" id="{26035900-4BFF-40D2-7075-414EC49B295C}"/>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7956550" y="5732463"/>
            <a:ext cx="1028700" cy="9048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6802" name="Rectangle 2"/>
          <p:cNvSpPr>
            <a:spLocks noGrp="1" noChangeArrowheads="1"/>
          </p:cNvSpPr>
          <p:nvPr>
            <p:ph type="ctrTitle" sz="quarter"/>
          </p:nvPr>
        </p:nvSpPr>
        <p:spPr>
          <a:xfrm>
            <a:off x="685800" y="2130425"/>
            <a:ext cx="7772400" cy="1470025"/>
          </a:xfrm>
        </p:spPr>
        <p:txBody>
          <a:bodyPr anchor="ctr"/>
          <a:lstStyle>
            <a:lvl1pPr>
              <a:defRPr sz="3000"/>
            </a:lvl1pPr>
          </a:lstStyle>
          <a:p>
            <a:r>
              <a:rPr lang="de-DE"/>
              <a:t>Klett Präsentation Titel</a:t>
            </a:r>
          </a:p>
        </p:txBody>
      </p:sp>
    </p:spTree>
    <p:extLst>
      <p:ext uri="{BB962C8B-B14F-4D97-AF65-F5344CB8AC3E}">
        <p14:creationId xmlns:p14="http://schemas.microsoft.com/office/powerpoint/2010/main" val="2817625203"/>
      </p:ext>
    </p:extLst>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a:t>Titelmasterformat durch Klicken bearbeiten</a:t>
            </a:r>
            <a:endParaRPr lang="de-DE"/>
          </a:p>
        </p:txBody>
      </p:sp>
      <p:sp>
        <p:nvSpPr>
          <p:cNvPr id="3" name="Vertikaler Textplatzhalter 2"/>
          <p:cNvSpPr>
            <a:spLocks noGrp="1"/>
          </p:cNvSpPr>
          <p:nvPr>
            <p:ph type="body" orient="vert" idx="1"/>
          </p:nvPr>
        </p:nvSpPr>
        <p:spPr/>
        <p:txBody>
          <a:bodyPr vert="eaVert"/>
          <a:lstStyle/>
          <a:p>
            <a:pPr lvl="0"/>
            <a:r>
              <a:rPr lang="en-US"/>
              <a:t>Textmasterformate durch Klicken bearbeiten</a:t>
            </a:r>
          </a:p>
          <a:p>
            <a:pPr lvl="1"/>
            <a:r>
              <a:rPr lang="en-US"/>
              <a:t>Zweite Ebene</a:t>
            </a:r>
          </a:p>
          <a:p>
            <a:pPr lvl="2"/>
            <a:r>
              <a:rPr lang="en-US"/>
              <a:t>Dritte Ebene</a:t>
            </a:r>
          </a:p>
          <a:p>
            <a:pPr lvl="3"/>
            <a:r>
              <a:rPr lang="en-US"/>
              <a:t>Vierte Ebene</a:t>
            </a:r>
          </a:p>
          <a:p>
            <a:pPr lvl="4"/>
            <a:r>
              <a:rPr lang="en-US"/>
              <a:t>Fünfte Ebene</a:t>
            </a:r>
            <a:endParaRPr lang="de-DE"/>
          </a:p>
        </p:txBody>
      </p:sp>
    </p:spTree>
    <p:extLst>
      <p:ext uri="{BB962C8B-B14F-4D97-AF65-F5344CB8AC3E}">
        <p14:creationId xmlns:p14="http://schemas.microsoft.com/office/powerpoint/2010/main" val="16562060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29400" y="44450"/>
            <a:ext cx="2057400" cy="5919788"/>
          </a:xfrm>
        </p:spPr>
        <p:txBody>
          <a:bodyPr vert="eaVert"/>
          <a:lstStyle/>
          <a:p>
            <a:r>
              <a:rPr lang="en-US"/>
              <a:t>Titelmasterformat durch Klicken bearbeiten</a:t>
            </a:r>
            <a:endParaRPr lang="de-DE"/>
          </a:p>
        </p:txBody>
      </p:sp>
      <p:sp>
        <p:nvSpPr>
          <p:cNvPr id="3" name="Vertikaler Textplatzhalter 2"/>
          <p:cNvSpPr>
            <a:spLocks noGrp="1"/>
          </p:cNvSpPr>
          <p:nvPr>
            <p:ph type="body" orient="vert" idx="1"/>
          </p:nvPr>
        </p:nvSpPr>
        <p:spPr>
          <a:xfrm>
            <a:off x="457200" y="44450"/>
            <a:ext cx="6019800" cy="5919788"/>
          </a:xfrm>
        </p:spPr>
        <p:txBody>
          <a:bodyPr vert="eaVert"/>
          <a:lstStyle/>
          <a:p>
            <a:pPr lvl="0"/>
            <a:r>
              <a:rPr lang="en-US"/>
              <a:t>Textmasterformate durch Klicken bearbeiten</a:t>
            </a:r>
          </a:p>
          <a:p>
            <a:pPr lvl="1"/>
            <a:r>
              <a:rPr lang="en-US"/>
              <a:t>Zweite Ebene</a:t>
            </a:r>
          </a:p>
          <a:p>
            <a:pPr lvl="2"/>
            <a:r>
              <a:rPr lang="en-US"/>
              <a:t>Dritte Ebene</a:t>
            </a:r>
          </a:p>
          <a:p>
            <a:pPr lvl="3"/>
            <a:r>
              <a:rPr lang="en-US"/>
              <a:t>Vierte Ebene</a:t>
            </a:r>
          </a:p>
          <a:p>
            <a:pPr lvl="4"/>
            <a:r>
              <a:rPr lang="en-US"/>
              <a:t>Fünfte Ebene</a:t>
            </a:r>
            <a:endParaRPr lang="de-DE"/>
          </a:p>
        </p:txBody>
      </p:sp>
    </p:spTree>
    <p:extLst>
      <p:ext uri="{BB962C8B-B14F-4D97-AF65-F5344CB8AC3E}">
        <p14:creationId xmlns:p14="http://schemas.microsoft.com/office/powerpoint/2010/main" val="96966548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chart" preserve="1">
  <p:cSld name="Titel und Diagramm">
    <p:spTree>
      <p:nvGrpSpPr>
        <p:cNvPr id="1" name=""/>
        <p:cNvGrpSpPr/>
        <p:nvPr/>
      </p:nvGrpSpPr>
      <p:grpSpPr>
        <a:xfrm>
          <a:off x="0" y="0"/>
          <a:ext cx="0" cy="0"/>
          <a:chOff x="0" y="0"/>
          <a:chExt cx="0" cy="0"/>
        </a:xfrm>
      </p:grpSpPr>
      <p:sp>
        <p:nvSpPr>
          <p:cNvPr id="2" name="Titel 1"/>
          <p:cNvSpPr>
            <a:spLocks noGrp="1"/>
          </p:cNvSpPr>
          <p:nvPr>
            <p:ph type="title"/>
          </p:nvPr>
        </p:nvSpPr>
        <p:spPr>
          <a:xfrm>
            <a:off x="457200" y="44450"/>
            <a:ext cx="8229600" cy="527050"/>
          </a:xfrm>
        </p:spPr>
        <p:txBody>
          <a:bodyPr/>
          <a:lstStyle/>
          <a:p>
            <a:r>
              <a:rPr lang="en-US"/>
              <a:t>Titelmasterformat durch Klicken bearbeiten</a:t>
            </a:r>
            <a:endParaRPr lang="de-DE"/>
          </a:p>
        </p:txBody>
      </p:sp>
      <p:sp>
        <p:nvSpPr>
          <p:cNvPr id="3" name="Diagrammplatzhalter 2"/>
          <p:cNvSpPr>
            <a:spLocks noGrp="1"/>
          </p:cNvSpPr>
          <p:nvPr>
            <p:ph type="chart" idx="1"/>
          </p:nvPr>
        </p:nvSpPr>
        <p:spPr>
          <a:xfrm>
            <a:off x="457200" y="1438275"/>
            <a:ext cx="8229600" cy="4525963"/>
          </a:xfrm>
        </p:spPr>
        <p:txBody>
          <a:bodyPr/>
          <a:lstStyle/>
          <a:p>
            <a:pPr lvl="0"/>
            <a:endParaRPr lang="de-DE" noProof="0"/>
          </a:p>
        </p:txBody>
      </p:sp>
    </p:spTree>
    <p:extLst>
      <p:ext uri="{BB962C8B-B14F-4D97-AF65-F5344CB8AC3E}">
        <p14:creationId xmlns:p14="http://schemas.microsoft.com/office/powerpoint/2010/main" val="274559937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p:spPr>
        <p:txBody>
          <a:bodyPr/>
          <a:lstStyle/>
          <a:p>
            <a:r>
              <a:rPr lang="en-US"/>
              <a:t>Titelmasterformat durch Klicken bearbeiten</a:t>
            </a:r>
            <a:endParaRPr lang="de-DE"/>
          </a:p>
        </p:txBody>
      </p:sp>
      <p:sp>
        <p:nvSpPr>
          <p:cNvPr id="3" name="Untertitel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Formatvorlage des Untertitelmasters durch Klicken bearbeiten</a:t>
            </a:r>
            <a:endParaRPr lang="de-DE"/>
          </a:p>
        </p:txBody>
      </p:sp>
    </p:spTree>
    <p:extLst>
      <p:ext uri="{BB962C8B-B14F-4D97-AF65-F5344CB8AC3E}">
        <p14:creationId xmlns:p14="http://schemas.microsoft.com/office/powerpoint/2010/main" val="87107661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a:t>Titelmasterformat durch Klicken bearbeiten</a:t>
            </a:r>
            <a:endParaRPr lang="de-DE"/>
          </a:p>
        </p:txBody>
      </p:sp>
      <p:sp>
        <p:nvSpPr>
          <p:cNvPr id="3" name="Inhaltsplatzhalter 2"/>
          <p:cNvSpPr>
            <a:spLocks noGrp="1"/>
          </p:cNvSpPr>
          <p:nvPr>
            <p:ph idx="1"/>
          </p:nvPr>
        </p:nvSpPr>
        <p:spPr>
          <a:xfrm>
            <a:off x="457200" y="1600200"/>
            <a:ext cx="8229600" cy="4525963"/>
          </a:xfrm>
          <a:prstGeom prst="rect">
            <a:avLst/>
          </a:prstGeom>
        </p:spPr>
        <p:txBody>
          <a:bodyPr/>
          <a:lstStyle/>
          <a:p>
            <a:pPr lvl="0"/>
            <a:r>
              <a:rPr lang="en-US"/>
              <a:t>Textmasterformate durch Klicken bearbeiten</a:t>
            </a:r>
          </a:p>
          <a:p>
            <a:pPr lvl="1"/>
            <a:r>
              <a:rPr lang="en-US"/>
              <a:t>Zweite Ebene</a:t>
            </a:r>
          </a:p>
          <a:p>
            <a:pPr lvl="2"/>
            <a:r>
              <a:rPr lang="en-US"/>
              <a:t>Dritte Ebene</a:t>
            </a:r>
          </a:p>
          <a:p>
            <a:pPr lvl="3"/>
            <a:r>
              <a:rPr lang="en-US"/>
              <a:t>Vierte Ebene</a:t>
            </a:r>
          </a:p>
          <a:p>
            <a:pPr lvl="4"/>
            <a:r>
              <a:rPr lang="en-US"/>
              <a:t>Fünfte Ebene</a:t>
            </a:r>
            <a:endParaRPr lang="de-DE"/>
          </a:p>
        </p:txBody>
      </p:sp>
    </p:spTree>
    <p:extLst>
      <p:ext uri="{BB962C8B-B14F-4D97-AF65-F5344CB8AC3E}">
        <p14:creationId xmlns:p14="http://schemas.microsoft.com/office/powerpoint/2010/main" val="79340986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Abschnitts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en-US"/>
              <a:t>Titelmasterformat durch Klicken bearbeiten</a:t>
            </a:r>
            <a:endParaRPr lang="de-DE"/>
          </a:p>
        </p:txBody>
      </p:sp>
      <p:sp>
        <p:nvSpPr>
          <p:cNvPr id="3" name="Textplatzhalt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Textmasterformate durch Klicken bearbeiten</a:t>
            </a:r>
          </a:p>
        </p:txBody>
      </p:sp>
    </p:spTree>
    <p:extLst>
      <p:ext uri="{BB962C8B-B14F-4D97-AF65-F5344CB8AC3E}">
        <p14:creationId xmlns:p14="http://schemas.microsoft.com/office/powerpoint/2010/main" val="202226106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a:t>Titelmasterformat durch Klicken bearbeiten</a:t>
            </a:r>
            <a:endParaRPr lang="de-DE"/>
          </a:p>
        </p:txBody>
      </p:sp>
      <p:sp>
        <p:nvSpPr>
          <p:cNvPr id="3" name="Inhaltsplatzhalt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Textmasterformate durch Klicken bearbeiten</a:t>
            </a:r>
          </a:p>
          <a:p>
            <a:pPr lvl="1"/>
            <a:r>
              <a:rPr lang="en-US"/>
              <a:t>Zweite Ebene</a:t>
            </a:r>
          </a:p>
          <a:p>
            <a:pPr lvl="2"/>
            <a:r>
              <a:rPr lang="en-US"/>
              <a:t>Dritte Ebene</a:t>
            </a:r>
          </a:p>
          <a:p>
            <a:pPr lvl="3"/>
            <a:r>
              <a:rPr lang="en-US"/>
              <a:t>Vierte Ebene</a:t>
            </a:r>
          </a:p>
          <a:p>
            <a:pPr lvl="4"/>
            <a:r>
              <a:rPr lang="en-US"/>
              <a:t>Fünfte Ebene</a:t>
            </a:r>
            <a:endParaRPr lang="de-DE"/>
          </a:p>
        </p:txBody>
      </p:sp>
      <p:sp>
        <p:nvSpPr>
          <p:cNvPr id="4" name="Inhaltsplatzhalt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Textmasterformate durch Klicken bearbeiten</a:t>
            </a:r>
          </a:p>
          <a:p>
            <a:pPr lvl="1"/>
            <a:r>
              <a:rPr lang="en-US"/>
              <a:t>Zweite Ebene</a:t>
            </a:r>
          </a:p>
          <a:p>
            <a:pPr lvl="2"/>
            <a:r>
              <a:rPr lang="en-US"/>
              <a:t>Dritte Ebene</a:t>
            </a:r>
          </a:p>
          <a:p>
            <a:pPr lvl="3"/>
            <a:r>
              <a:rPr lang="en-US"/>
              <a:t>Vierte Ebene</a:t>
            </a:r>
          </a:p>
          <a:p>
            <a:pPr lvl="4"/>
            <a:r>
              <a:rPr lang="en-US"/>
              <a:t>Fünfte Ebene</a:t>
            </a:r>
            <a:endParaRPr lang="de-DE"/>
          </a:p>
        </p:txBody>
      </p:sp>
    </p:spTree>
    <p:extLst>
      <p:ext uri="{BB962C8B-B14F-4D97-AF65-F5344CB8AC3E}">
        <p14:creationId xmlns:p14="http://schemas.microsoft.com/office/powerpoint/2010/main" val="315646609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p:spPr>
        <p:txBody>
          <a:bodyPr/>
          <a:lstStyle>
            <a:lvl1pPr>
              <a:defRPr/>
            </a:lvl1pPr>
          </a:lstStyle>
          <a:p>
            <a:r>
              <a:rPr lang="en-US"/>
              <a:t>Titelmasterformat durch Klicken bearbeiten</a:t>
            </a:r>
            <a:endParaRPr lang="de-DE"/>
          </a:p>
        </p:txBody>
      </p:sp>
      <p:sp>
        <p:nvSpPr>
          <p:cNvPr id="3" name="Textplatzhalt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Textmasterformate durch Klicken bearbeiten</a:t>
            </a:r>
          </a:p>
        </p:txBody>
      </p:sp>
      <p:sp>
        <p:nvSpPr>
          <p:cNvPr id="4" name="Inhaltsplatzhalt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Textmasterformate durch Klicken bearbeiten</a:t>
            </a:r>
          </a:p>
          <a:p>
            <a:pPr lvl="1"/>
            <a:r>
              <a:rPr lang="en-US"/>
              <a:t>Zweite Ebene</a:t>
            </a:r>
          </a:p>
          <a:p>
            <a:pPr lvl="2"/>
            <a:r>
              <a:rPr lang="en-US"/>
              <a:t>Dritte Ebene</a:t>
            </a:r>
          </a:p>
          <a:p>
            <a:pPr lvl="3"/>
            <a:r>
              <a:rPr lang="en-US"/>
              <a:t>Vierte Ebene</a:t>
            </a:r>
          </a:p>
          <a:p>
            <a:pPr lvl="4"/>
            <a:r>
              <a:rPr lang="en-US"/>
              <a:t>Fünfte Ebene</a:t>
            </a:r>
            <a:endParaRPr lang="de-DE"/>
          </a:p>
        </p:txBody>
      </p:sp>
      <p:sp>
        <p:nvSpPr>
          <p:cNvPr id="5" name="Textplatzhalt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Textmasterformate durch Klicken bearbeiten</a:t>
            </a:r>
          </a:p>
        </p:txBody>
      </p:sp>
      <p:sp>
        <p:nvSpPr>
          <p:cNvPr id="6" name="Inhaltsplatzhalt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Textmasterformate durch Klicken bearbeiten</a:t>
            </a:r>
          </a:p>
          <a:p>
            <a:pPr lvl="1"/>
            <a:r>
              <a:rPr lang="en-US"/>
              <a:t>Zweite Ebene</a:t>
            </a:r>
          </a:p>
          <a:p>
            <a:pPr lvl="2"/>
            <a:r>
              <a:rPr lang="en-US"/>
              <a:t>Dritte Ebene</a:t>
            </a:r>
          </a:p>
          <a:p>
            <a:pPr lvl="3"/>
            <a:r>
              <a:rPr lang="en-US"/>
              <a:t>Vierte Ebene</a:t>
            </a:r>
          </a:p>
          <a:p>
            <a:pPr lvl="4"/>
            <a:r>
              <a:rPr lang="en-US"/>
              <a:t>Fünfte Ebene</a:t>
            </a:r>
            <a:endParaRPr lang="de-DE"/>
          </a:p>
        </p:txBody>
      </p:sp>
    </p:spTree>
    <p:extLst>
      <p:ext uri="{BB962C8B-B14F-4D97-AF65-F5344CB8AC3E}">
        <p14:creationId xmlns:p14="http://schemas.microsoft.com/office/powerpoint/2010/main" val="246315192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a:t>Titelmasterformat durch Klicken bearbeiten</a:t>
            </a:r>
            <a:endParaRPr lang="de-DE"/>
          </a:p>
        </p:txBody>
      </p:sp>
    </p:spTree>
    <p:extLst>
      <p:ext uri="{BB962C8B-B14F-4D97-AF65-F5344CB8AC3E}">
        <p14:creationId xmlns:p14="http://schemas.microsoft.com/office/powerpoint/2010/main" val="168114443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Tree>
    <p:extLst>
      <p:ext uri="{BB962C8B-B14F-4D97-AF65-F5344CB8AC3E}">
        <p14:creationId xmlns:p14="http://schemas.microsoft.com/office/powerpoint/2010/main" val="6082670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a:t>Titelmasterformat durch Klicken bearbeiten</a:t>
            </a:r>
            <a:endParaRPr lang="de-DE"/>
          </a:p>
        </p:txBody>
      </p:sp>
      <p:sp>
        <p:nvSpPr>
          <p:cNvPr id="3" name="Inhaltsplatzhalter 2"/>
          <p:cNvSpPr>
            <a:spLocks noGrp="1"/>
          </p:cNvSpPr>
          <p:nvPr>
            <p:ph idx="1"/>
          </p:nvPr>
        </p:nvSpPr>
        <p:spPr/>
        <p:txBody>
          <a:bodyPr/>
          <a:lstStyle/>
          <a:p>
            <a:pPr lvl="0"/>
            <a:r>
              <a:rPr lang="en-US"/>
              <a:t>Textmasterformate durch Klicken bearbeiten</a:t>
            </a:r>
          </a:p>
          <a:p>
            <a:pPr lvl="1"/>
            <a:r>
              <a:rPr lang="en-US"/>
              <a:t>Zweite Ebene</a:t>
            </a:r>
          </a:p>
          <a:p>
            <a:pPr lvl="2"/>
            <a:r>
              <a:rPr lang="en-US"/>
              <a:t>Dritte Ebene</a:t>
            </a:r>
          </a:p>
          <a:p>
            <a:pPr lvl="3"/>
            <a:r>
              <a:rPr lang="en-US"/>
              <a:t>Vierte Ebene</a:t>
            </a:r>
          </a:p>
          <a:p>
            <a:pPr lvl="4"/>
            <a:r>
              <a:rPr lang="en-US"/>
              <a:t>Fünfte Ebene</a:t>
            </a:r>
            <a:endParaRPr lang="de-DE"/>
          </a:p>
        </p:txBody>
      </p:sp>
    </p:spTree>
    <p:extLst>
      <p:ext uri="{BB962C8B-B14F-4D97-AF65-F5344CB8AC3E}">
        <p14:creationId xmlns:p14="http://schemas.microsoft.com/office/powerpoint/2010/main" val="24772358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en-US"/>
              <a:t>Titelmasterformat durch Klicken bearbeiten</a:t>
            </a:r>
            <a:endParaRPr lang="de-DE"/>
          </a:p>
        </p:txBody>
      </p:sp>
      <p:sp>
        <p:nvSpPr>
          <p:cNvPr id="3" name="Inhaltsplatzhalt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Textmasterformate durch Klicken bearbeiten</a:t>
            </a:r>
          </a:p>
          <a:p>
            <a:pPr lvl="1"/>
            <a:r>
              <a:rPr lang="en-US"/>
              <a:t>Zweite Ebene</a:t>
            </a:r>
          </a:p>
          <a:p>
            <a:pPr lvl="2"/>
            <a:r>
              <a:rPr lang="en-US"/>
              <a:t>Dritte Ebene</a:t>
            </a:r>
          </a:p>
          <a:p>
            <a:pPr lvl="3"/>
            <a:r>
              <a:rPr lang="en-US"/>
              <a:t>Vierte Ebene</a:t>
            </a:r>
          </a:p>
          <a:p>
            <a:pPr lvl="4"/>
            <a:r>
              <a:rPr lang="en-US"/>
              <a:t>Fünfte Ebene</a:t>
            </a:r>
            <a:endParaRPr lang="de-DE"/>
          </a:p>
        </p:txBody>
      </p:sp>
      <p:sp>
        <p:nvSpPr>
          <p:cNvPr id="4" name="Textplatzhalt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Textmasterformate durch Klicken bearbeiten</a:t>
            </a:r>
          </a:p>
        </p:txBody>
      </p:sp>
    </p:spTree>
    <p:extLst>
      <p:ext uri="{BB962C8B-B14F-4D97-AF65-F5344CB8AC3E}">
        <p14:creationId xmlns:p14="http://schemas.microsoft.com/office/powerpoint/2010/main" val="6415271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en-US"/>
              <a:t>Titelmasterformat durch Klicken bearbeiten</a:t>
            </a:r>
            <a:endParaRPr lang="de-DE"/>
          </a:p>
        </p:txBody>
      </p:sp>
      <p:sp>
        <p:nvSpPr>
          <p:cNvPr id="3" name="Bildplatzhalt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DE" noProof="0"/>
          </a:p>
        </p:txBody>
      </p:sp>
      <p:sp>
        <p:nvSpPr>
          <p:cNvPr id="4" name="Textplatzhalt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Textmasterformate durch Klicken bearbeiten</a:t>
            </a:r>
          </a:p>
        </p:txBody>
      </p:sp>
    </p:spTree>
    <p:extLst>
      <p:ext uri="{BB962C8B-B14F-4D97-AF65-F5344CB8AC3E}">
        <p14:creationId xmlns:p14="http://schemas.microsoft.com/office/powerpoint/2010/main" val="413566883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a:t>Titelmasterformat durch Klicken bearbeiten</a:t>
            </a:r>
            <a:endParaRPr lang="de-DE"/>
          </a:p>
        </p:txBody>
      </p:sp>
      <p:sp>
        <p:nvSpPr>
          <p:cNvPr id="3" name="Vertikaler Textplatzhalter 2"/>
          <p:cNvSpPr>
            <a:spLocks noGrp="1"/>
          </p:cNvSpPr>
          <p:nvPr>
            <p:ph type="body" orient="vert" idx="1"/>
          </p:nvPr>
        </p:nvSpPr>
        <p:spPr>
          <a:xfrm>
            <a:off x="457200" y="1600200"/>
            <a:ext cx="8229600" cy="4525963"/>
          </a:xfrm>
          <a:prstGeom prst="rect">
            <a:avLst/>
          </a:prstGeom>
        </p:spPr>
        <p:txBody>
          <a:bodyPr vert="eaVert"/>
          <a:lstStyle/>
          <a:p>
            <a:pPr lvl="0"/>
            <a:r>
              <a:rPr lang="en-US"/>
              <a:t>Textmasterformate durch Klicken bearbeiten</a:t>
            </a:r>
          </a:p>
          <a:p>
            <a:pPr lvl="1"/>
            <a:r>
              <a:rPr lang="en-US"/>
              <a:t>Zweite Ebene</a:t>
            </a:r>
          </a:p>
          <a:p>
            <a:pPr lvl="2"/>
            <a:r>
              <a:rPr lang="en-US"/>
              <a:t>Dritte Ebene</a:t>
            </a:r>
          </a:p>
          <a:p>
            <a:pPr lvl="3"/>
            <a:r>
              <a:rPr lang="en-US"/>
              <a:t>Vierte Ebene</a:t>
            </a:r>
          </a:p>
          <a:p>
            <a:pPr lvl="4"/>
            <a:r>
              <a:rPr lang="en-US"/>
              <a:t>Fünfte Ebene</a:t>
            </a:r>
            <a:endParaRPr lang="de-DE"/>
          </a:p>
        </p:txBody>
      </p:sp>
    </p:spTree>
    <p:extLst>
      <p:ext uri="{BB962C8B-B14F-4D97-AF65-F5344CB8AC3E}">
        <p14:creationId xmlns:p14="http://schemas.microsoft.com/office/powerpoint/2010/main" val="144940636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29400" y="161925"/>
            <a:ext cx="2057400" cy="5964238"/>
          </a:xfrm>
        </p:spPr>
        <p:txBody>
          <a:bodyPr vert="eaVert"/>
          <a:lstStyle/>
          <a:p>
            <a:r>
              <a:rPr lang="en-US"/>
              <a:t>Titelmasterformat durch Klicken bearbeiten</a:t>
            </a:r>
            <a:endParaRPr lang="de-DE"/>
          </a:p>
        </p:txBody>
      </p:sp>
      <p:sp>
        <p:nvSpPr>
          <p:cNvPr id="3" name="Vertikaler Textplatzhalter 2"/>
          <p:cNvSpPr>
            <a:spLocks noGrp="1"/>
          </p:cNvSpPr>
          <p:nvPr>
            <p:ph type="body" orient="vert" idx="1"/>
          </p:nvPr>
        </p:nvSpPr>
        <p:spPr>
          <a:xfrm>
            <a:off x="457200" y="161925"/>
            <a:ext cx="6019800" cy="5964238"/>
          </a:xfrm>
          <a:prstGeom prst="rect">
            <a:avLst/>
          </a:prstGeom>
        </p:spPr>
        <p:txBody>
          <a:bodyPr vert="eaVert"/>
          <a:lstStyle/>
          <a:p>
            <a:pPr lvl="0"/>
            <a:r>
              <a:rPr lang="en-US"/>
              <a:t>Textmasterformate durch Klicken bearbeiten</a:t>
            </a:r>
          </a:p>
          <a:p>
            <a:pPr lvl="1"/>
            <a:r>
              <a:rPr lang="en-US"/>
              <a:t>Zweite Ebene</a:t>
            </a:r>
          </a:p>
          <a:p>
            <a:pPr lvl="2"/>
            <a:r>
              <a:rPr lang="en-US"/>
              <a:t>Dritte Ebene</a:t>
            </a:r>
          </a:p>
          <a:p>
            <a:pPr lvl="3"/>
            <a:r>
              <a:rPr lang="en-US"/>
              <a:t>Vierte Ebene</a:t>
            </a:r>
          </a:p>
          <a:p>
            <a:pPr lvl="4"/>
            <a:r>
              <a:rPr lang="en-US"/>
              <a:t>Fünfte Ebene</a:t>
            </a:r>
            <a:endParaRPr lang="de-DE"/>
          </a:p>
        </p:txBody>
      </p:sp>
    </p:spTree>
    <p:extLst>
      <p:ext uri="{BB962C8B-B14F-4D97-AF65-F5344CB8AC3E}">
        <p14:creationId xmlns:p14="http://schemas.microsoft.com/office/powerpoint/2010/main" val="7886752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lstStyle>
            <a:lvl1pPr algn="l">
              <a:defRPr sz="4000" b="1" cap="all"/>
            </a:lvl1pPr>
          </a:lstStyle>
          <a:p>
            <a:r>
              <a:rPr lang="en-US"/>
              <a:t>Titelmasterformat durch Klicken bearbeiten</a:t>
            </a:r>
            <a:endParaRPr lang="de-DE"/>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Textmasterformate durch Klicken bearbeiten</a:t>
            </a:r>
          </a:p>
        </p:txBody>
      </p:sp>
    </p:spTree>
    <p:extLst>
      <p:ext uri="{BB962C8B-B14F-4D97-AF65-F5344CB8AC3E}">
        <p14:creationId xmlns:p14="http://schemas.microsoft.com/office/powerpoint/2010/main" val="31537256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a:t>Titelmasterformat durch Klicken bearbeiten</a:t>
            </a:r>
            <a:endParaRPr lang="de-DE"/>
          </a:p>
        </p:txBody>
      </p:sp>
      <p:sp>
        <p:nvSpPr>
          <p:cNvPr id="3" name="Inhaltsplatzhalter 2"/>
          <p:cNvSpPr>
            <a:spLocks noGrp="1"/>
          </p:cNvSpPr>
          <p:nvPr>
            <p:ph sz="half" idx="1"/>
          </p:nvPr>
        </p:nvSpPr>
        <p:spPr>
          <a:xfrm>
            <a:off x="457200" y="1438275"/>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Textmasterformate durch Klicken bearbeiten</a:t>
            </a:r>
          </a:p>
          <a:p>
            <a:pPr lvl="1"/>
            <a:r>
              <a:rPr lang="en-US"/>
              <a:t>Zweite Ebene</a:t>
            </a:r>
          </a:p>
          <a:p>
            <a:pPr lvl="2"/>
            <a:r>
              <a:rPr lang="en-US"/>
              <a:t>Dritte Ebene</a:t>
            </a:r>
          </a:p>
          <a:p>
            <a:pPr lvl="3"/>
            <a:r>
              <a:rPr lang="en-US"/>
              <a:t>Vierte Ebene</a:t>
            </a:r>
          </a:p>
          <a:p>
            <a:pPr lvl="4"/>
            <a:r>
              <a:rPr lang="en-US"/>
              <a:t>Fünfte Ebene</a:t>
            </a:r>
            <a:endParaRPr lang="de-DE"/>
          </a:p>
        </p:txBody>
      </p:sp>
      <p:sp>
        <p:nvSpPr>
          <p:cNvPr id="4" name="Inhaltsplatzhalter 3"/>
          <p:cNvSpPr>
            <a:spLocks noGrp="1"/>
          </p:cNvSpPr>
          <p:nvPr>
            <p:ph sz="half" idx="2"/>
          </p:nvPr>
        </p:nvSpPr>
        <p:spPr>
          <a:xfrm>
            <a:off x="4648200" y="1438275"/>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Textmasterformate durch Klicken bearbeiten</a:t>
            </a:r>
          </a:p>
          <a:p>
            <a:pPr lvl="1"/>
            <a:r>
              <a:rPr lang="en-US"/>
              <a:t>Zweite Ebene</a:t>
            </a:r>
          </a:p>
          <a:p>
            <a:pPr lvl="2"/>
            <a:r>
              <a:rPr lang="en-US"/>
              <a:t>Dritte Ebene</a:t>
            </a:r>
          </a:p>
          <a:p>
            <a:pPr lvl="3"/>
            <a:r>
              <a:rPr lang="en-US"/>
              <a:t>Vierte Ebene</a:t>
            </a:r>
          </a:p>
          <a:p>
            <a:pPr lvl="4"/>
            <a:r>
              <a:rPr lang="en-US"/>
              <a:t>Fünfte Ebene</a:t>
            </a:r>
            <a:endParaRPr lang="de-DE"/>
          </a:p>
        </p:txBody>
      </p:sp>
    </p:spTree>
    <p:extLst>
      <p:ext uri="{BB962C8B-B14F-4D97-AF65-F5344CB8AC3E}">
        <p14:creationId xmlns:p14="http://schemas.microsoft.com/office/powerpoint/2010/main" val="126393356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p:spPr>
        <p:txBody>
          <a:bodyPr/>
          <a:lstStyle>
            <a:lvl1pPr>
              <a:defRPr/>
            </a:lvl1pPr>
          </a:lstStyle>
          <a:p>
            <a:r>
              <a:rPr lang="en-US"/>
              <a:t>Titelmasterformat durch Klicken bearbeiten</a:t>
            </a:r>
            <a:endParaRPr lang="de-DE"/>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Textmasterformate durch Klicken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Textmasterformate durch Klicken bearbeiten</a:t>
            </a:r>
          </a:p>
          <a:p>
            <a:pPr lvl="1"/>
            <a:r>
              <a:rPr lang="en-US"/>
              <a:t>Zweite Ebene</a:t>
            </a:r>
          </a:p>
          <a:p>
            <a:pPr lvl="2"/>
            <a:r>
              <a:rPr lang="en-US"/>
              <a:t>Dritte Ebene</a:t>
            </a:r>
          </a:p>
          <a:p>
            <a:pPr lvl="3"/>
            <a:r>
              <a:rPr lang="en-US"/>
              <a:t>Vierte Ebene</a:t>
            </a:r>
          </a:p>
          <a:p>
            <a:pPr lvl="4"/>
            <a:r>
              <a:rPr lang="en-US"/>
              <a:t>Fünfte Ebene</a:t>
            </a:r>
            <a:endParaRPr lang="de-DE"/>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Textmasterformate durch Klicken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Textmasterformate durch Klicken bearbeiten</a:t>
            </a:r>
          </a:p>
          <a:p>
            <a:pPr lvl="1"/>
            <a:r>
              <a:rPr lang="en-US"/>
              <a:t>Zweite Ebene</a:t>
            </a:r>
          </a:p>
          <a:p>
            <a:pPr lvl="2"/>
            <a:r>
              <a:rPr lang="en-US"/>
              <a:t>Dritte Ebene</a:t>
            </a:r>
          </a:p>
          <a:p>
            <a:pPr lvl="3"/>
            <a:r>
              <a:rPr lang="en-US"/>
              <a:t>Vierte Ebene</a:t>
            </a:r>
          </a:p>
          <a:p>
            <a:pPr lvl="4"/>
            <a:r>
              <a:rPr lang="en-US"/>
              <a:t>Fünfte Ebene</a:t>
            </a:r>
            <a:endParaRPr lang="de-DE"/>
          </a:p>
        </p:txBody>
      </p:sp>
    </p:spTree>
    <p:extLst>
      <p:ext uri="{BB962C8B-B14F-4D97-AF65-F5344CB8AC3E}">
        <p14:creationId xmlns:p14="http://schemas.microsoft.com/office/powerpoint/2010/main" val="218969040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a:t>Titelmasterformat durch Klicken bearbeiten</a:t>
            </a:r>
            <a:endParaRPr lang="de-DE"/>
          </a:p>
        </p:txBody>
      </p:sp>
    </p:spTree>
    <p:extLst>
      <p:ext uri="{BB962C8B-B14F-4D97-AF65-F5344CB8AC3E}">
        <p14:creationId xmlns:p14="http://schemas.microsoft.com/office/powerpoint/2010/main" val="11498895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Tree>
    <p:extLst>
      <p:ext uri="{BB962C8B-B14F-4D97-AF65-F5344CB8AC3E}">
        <p14:creationId xmlns:p14="http://schemas.microsoft.com/office/powerpoint/2010/main" val="257808266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en-US"/>
              <a:t>Titelmasterformat durch Klicken bearbeiten</a:t>
            </a:r>
            <a:endParaRPr lang="de-DE"/>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Textmasterformate durch Klicken bearbeiten</a:t>
            </a:r>
          </a:p>
          <a:p>
            <a:pPr lvl="1"/>
            <a:r>
              <a:rPr lang="en-US"/>
              <a:t>Zweite Ebene</a:t>
            </a:r>
          </a:p>
          <a:p>
            <a:pPr lvl="2"/>
            <a:r>
              <a:rPr lang="en-US"/>
              <a:t>Dritte Ebene</a:t>
            </a:r>
          </a:p>
          <a:p>
            <a:pPr lvl="3"/>
            <a:r>
              <a:rPr lang="en-US"/>
              <a:t>Vierte Ebene</a:t>
            </a:r>
          </a:p>
          <a:p>
            <a:pPr lvl="4"/>
            <a:r>
              <a:rPr lang="en-US"/>
              <a:t>Fünfte Ebene</a:t>
            </a:r>
            <a:endParaRPr lang="de-DE"/>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Textmasterformate durch Klicken bearbeiten</a:t>
            </a:r>
          </a:p>
        </p:txBody>
      </p:sp>
    </p:spTree>
    <p:extLst>
      <p:ext uri="{BB962C8B-B14F-4D97-AF65-F5344CB8AC3E}">
        <p14:creationId xmlns:p14="http://schemas.microsoft.com/office/powerpoint/2010/main" val="171817328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en-US"/>
              <a:t>Titelmasterformat durch Klicken bearbeiten</a:t>
            </a:r>
            <a:endParaRPr lang="de-DE"/>
          </a:p>
        </p:txBody>
      </p:sp>
      <p:sp>
        <p:nvSpPr>
          <p:cNvPr id="3" name="Bildplatzhalt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DE" noProof="0"/>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Textmasterformate durch Klicken bearbeiten</a:t>
            </a:r>
          </a:p>
        </p:txBody>
      </p:sp>
    </p:spTree>
    <p:extLst>
      <p:ext uri="{BB962C8B-B14F-4D97-AF65-F5344CB8AC3E}">
        <p14:creationId xmlns:p14="http://schemas.microsoft.com/office/powerpoint/2010/main" val="300551226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sp>
        <p:nvSpPr>
          <p:cNvPr id="1026" name="Rectangle 7">
            <a:extLst>
              <a:ext uri="{FF2B5EF4-FFF2-40B4-BE49-F238E27FC236}">
                <a16:creationId xmlns:a16="http://schemas.microsoft.com/office/drawing/2014/main" id="{91A67616-95F3-E48D-F688-19F66D844F43}"/>
              </a:ext>
            </a:extLst>
          </p:cNvPr>
          <p:cNvSpPr>
            <a:spLocks noChangeArrowheads="1"/>
          </p:cNvSpPr>
          <p:nvPr userDrawn="1"/>
        </p:nvSpPr>
        <p:spPr bwMode="auto">
          <a:xfrm>
            <a:off x="0" y="0"/>
            <a:ext cx="9144000" cy="476250"/>
          </a:xfrm>
          <a:prstGeom prst="rect">
            <a:avLst/>
          </a:prstGeom>
          <a:solidFill>
            <a:srgbClr val="CDB4FE"/>
          </a:solidFill>
          <a:ln>
            <a:noFill/>
          </a:ln>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20000"/>
              </a:spcBef>
              <a:buClr>
                <a:schemeClr val="hlink"/>
              </a:buClr>
              <a:buFont typeface="Wingdings" panose="05000000000000000000" pitchFamily="2" charset="2"/>
              <a:buNone/>
              <a:defRPr/>
            </a:pPr>
            <a:endParaRPr lang="de-DE" altLang="de-DE" sz="3800"/>
          </a:p>
        </p:txBody>
      </p:sp>
      <p:sp>
        <p:nvSpPr>
          <p:cNvPr id="1027" name="Rectangle 3">
            <a:extLst>
              <a:ext uri="{FF2B5EF4-FFF2-40B4-BE49-F238E27FC236}">
                <a16:creationId xmlns:a16="http://schemas.microsoft.com/office/drawing/2014/main" id="{A78AB5C2-718D-06B1-99E1-2EA77611D284}"/>
              </a:ext>
            </a:extLst>
          </p:cNvPr>
          <p:cNvSpPr>
            <a:spLocks noGrp="1" noChangeArrowheads="1"/>
          </p:cNvSpPr>
          <p:nvPr>
            <p:ph type="title"/>
          </p:nvPr>
        </p:nvSpPr>
        <p:spPr bwMode="auto">
          <a:xfrm>
            <a:off x="457200" y="44450"/>
            <a:ext cx="6275388" cy="527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de-DE" altLang="de-DE"/>
              <a:t>Titel des Tafelbildes</a:t>
            </a:r>
          </a:p>
        </p:txBody>
      </p:sp>
      <p:sp>
        <p:nvSpPr>
          <p:cNvPr id="1028" name="Rectangle 4">
            <a:extLst>
              <a:ext uri="{FF2B5EF4-FFF2-40B4-BE49-F238E27FC236}">
                <a16:creationId xmlns:a16="http://schemas.microsoft.com/office/drawing/2014/main" id="{2B3A7FC6-D3C2-0DAF-28FC-AF185CB135DE}"/>
              </a:ext>
            </a:extLst>
          </p:cNvPr>
          <p:cNvSpPr>
            <a:spLocks noGrp="1" noChangeArrowheads="1"/>
          </p:cNvSpPr>
          <p:nvPr>
            <p:ph type="body" idx="1"/>
          </p:nvPr>
        </p:nvSpPr>
        <p:spPr bwMode="auto">
          <a:xfrm>
            <a:off x="457200" y="1438275"/>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de-DE" altLang="de-DE"/>
              <a:t>Textmasterformate durch Klicken bearbeiten</a:t>
            </a:r>
          </a:p>
          <a:p>
            <a:pPr lvl="1"/>
            <a:r>
              <a:rPr lang="de-DE" altLang="de-DE"/>
              <a:t>Zweite Ebene</a:t>
            </a:r>
          </a:p>
          <a:p>
            <a:pPr lvl="2"/>
            <a:r>
              <a:rPr lang="de-DE" altLang="de-DE"/>
              <a:t>Dritte Ebene</a:t>
            </a:r>
          </a:p>
          <a:p>
            <a:pPr lvl="3"/>
            <a:r>
              <a:rPr lang="de-DE" altLang="de-DE"/>
              <a:t>Vierte Ebene</a:t>
            </a:r>
          </a:p>
          <a:p>
            <a:pPr lvl="4"/>
            <a:r>
              <a:rPr lang="de-DE" altLang="de-DE"/>
              <a:t>Fünfte Ebene</a:t>
            </a:r>
          </a:p>
        </p:txBody>
      </p:sp>
      <p:sp>
        <p:nvSpPr>
          <p:cNvPr id="75785" name="Rectangle 9">
            <a:extLst>
              <a:ext uri="{FF2B5EF4-FFF2-40B4-BE49-F238E27FC236}">
                <a16:creationId xmlns:a16="http://schemas.microsoft.com/office/drawing/2014/main" id="{D33742EB-9872-10D8-0F8A-FD8C98B0EB27}"/>
              </a:ext>
            </a:extLst>
          </p:cNvPr>
          <p:cNvSpPr>
            <a:spLocks noChangeArrowheads="1"/>
          </p:cNvSpPr>
          <p:nvPr userDrawn="1"/>
        </p:nvSpPr>
        <p:spPr bwMode="auto">
          <a:xfrm>
            <a:off x="1187450" y="6640513"/>
            <a:ext cx="7488238" cy="214312"/>
          </a:xfrm>
          <a:prstGeom prst="rect">
            <a:avLst/>
          </a:prstGeom>
          <a:noFill/>
          <a:ln w="9525">
            <a:noFill/>
            <a:miter lim="800000"/>
            <a:headEnd/>
            <a:tailEnd/>
          </a:ln>
          <a:effectLst/>
        </p:spPr>
        <p:txBody>
          <a:bodyPr>
            <a:spAutoFit/>
          </a:bodyPr>
          <a:lstStyle>
            <a:lvl1pPr>
              <a:defRPr sz="4200">
                <a:solidFill>
                  <a:srgbClr val="000000"/>
                </a:solidFill>
                <a:latin typeface="Arial" charset="0"/>
              </a:defRPr>
            </a:lvl1pPr>
            <a:lvl2pPr marL="742950" indent="-285750">
              <a:defRPr sz="4200">
                <a:solidFill>
                  <a:srgbClr val="000000"/>
                </a:solidFill>
                <a:latin typeface="Arial" charset="0"/>
              </a:defRPr>
            </a:lvl2pPr>
            <a:lvl3pPr marL="1143000" indent="-228600">
              <a:defRPr sz="4200">
                <a:solidFill>
                  <a:srgbClr val="000000"/>
                </a:solidFill>
                <a:latin typeface="Arial" charset="0"/>
              </a:defRPr>
            </a:lvl3pPr>
            <a:lvl4pPr marL="1600200" indent="-228600">
              <a:defRPr sz="4200">
                <a:solidFill>
                  <a:srgbClr val="000000"/>
                </a:solidFill>
                <a:latin typeface="Arial" charset="0"/>
              </a:defRPr>
            </a:lvl4pPr>
            <a:lvl5pPr marL="2057400" indent="-228600">
              <a:defRPr sz="4200">
                <a:solidFill>
                  <a:srgbClr val="000000"/>
                </a:solidFill>
                <a:latin typeface="Arial" charset="0"/>
              </a:defRPr>
            </a:lvl5pPr>
            <a:lvl6pPr marL="2514600" indent="-228600" fontAlgn="base">
              <a:spcBef>
                <a:spcPct val="0"/>
              </a:spcBef>
              <a:spcAft>
                <a:spcPct val="0"/>
              </a:spcAft>
              <a:defRPr sz="4200">
                <a:solidFill>
                  <a:srgbClr val="000000"/>
                </a:solidFill>
                <a:latin typeface="Arial" charset="0"/>
              </a:defRPr>
            </a:lvl6pPr>
            <a:lvl7pPr marL="2971800" indent="-228600" fontAlgn="base">
              <a:spcBef>
                <a:spcPct val="0"/>
              </a:spcBef>
              <a:spcAft>
                <a:spcPct val="0"/>
              </a:spcAft>
              <a:defRPr sz="4200">
                <a:solidFill>
                  <a:srgbClr val="000000"/>
                </a:solidFill>
                <a:latin typeface="Arial" charset="0"/>
              </a:defRPr>
            </a:lvl7pPr>
            <a:lvl8pPr marL="3429000" indent="-228600" fontAlgn="base">
              <a:spcBef>
                <a:spcPct val="0"/>
              </a:spcBef>
              <a:spcAft>
                <a:spcPct val="0"/>
              </a:spcAft>
              <a:defRPr sz="4200">
                <a:solidFill>
                  <a:srgbClr val="000000"/>
                </a:solidFill>
                <a:latin typeface="Arial" charset="0"/>
              </a:defRPr>
            </a:lvl8pPr>
            <a:lvl9pPr marL="3886200" indent="-228600" fontAlgn="base">
              <a:spcBef>
                <a:spcPct val="0"/>
              </a:spcBef>
              <a:spcAft>
                <a:spcPct val="0"/>
              </a:spcAft>
              <a:defRPr sz="4200">
                <a:solidFill>
                  <a:srgbClr val="000000"/>
                </a:solidFill>
                <a:latin typeface="Arial" charset="0"/>
              </a:defRPr>
            </a:lvl9pPr>
          </a:lstStyle>
          <a:p>
            <a:pPr eaLnBrk="1" hangingPunct="1">
              <a:defRPr/>
            </a:pPr>
            <a:r>
              <a:rPr lang="de-DE" altLang="de-DE" sz="800"/>
              <a:t>© Österreichischer Bundesverlag Schulbuch GmbH &amp; Co KG | www.oebv.at </a:t>
            </a:r>
          </a:p>
        </p:txBody>
      </p:sp>
      <p:sp>
        <p:nvSpPr>
          <p:cNvPr id="1030" name="AutoShape 7">
            <a:hlinkClick r:id="" action="ppaction://hlinkshowjump?jump=lastslide" highlightClick="1"/>
            <a:extLst>
              <a:ext uri="{FF2B5EF4-FFF2-40B4-BE49-F238E27FC236}">
                <a16:creationId xmlns:a16="http://schemas.microsoft.com/office/drawing/2014/main" id="{96F4A605-6F98-5070-F1BB-6994510861A8}"/>
              </a:ext>
            </a:extLst>
          </p:cNvPr>
          <p:cNvSpPr>
            <a:spLocks noChangeArrowheads="1"/>
          </p:cNvSpPr>
          <p:nvPr userDrawn="1"/>
        </p:nvSpPr>
        <p:spPr bwMode="auto">
          <a:xfrm>
            <a:off x="8388350" y="6237288"/>
            <a:ext cx="287338" cy="287337"/>
          </a:xfrm>
          <a:prstGeom prst="actionButtonInformation">
            <a:avLst/>
          </a:prstGeom>
          <a:solidFill>
            <a:srgbClr val="CDB4FE"/>
          </a:solidFill>
          <a:ln>
            <a:noFill/>
          </a:ln>
          <a:effectLst/>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defRPr/>
            </a:pPr>
            <a:endParaRPr lang="de-AT" altLang="de-DE"/>
          </a:p>
        </p:txBody>
      </p:sp>
      <p:sp>
        <p:nvSpPr>
          <p:cNvPr id="1031" name="AutoShape 10">
            <a:hlinkClick r:id="" action="ppaction://hlinkshowjump?jump=firstslide" highlightClick="1"/>
            <a:extLst>
              <a:ext uri="{FF2B5EF4-FFF2-40B4-BE49-F238E27FC236}">
                <a16:creationId xmlns:a16="http://schemas.microsoft.com/office/drawing/2014/main" id="{C85AC0C9-3CD4-6123-F95A-442A082877BF}"/>
              </a:ext>
            </a:extLst>
          </p:cNvPr>
          <p:cNvSpPr>
            <a:spLocks noChangeArrowheads="1"/>
          </p:cNvSpPr>
          <p:nvPr userDrawn="1"/>
        </p:nvSpPr>
        <p:spPr bwMode="auto">
          <a:xfrm>
            <a:off x="7956550" y="6237288"/>
            <a:ext cx="287338" cy="287337"/>
          </a:xfrm>
          <a:prstGeom prst="actionButtonBeginning">
            <a:avLst/>
          </a:prstGeom>
          <a:solidFill>
            <a:srgbClr val="CDB4FE"/>
          </a:solidFill>
          <a:ln>
            <a:noFill/>
          </a:ln>
          <a:effectLst/>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defRPr/>
            </a:pPr>
            <a:endParaRPr lang="de-AT" altLang="de-DE"/>
          </a:p>
        </p:txBody>
      </p:sp>
      <p:sp>
        <p:nvSpPr>
          <p:cNvPr id="1032" name="Text Box 14">
            <a:extLst>
              <a:ext uri="{FF2B5EF4-FFF2-40B4-BE49-F238E27FC236}">
                <a16:creationId xmlns:a16="http://schemas.microsoft.com/office/drawing/2014/main" id="{0BE3957F-2C42-22D6-B597-184B458F2C37}"/>
              </a:ext>
            </a:extLst>
          </p:cNvPr>
          <p:cNvSpPr txBox="1">
            <a:spLocks noChangeArrowheads="1"/>
          </p:cNvSpPr>
          <p:nvPr userDrawn="1"/>
        </p:nvSpPr>
        <p:spPr bwMode="auto">
          <a:xfrm>
            <a:off x="7235825" y="0"/>
            <a:ext cx="1584325" cy="457200"/>
          </a:xfrm>
          <a:prstGeom prst="rect">
            <a:avLst/>
          </a:prstGeom>
          <a:noFill/>
          <a:ln>
            <a:noFill/>
          </a:ln>
          <a:effectLst/>
        </p:spPr>
        <p:txBody>
          <a:bodyPr>
            <a:spAutoFit/>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50000"/>
              </a:spcBef>
              <a:defRPr/>
            </a:pPr>
            <a:r>
              <a:rPr lang="de-DE" altLang="de-DE" sz="2400">
                <a:solidFill>
                  <a:srgbClr val="FFFFFF"/>
                </a:solidFill>
              </a:rPr>
              <a:t>BioTOP 4</a:t>
            </a:r>
          </a:p>
        </p:txBody>
      </p:sp>
    </p:spTree>
  </p:cSld>
  <p:clrMap bg1="lt1" tx1="dk1" bg2="lt2" tx2="dk2" accent1="accent1" accent2="accent2" accent3="accent3" accent4="accent4" accent5="accent5" accent6="accent6" hlink="hlink" folHlink="folHlink"/>
  <p:sldLayoutIdLst>
    <p:sldLayoutId id="2147483749" r:id="rId1"/>
    <p:sldLayoutId id="2147483727" r:id="rId2"/>
    <p:sldLayoutId id="2147483728" r:id="rId3"/>
    <p:sldLayoutId id="2147483729" r:id="rId4"/>
    <p:sldLayoutId id="2147483730" r:id="rId5"/>
    <p:sldLayoutId id="2147483731" r:id="rId6"/>
    <p:sldLayoutId id="2147483732" r:id="rId7"/>
    <p:sldLayoutId id="2147483733" r:id="rId8"/>
    <p:sldLayoutId id="2147483734" r:id="rId9"/>
    <p:sldLayoutId id="2147483735" r:id="rId10"/>
    <p:sldLayoutId id="2147483736" r:id="rId11"/>
    <p:sldLayoutId id="2147483737" r:id="rId12"/>
  </p:sldLayoutIdLst>
  <p:txStyles>
    <p:titleStyle>
      <a:lvl1pPr algn="l" rtl="0" eaLnBrk="0" fontAlgn="base" hangingPunct="0">
        <a:spcBef>
          <a:spcPct val="0"/>
        </a:spcBef>
        <a:spcAft>
          <a:spcPct val="0"/>
        </a:spcAft>
        <a:defRPr sz="2000" b="1">
          <a:solidFill>
            <a:srgbClr val="FFFFFF"/>
          </a:solidFill>
          <a:latin typeface="+mj-lt"/>
          <a:ea typeface="+mj-ea"/>
          <a:cs typeface="+mj-cs"/>
        </a:defRPr>
      </a:lvl1pPr>
      <a:lvl2pPr algn="l" rtl="0" eaLnBrk="0" fontAlgn="base" hangingPunct="0">
        <a:spcBef>
          <a:spcPct val="0"/>
        </a:spcBef>
        <a:spcAft>
          <a:spcPct val="0"/>
        </a:spcAft>
        <a:defRPr sz="2000" b="1">
          <a:solidFill>
            <a:srgbClr val="FFFFFF"/>
          </a:solidFill>
          <a:latin typeface="Arial" charset="0"/>
        </a:defRPr>
      </a:lvl2pPr>
      <a:lvl3pPr algn="l" rtl="0" eaLnBrk="0" fontAlgn="base" hangingPunct="0">
        <a:spcBef>
          <a:spcPct val="0"/>
        </a:spcBef>
        <a:spcAft>
          <a:spcPct val="0"/>
        </a:spcAft>
        <a:defRPr sz="2000" b="1">
          <a:solidFill>
            <a:srgbClr val="FFFFFF"/>
          </a:solidFill>
          <a:latin typeface="Arial" charset="0"/>
        </a:defRPr>
      </a:lvl3pPr>
      <a:lvl4pPr algn="l" rtl="0" eaLnBrk="0" fontAlgn="base" hangingPunct="0">
        <a:spcBef>
          <a:spcPct val="0"/>
        </a:spcBef>
        <a:spcAft>
          <a:spcPct val="0"/>
        </a:spcAft>
        <a:defRPr sz="2000" b="1">
          <a:solidFill>
            <a:srgbClr val="FFFFFF"/>
          </a:solidFill>
          <a:latin typeface="Arial" charset="0"/>
        </a:defRPr>
      </a:lvl4pPr>
      <a:lvl5pPr algn="l" rtl="0" eaLnBrk="0" fontAlgn="base" hangingPunct="0">
        <a:spcBef>
          <a:spcPct val="0"/>
        </a:spcBef>
        <a:spcAft>
          <a:spcPct val="0"/>
        </a:spcAft>
        <a:defRPr sz="2000" b="1">
          <a:solidFill>
            <a:srgbClr val="FFFFFF"/>
          </a:solidFill>
          <a:latin typeface="Arial" charset="0"/>
        </a:defRPr>
      </a:lvl5pPr>
      <a:lvl6pPr marL="457200" algn="l" rtl="0" fontAlgn="base">
        <a:spcBef>
          <a:spcPct val="0"/>
        </a:spcBef>
        <a:spcAft>
          <a:spcPct val="0"/>
        </a:spcAft>
        <a:defRPr sz="2000" b="1">
          <a:solidFill>
            <a:srgbClr val="FFFFFF"/>
          </a:solidFill>
          <a:latin typeface="Arial" charset="0"/>
        </a:defRPr>
      </a:lvl6pPr>
      <a:lvl7pPr marL="914400" algn="l" rtl="0" fontAlgn="base">
        <a:spcBef>
          <a:spcPct val="0"/>
        </a:spcBef>
        <a:spcAft>
          <a:spcPct val="0"/>
        </a:spcAft>
        <a:defRPr sz="2000" b="1">
          <a:solidFill>
            <a:srgbClr val="FFFFFF"/>
          </a:solidFill>
          <a:latin typeface="Arial" charset="0"/>
        </a:defRPr>
      </a:lvl7pPr>
      <a:lvl8pPr marL="1371600" algn="l" rtl="0" fontAlgn="base">
        <a:spcBef>
          <a:spcPct val="0"/>
        </a:spcBef>
        <a:spcAft>
          <a:spcPct val="0"/>
        </a:spcAft>
        <a:defRPr sz="2000" b="1">
          <a:solidFill>
            <a:srgbClr val="FFFFFF"/>
          </a:solidFill>
          <a:latin typeface="Arial" charset="0"/>
        </a:defRPr>
      </a:lvl8pPr>
      <a:lvl9pPr marL="1828800" algn="l" rtl="0" fontAlgn="base">
        <a:spcBef>
          <a:spcPct val="0"/>
        </a:spcBef>
        <a:spcAft>
          <a:spcPct val="0"/>
        </a:spcAft>
        <a:defRPr sz="2000" b="1">
          <a:solidFill>
            <a:srgbClr val="FFFFFF"/>
          </a:solidFill>
          <a:latin typeface="Arial" charset="0"/>
        </a:defRPr>
      </a:lvl9pPr>
    </p:titleStyle>
    <p:bodyStyle>
      <a:lvl1pPr marL="342900" indent="-342900" algn="l" rtl="0" eaLnBrk="0" fontAlgn="base" hangingPunct="0">
        <a:spcBef>
          <a:spcPct val="20000"/>
        </a:spcBef>
        <a:spcAft>
          <a:spcPct val="0"/>
        </a:spcAft>
        <a:buClr>
          <a:schemeClr val="hlink"/>
        </a:buClr>
        <a:buFont typeface="Wingdings" panose="05000000000000000000" pitchFamily="2" charset="2"/>
        <a:defRPr sz="3000">
          <a:solidFill>
            <a:srgbClr val="000000"/>
          </a:solidFill>
          <a:latin typeface="+mn-lt"/>
          <a:ea typeface="+mn-ea"/>
          <a:cs typeface="+mn-cs"/>
        </a:defRPr>
      </a:lvl1pPr>
      <a:lvl2pPr marL="742950" indent="-285750" algn="l" rtl="0" eaLnBrk="0" fontAlgn="base" hangingPunct="0">
        <a:spcBef>
          <a:spcPct val="20000"/>
        </a:spcBef>
        <a:spcAft>
          <a:spcPct val="0"/>
        </a:spcAft>
        <a:defRPr sz="2800">
          <a:solidFill>
            <a:srgbClr val="000000"/>
          </a:solidFill>
          <a:latin typeface="+mn-lt"/>
        </a:defRPr>
      </a:lvl2pPr>
      <a:lvl3pPr marL="1143000" indent="-228600" algn="l" rtl="0" eaLnBrk="0" fontAlgn="base" hangingPunct="0">
        <a:spcBef>
          <a:spcPct val="20000"/>
        </a:spcBef>
        <a:spcAft>
          <a:spcPct val="0"/>
        </a:spcAft>
        <a:buClr>
          <a:schemeClr val="hlink"/>
        </a:buClr>
        <a:buFont typeface="Wingdings" panose="05000000000000000000" pitchFamily="2" charset="2"/>
        <a:defRPr sz="2400">
          <a:solidFill>
            <a:srgbClr val="000000"/>
          </a:solidFill>
          <a:latin typeface="+mn-lt"/>
        </a:defRPr>
      </a:lvl3pPr>
      <a:lvl4pPr marL="1600200" indent="-228600" algn="l" rtl="0" eaLnBrk="0" fontAlgn="base" hangingPunct="0">
        <a:spcBef>
          <a:spcPct val="20000"/>
        </a:spcBef>
        <a:spcAft>
          <a:spcPct val="0"/>
        </a:spcAft>
        <a:defRPr sz="2000">
          <a:solidFill>
            <a:srgbClr val="000000"/>
          </a:solidFill>
          <a:latin typeface="+mn-lt"/>
        </a:defRPr>
      </a:lvl4pPr>
      <a:lvl5pPr marL="2057400" indent="-228600" algn="l" rtl="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mn-lt"/>
        </a:defRPr>
      </a:lvl5pPr>
      <a:lvl6pPr marL="2514600" indent="-228600" algn="l" rtl="0" fontAlgn="base">
        <a:spcBef>
          <a:spcPct val="20000"/>
        </a:spcBef>
        <a:spcAft>
          <a:spcPct val="0"/>
        </a:spcAft>
        <a:buClr>
          <a:schemeClr val="hlink"/>
        </a:buClr>
        <a:buFont typeface="Wingdings" pitchFamily="2" charset="2"/>
        <a:defRPr sz="2000">
          <a:solidFill>
            <a:srgbClr val="000000"/>
          </a:solidFill>
          <a:latin typeface="+mn-lt"/>
        </a:defRPr>
      </a:lvl6pPr>
      <a:lvl7pPr marL="2971800" indent="-228600" algn="l" rtl="0" fontAlgn="base">
        <a:spcBef>
          <a:spcPct val="20000"/>
        </a:spcBef>
        <a:spcAft>
          <a:spcPct val="0"/>
        </a:spcAft>
        <a:buClr>
          <a:schemeClr val="hlink"/>
        </a:buClr>
        <a:buFont typeface="Wingdings" pitchFamily="2" charset="2"/>
        <a:defRPr sz="2000">
          <a:solidFill>
            <a:srgbClr val="000000"/>
          </a:solidFill>
          <a:latin typeface="+mn-lt"/>
        </a:defRPr>
      </a:lvl7pPr>
      <a:lvl8pPr marL="3429000" indent="-228600" algn="l" rtl="0" fontAlgn="base">
        <a:spcBef>
          <a:spcPct val="20000"/>
        </a:spcBef>
        <a:spcAft>
          <a:spcPct val="0"/>
        </a:spcAft>
        <a:buClr>
          <a:schemeClr val="hlink"/>
        </a:buClr>
        <a:buFont typeface="Wingdings" pitchFamily="2" charset="2"/>
        <a:defRPr sz="2000">
          <a:solidFill>
            <a:srgbClr val="000000"/>
          </a:solidFill>
          <a:latin typeface="+mn-lt"/>
        </a:defRPr>
      </a:lvl8pPr>
      <a:lvl9pPr marL="3886200" indent="-228600" algn="l" rtl="0" fontAlgn="base">
        <a:spcBef>
          <a:spcPct val="20000"/>
        </a:spcBef>
        <a:spcAft>
          <a:spcPct val="0"/>
        </a:spcAft>
        <a:buClr>
          <a:schemeClr val="hlink"/>
        </a:buClr>
        <a:buFont typeface="Wingdings" pitchFamily="2" charset="2"/>
        <a:defRPr sz="2000">
          <a:solidFill>
            <a:srgbClr val="000000"/>
          </a:solidFill>
          <a:latin typeface="+mn-lt"/>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sp>
        <p:nvSpPr>
          <p:cNvPr id="2050" name="Rectangle 2">
            <a:extLst>
              <a:ext uri="{FF2B5EF4-FFF2-40B4-BE49-F238E27FC236}">
                <a16:creationId xmlns:a16="http://schemas.microsoft.com/office/drawing/2014/main" id="{5C716EEC-9E2E-BE96-4377-8F32E7F91BE5}"/>
              </a:ext>
            </a:extLst>
          </p:cNvPr>
          <p:cNvSpPr>
            <a:spLocks noGrp="1" noChangeArrowheads="1"/>
          </p:cNvSpPr>
          <p:nvPr>
            <p:ph type="title"/>
          </p:nvPr>
        </p:nvSpPr>
        <p:spPr bwMode="auto">
          <a:xfrm>
            <a:off x="457200" y="161925"/>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de-DE" altLang="de-DE"/>
              <a:t>Mögliche Ausprägung des Covers zur Buchreihe:</a:t>
            </a:r>
            <a:br>
              <a:rPr lang="de-DE" altLang="de-DE"/>
            </a:br>
            <a:r>
              <a:rPr lang="de-DE" altLang="de-DE"/>
              <a:t>Einblicke</a:t>
            </a:r>
          </a:p>
        </p:txBody>
      </p:sp>
    </p:spTree>
  </p:cSld>
  <p:clrMap bg1="lt1" tx1="dk1" bg2="lt2" tx2="dk2" accent1="accent1" accent2="accent2" accent3="accent3" accent4="accent4" accent5="accent5" accent6="accent6" hlink="hlink" folHlink="folHlink"/>
  <p:sldLayoutIdLst>
    <p:sldLayoutId id="2147483738" r:id="rId1"/>
    <p:sldLayoutId id="2147483739" r:id="rId2"/>
    <p:sldLayoutId id="2147483740" r:id="rId3"/>
    <p:sldLayoutId id="2147483741" r:id="rId4"/>
    <p:sldLayoutId id="2147483742" r:id="rId5"/>
    <p:sldLayoutId id="2147483743" r:id="rId6"/>
    <p:sldLayoutId id="2147483744" r:id="rId7"/>
    <p:sldLayoutId id="2147483745" r:id="rId8"/>
    <p:sldLayoutId id="2147483746" r:id="rId9"/>
    <p:sldLayoutId id="2147483747" r:id="rId10"/>
    <p:sldLayoutId id="2147483748" r:id="rId11"/>
  </p:sldLayoutIdLst>
  <p:txStyles>
    <p:titleStyle>
      <a:lvl1pPr algn="l" rtl="0" eaLnBrk="0" fontAlgn="base" hangingPunct="0">
        <a:spcBef>
          <a:spcPct val="0"/>
        </a:spcBef>
        <a:spcAft>
          <a:spcPct val="0"/>
        </a:spcAft>
        <a:defRPr sz="3000" b="1">
          <a:solidFill>
            <a:schemeClr val="tx1"/>
          </a:solidFill>
          <a:latin typeface="+mj-lt"/>
          <a:ea typeface="+mj-ea"/>
          <a:cs typeface="+mj-cs"/>
        </a:defRPr>
      </a:lvl1pPr>
      <a:lvl2pPr algn="l" rtl="0" eaLnBrk="0" fontAlgn="base" hangingPunct="0">
        <a:spcBef>
          <a:spcPct val="0"/>
        </a:spcBef>
        <a:spcAft>
          <a:spcPct val="0"/>
        </a:spcAft>
        <a:defRPr sz="3000" b="1">
          <a:solidFill>
            <a:schemeClr val="tx1"/>
          </a:solidFill>
          <a:latin typeface="PoloST11KLeicht" pitchFamily="2" charset="0"/>
        </a:defRPr>
      </a:lvl2pPr>
      <a:lvl3pPr algn="l" rtl="0" eaLnBrk="0" fontAlgn="base" hangingPunct="0">
        <a:spcBef>
          <a:spcPct val="0"/>
        </a:spcBef>
        <a:spcAft>
          <a:spcPct val="0"/>
        </a:spcAft>
        <a:defRPr sz="3000" b="1">
          <a:solidFill>
            <a:schemeClr val="tx1"/>
          </a:solidFill>
          <a:latin typeface="PoloST11KLeicht" pitchFamily="2" charset="0"/>
        </a:defRPr>
      </a:lvl3pPr>
      <a:lvl4pPr algn="l" rtl="0" eaLnBrk="0" fontAlgn="base" hangingPunct="0">
        <a:spcBef>
          <a:spcPct val="0"/>
        </a:spcBef>
        <a:spcAft>
          <a:spcPct val="0"/>
        </a:spcAft>
        <a:defRPr sz="3000" b="1">
          <a:solidFill>
            <a:schemeClr val="tx1"/>
          </a:solidFill>
          <a:latin typeface="PoloST11KLeicht" pitchFamily="2" charset="0"/>
        </a:defRPr>
      </a:lvl4pPr>
      <a:lvl5pPr algn="l" rtl="0" eaLnBrk="0" fontAlgn="base" hangingPunct="0">
        <a:spcBef>
          <a:spcPct val="0"/>
        </a:spcBef>
        <a:spcAft>
          <a:spcPct val="0"/>
        </a:spcAft>
        <a:defRPr sz="3000" b="1">
          <a:solidFill>
            <a:schemeClr val="tx1"/>
          </a:solidFill>
          <a:latin typeface="PoloST11KLeicht" pitchFamily="2" charset="0"/>
        </a:defRPr>
      </a:lvl5pPr>
      <a:lvl6pPr marL="457200" algn="l" rtl="0" fontAlgn="base">
        <a:spcBef>
          <a:spcPct val="0"/>
        </a:spcBef>
        <a:spcAft>
          <a:spcPct val="0"/>
        </a:spcAft>
        <a:defRPr sz="3000" b="1">
          <a:solidFill>
            <a:schemeClr val="tx1"/>
          </a:solidFill>
          <a:latin typeface="PoloST11KLeicht" pitchFamily="2" charset="0"/>
        </a:defRPr>
      </a:lvl6pPr>
      <a:lvl7pPr marL="914400" algn="l" rtl="0" fontAlgn="base">
        <a:spcBef>
          <a:spcPct val="0"/>
        </a:spcBef>
        <a:spcAft>
          <a:spcPct val="0"/>
        </a:spcAft>
        <a:defRPr sz="3000" b="1">
          <a:solidFill>
            <a:schemeClr val="tx1"/>
          </a:solidFill>
          <a:latin typeface="PoloST11KLeicht" pitchFamily="2" charset="0"/>
        </a:defRPr>
      </a:lvl7pPr>
      <a:lvl8pPr marL="1371600" algn="l" rtl="0" fontAlgn="base">
        <a:spcBef>
          <a:spcPct val="0"/>
        </a:spcBef>
        <a:spcAft>
          <a:spcPct val="0"/>
        </a:spcAft>
        <a:defRPr sz="3000" b="1">
          <a:solidFill>
            <a:schemeClr val="tx1"/>
          </a:solidFill>
          <a:latin typeface="PoloST11KLeicht" pitchFamily="2" charset="0"/>
        </a:defRPr>
      </a:lvl8pPr>
      <a:lvl9pPr marL="1828800" algn="l" rtl="0" fontAlgn="base">
        <a:spcBef>
          <a:spcPct val="0"/>
        </a:spcBef>
        <a:spcAft>
          <a:spcPct val="0"/>
        </a:spcAft>
        <a:defRPr sz="3000" b="1">
          <a:solidFill>
            <a:schemeClr val="tx1"/>
          </a:solidFill>
          <a:latin typeface="PoloST11KLeicht" pitchFamily="2"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slide" Target="slide3.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emf"/><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emf"/><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3">
            <a:extLst>
              <a:ext uri="{FF2B5EF4-FFF2-40B4-BE49-F238E27FC236}">
                <a16:creationId xmlns:a16="http://schemas.microsoft.com/office/drawing/2014/main" id="{DBCF10A3-D85E-F61B-778C-E270AE27B67D}"/>
              </a:ext>
            </a:extLst>
          </p:cNvPr>
          <p:cNvSpPr>
            <a:spLocks noGrp="1" noChangeArrowheads="1"/>
          </p:cNvSpPr>
          <p:nvPr>
            <p:ph type="ctrTitle"/>
          </p:nvPr>
        </p:nvSpPr>
        <p:spPr>
          <a:xfrm>
            <a:off x="468313" y="836613"/>
            <a:ext cx="7772400" cy="792162"/>
          </a:xfrm>
        </p:spPr>
        <p:txBody>
          <a:bodyPr/>
          <a:lstStyle/>
          <a:p>
            <a:pPr eaLnBrk="1" hangingPunct="1"/>
            <a:r>
              <a:rPr lang="de-DE" altLang="de-DE" dirty="0"/>
              <a:t>Insulinherstellung durch Bakterien </a:t>
            </a:r>
            <a:br>
              <a:rPr lang="de-DE" altLang="de-DE" dirty="0"/>
            </a:br>
            <a:r>
              <a:rPr lang="de-DE" altLang="de-DE" dirty="0"/>
              <a:t>und ihre Plasmide</a:t>
            </a:r>
          </a:p>
        </p:txBody>
      </p:sp>
      <p:sp>
        <p:nvSpPr>
          <p:cNvPr id="5123" name="Text Box 17">
            <a:extLst>
              <a:ext uri="{FF2B5EF4-FFF2-40B4-BE49-F238E27FC236}">
                <a16:creationId xmlns:a16="http://schemas.microsoft.com/office/drawing/2014/main" id="{9C335A11-CA77-8057-4632-6A0437D75AB3}"/>
              </a:ext>
            </a:extLst>
          </p:cNvPr>
          <p:cNvSpPr txBox="1">
            <a:spLocks noChangeArrowheads="1"/>
          </p:cNvSpPr>
          <p:nvPr/>
        </p:nvSpPr>
        <p:spPr bwMode="auto">
          <a:xfrm>
            <a:off x="466725" y="2708275"/>
            <a:ext cx="5257800" cy="8617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a:spcBef>
                <a:spcPct val="20000"/>
              </a:spcBef>
              <a:defRPr sz="2800">
                <a:solidFill>
                  <a:srgbClr val="000000"/>
                </a:solidFill>
                <a:latin typeface="PoloST11KBuch" pitchFamily="2" charset="0"/>
              </a:defRPr>
            </a:lvl2pPr>
            <a:lvl3pPr marL="1143000" indent="-22860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a:spcBef>
                <a:spcPct val="20000"/>
              </a:spcBef>
              <a:defRPr sz="2000">
                <a:solidFill>
                  <a:srgbClr val="000000"/>
                </a:solidFill>
                <a:latin typeface="PoloST11KBuch" pitchFamily="2" charset="0"/>
              </a:defRPr>
            </a:lvl4pPr>
            <a:lvl5pPr marL="2057400" indent="-22860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50000"/>
              </a:spcBef>
              <a:buClr>
                <a:schemeClr val="tx1"/>
              </a:buClr>
              <a:buFont typeface="Wingdings" panose="05000000000000000000" pitchFamily="2" charset="2"/>
              <a:buChar char="§"/>
            </a:pPr>
            <a:r>
              <a:rPr lang="de-DE" altLang="de-DE" sz="2000" dirty="0">
                <a:solidFill>
                  <a:schemeClr val="tx1"/>
                </a:solidFill>
                <a:latin typeface="Arial" panose="020B0604020202020204" pitchFamily="34" charset="0"/>
              </a:rPr>
              <a:t> </a:t>
            </a:r>
            <a:r>
              <a:rPr lang="de-DE" altLang="de-DE" sz="2000" dirty="0">
                <a:solidFill>
                  <a:schemeClr val="tx1"/>
                </a:solidFill>
                <a:latin typeface="Arial" panose="020B0604020202020204" pitchFamily="34" charset="0"/>
                <a:hlinkClick r:id="rId3" action="ppaction://hlinksldjump"/>
              </a:rPr>
              <a:t>schrittweiser Aufbau des Tafelbildes</a:t>
            </a:r>
            <a:endParaRPr lang="de-DE" altLang="de-DE" sz="2000" dirty="0">
              <a:solidFill>
                <a:schemeClr val="tx1"/>
              </a:solidFill>
              <a:latin typeface="Arial" panose="020B0604020202020204" pitchFamily="34" charset="0"/>
            </a:endParaRPr>
          </a:p>
          <a:p>
            <a:pPr eaLnBrk="1" hangingPunct="1">
              <a:spcBef>
                <a:spcPct val="50000"/>
              </a:spcBef>
              <a:buClr>
                <a:schemeClr val="tx1"/>
              </a:buClr>
              <a:buFont typeface="Wingdings" panose="05000000000000000000" pitchFamily="2" charset="2"/>
              <a:buChar char="§"/>
            </a:pPr>
            <a:r>
              <a:rPr lang="de-DE" altLang="de-DE" sz="2000" dirty="0">
                <a:solidFill>
                  <a:schemeClr val="tx1"/>
                </a:solidFill>
                <a:latin typeface="Arial" panose="020B0604020202020204" pitchFamily="34" charset="0"/>
              </a:rPr>
              <a:t> </a:t>
            </a:r>
            <a:r>
              <a:rPr lang="de-DE" altLang="de-DE" sz="2000" dirty="0">
                <a:solidFill>
                  <a:schemeClr val="tx1"/>
                </a:solidFill>
                <a:latin typeface="Arial" panose="020B0604020202020204" pitchFamily="34" charset="0"/>
                <a:hlinkClick r:id="rId4" action="ppaction://hlinksldjump"/>
              </a:rPr>
              <a:t>vollständige Ansicht</a:t>
            </a:r>
            <a:endParaRPr lang="de-DE" altLang="de-DE" sz="2000" dirty="0">
              <a:solidFill>
                <a:schemeClr val="tx1"/>
              </a:solidFill>
              <a:latin typeface="Arial" panose="020B0604020202020204" pitchFamily="34" charset="0"/>
            </a:endParaRPr>
          </a:p>
        </p:txBody>
      </p:sp>
    </p:spTree>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A9C9F16-B8D8-AAED-392B-562EE1358D14}"/>
              </a:ext>
            </a:extLst>
          </p:cNvPr>
          <p:cNvSpPr>
            <a:spLocks noGrp="1"/>
          </p:cNvSpPr>
          <p:nvPr>
            <p:ph type="title"/>
          </p:nvPr>
        </p:nvSpPr>
        <p:spPr/>
        <p:txBody>
          <a:bodyPr/>
          <a:lstStyle/>
          <a:p>
            <a:r>
              <a:rPr lang="de-AT" dirty="0"/>
              <a:t>Der Kreislauf des Kohlenstoffs</a:t>
            </a:r>
          </a:p>
        </p:txBody>
      </p:sp>
      <p:pic>
        <p:nvPicPr>
          <p:cNvPr id="5" name="Grafik 4">
            <a:extLst>
              <a:ext uri="{FF2B5EF4-FFF2-40B4-BE49-F238E27FC236}">
                <a16:creationId xmlns:a16="http://schemas.microsoft.com/office/drawing/2014/main" id="{C3337346-8C46-FFB1-6156-6D145AA936A0}"/>
              </a:ext>
            </a:extLst>
          </p:cNvPr>
          <p:cNvPicPr>
            <a:picLocks noChangeAspect="1"/>
          </p:cNvPicPr>
          <p:nvPr/>
        </p:nvPicPr>
        <p:blipFill>
          <a:blip r:embed="rId2"/>
          <a:stretch>
            <a:fillRect/>
          </a:stretch>
        </p:blipFill>
        <p:spPr>
          <a:xfrm>
            <a:off x="17488" y="1127760"/>
            <a:ext cx="9144000" cy="4602480"/>
          </a:xfrm>
          <a:prstGeom prst="rect">
            <a:avLst/>
          </a:prstGeom>
        </p:spPr>
      </p:pic>
      <p:pic>
        <p:nvPicPr>
          <p:cNvPr id="30" name="Grafik 29">
            <a:extLst>
              <a:ext uri="{FF2B5EF4-FFF2-40B4-BE49-F238E27FC236}">
                <a16:creationId xmlns:a16="http://schemas.microsoft.com/office/drawing/2014/main" id="{166C73E7-409E-7CDC-1BE0-E910072E765C}"/>
              </a:ext>
            </a:extLst>
          </p:cNvPr>
          <p:cNvPicPr>
            <a:picLocks noChangeAspect="1"/>
          </p:cNvPicPr>
          <p:nvPr/>
        </p:nvPicPr>
        <p:blipFill>
          <a:blip r:embed="rId3"/>
          <a:stretch>
            <a:fillRect/>
          </a:stretch>
        </p:blipFill>
        <p:spPr>
          <a:xfrm>
            <a:off x="3830016" y="1844824"/>
            <a:ext cx="2423609" cy="1828231"/>
          </a:xfrm>
          <a:prstGeom prst="rect">
            <a:avLst/>
          </a:prstGeom>
        </p:spPr>
      </p:pic>
      <p:pic>
        <p:nvPicPr>
          <p:cNvPr id="32" name="Grafik 31">
            <a:extLst>
              <a:ext uri="{FF2B5EF4-FFF2-40B4-BE49-F238E27FC236}">
                <a16:creationId xmlns:a16="http://schemas.microsoft.com/office/drawing/2014/main" id="{F92D106D-C296-F473-2E17-EB0EEE493912}"/>
              </a:ext>
            </a:extLst>
          </p:cNvPr>
          <p:cNvPicPr>
            <a:picLocks noChangeAspect="1"/>
          </p:cNvPicPr>
          <p:nvPr/>
        </p:nvPicPr>
        <p:blipFill>
          <a:blip r:embed="rId4"/>
          <a:stretch>
            <a:fillRect/>
          </a:stretch>
        </p:blipFill>
        <p:spPr>
          <a:xfrm>
            <a:off x="1204399" y="2536144"/>
            <a:ext cx="1312113" cy="2001735"/>
          </a:xfrm>
          <a:prstGeom prst="rect">
            <a:avLst/>
          </a:prstGeom>
        </p:spPr>
      </p:pic>
      <p:pic>
        <p:nvPicPr>
          <p:cNvPr id="34" name="Grafik 33">
            <a:extLst>
              <a:ext uri="{FF2B5EF4-FFF2-40B4-BE49-F238E27FC236}">
                <a16:creationId xmlns:a16="http://schemas.microsoft.com/office/drawing/2014/main" id="{33D2607B-853D-9CAD-C741-DA67495BB5C8}"/>
              </a:ext>
            </a:extLst>
          </p:cNvPr>
          <p:cNvPicPr>
            <a:picLocks noChangeAspect="1"/>
          </p:cNvPicPr>
          <p:nvPr/>
        </p:nvPicPr>
        <p:blipFill>
          <a:blip r:embed="rId5"/>
          <a:stretch>
            <a:fillRect/>
          </a:stretch>
        </p:blipFill>
        <p:spPr>
          <a:xfrm>
            <a:off x="17488" y="2542407"/>
            <a:ext cx="1099246" cy="2085426"/>
          </a:xfrm>
          <a:prstGeom prst="rect">
            <a:avLst/>
          </a:prstGeom>
        </p:spPr>
      </p:pic>
      <p:sp>
        <p:nvSpPr>
          <p:cNvPr id="35" name="Text Box 93">
            <a:extLst>
              <a:ext uri="{FF2B5EF4-FFF2-40B4-BE49-F238E27FC236}">
                <a16:creationId xmlns:a16="http://schemas.microsoft.com/office/drawing/2014/main" id="{26590116-3C37-4904-F11D-D3F701E4C9E9}"/>
              </a:ext>
            </a:extLst>
          </p:cNvPr>
          <p:cNvSpPr txBox="1">
            <a:spLocks noChangeArrowheads="1"/>
          </p:cNvSpPr>
          <p:nvPr/>
        </p:nvSpPr>
        <p:spPr bwMode="auto">
          <a:xfrm>
            <a:off x="3811227" y="4673153"/>
            <a:ext cx="3816424"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a:spcBef>
                <a:spcPct val="20000"/>
              </a:spcBef>
              <a:defRPr sz="2800">
                <a:solidFill>
                  <a:srgbClr val="000000"/>
                </a:solidFill>
                <a:latin typeface="PoloST11KBuch" pitchFamily="2" charset="0"/>
              </a:defRPr>
            </a:lvl2pPr>
            <a:lvl3pPr marL="1143000" indent="-22860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a:spcBef>
                <a:spcPct val="20000"/>
              </a:spcBef>
              <a:defRPr sz="2000">
                <a:solidFill>
                  <a:srgbClr val="000000"/>
                </a:solidFill>
                <a:latin typeface="PoloST11KBuch" pitchFamily="2" charset="0"/>
              </a:defRPr>
            </a:lvl4pPr>
            <a:lvl5pPr marL="2057400" indent="-22860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50000"/>
              </a:spcBef>
              <a:buClrTx/>
            </a:pPr>
            <a:r>
              <a:rPr lang="de-AT" sz="1400" b="1" dirty="0">
                <a:latin typeface="Calibri" panose="020F0502020204030204" pitchFamily="34" charset="0"/>
                <a:cs typeface="Calibri" panose="020F0502020204030204" pitchFamily="34" charset="0"/>
              </a:rPr>
              <a:t>Abbau toter Substanz durch Destruenten</a:t>
            </a:r>
            <a:endParaRPr lang="de-DE" altLang="de-DE" sz="1800" b="1" baseline="-25000" dirty="0">
              <a:latin typeface="Arial" panose="020B0604020202020204" pitchFamily="34" charset="0"/>
            </a:endParaRPr>
          </a:p>
        </p:txBody>
      </p:sp>
      <p:sp>
        <p:nvSpPr>
          <p:cNvPr id="41" name="Text Box 93">
            <a:extLst>
              <a:ext uri="{FF2B5EF4-FFF2-40B4-BE49-F238E27FC236}">
                <a16:creationId xmlns:a16="http://schemas.microsoft.com/office/drawing/2014/main" id="{233BEF21-2E9C-620E-A1CB-929D8F2DB097}"/>
              </a:ext>
            </a:extLst>
          </p:cNvPr>
          <p:cNvSpPr txBox="1">
            <a:spLocks noChangeArrowheads="1"/>
          </p:cNvSpPr>
          <p:nvPr/>
        </p:nvSpPr>
        <p:spPr bwMode="auto">
          <a:xfrm>
            <a:off x="5144138" y="5233026"/>
            <a:ext cx="1588450"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a:spcBef>
                <a:spcPct val="20000"/>
              </a:spcBef>
              <a:defRPr sz="2800">
                <a:solidFill>
                  <a:srgbClr val="000000"/>
                </a:solidFill>
                <a:latin typeface="PoloST11KBuch" pitchFamily="2" charset="0"/>
              </a:defRPr>
            </a:lvl2pPr>
            <a:lvl3pPr marL="1143000" indent="-22860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a:spcBef>
                <a:spcPct val="20000"/>
              </a:spcBef>
              <a:defRPr sz="2000">
                <a:solidFill>
                  <a:srgbClr val="000000"/>
                </a:solidFill>
                <a:latin typeface="PoloST11KBuch" pitchFamily="2" charset="0"/>
              </a:defRPr>
            </a:lvl4pPr>
            <a:lvl5pPr marL="2057400" indent="-22860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50000"/>
              </a:spcBef>
              <a:buClrTx/>
            </a:pPr>
            <a:r>
              <a:rPr lang="de-AT" sz="1400" b="1" dirty="0">
                <a:solidFill>
                  <a:srgbClr val="FFFF00"/>
                </a:solidFill>
                <a:latin typeface="Calibri" panose="020F0502020204030204" pitchFamily="34" charset="0"/>
                <a:cs typeface="Calibri" panose="020F0502020204030204" pitchFamily="34" charset="0"/>
              </a:rPr>
              <a:t>fossile Brennstoffe</a:t>
            </a:r>
            <a:endParaRPr lang="de-DE" altLang="de-DE" sz="1800" b="1" baseline="-25000" dirty="0">
              <a:solidFill>
                <a:srgbClr val="FFFF00"/>
              </a:solidFill>
              <a:latin typeface="Arial" panose="020B0604020202020204" pitchFamily="34" charset="0"/>
            </a:endParaRPr>
          </a:p>
        </p:txBody>
      </p:sp>
      <p:sp>
        <p:nvSpPr>
          <p:cNvPr id="24" name="Text Box 93">
            <a:extLst>
              <a:ext uri="{FF2B5EF4-FFF2-40B4-BE49-F238E27FC236}">
                <a16:creationId xmlns:a16="http://schemas.microsoft.com/office/drawing/2014/main" id="{C4CD1764-5FF9-2739-6073-43BB132E4958}"/>
              </a:ext>
            </a:extLst>
          </p:cNvPr>
          <p:cNvSpPr txBox="1">
            <a:spLocks noChangeArrowheads="1"/>
          </p:cNvSpPr>
          <p:nvPr/>
        </p:nvSpPr>
        <p:spPr bwMode="auto">
          <a:xfrm>
            <a:off x="6084168" y="2758939"/>
            <a:ext cx="760358" cy="4924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a:spcBef>
                <a:spcPct val="20000"/>
              </a:spcBef>
              <a:defRPr sz="2800">
                <a:solidFill>
                  <a:srgbClr val="000000"/>
                </a:solidFill>
                <a:latin typeface="PoloST11KBuch" pitchFamily="2" charset="0"/>
              </a:defRPr>
            </a:lvl2pPr>
            <a:lvl3pPr marL="1143000" indent="-22860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a:spcBef>
                <a:spcPct val="20000"/>
              </a:spcBef>
              <a:defRPr sz="2000">
                <a:solidFill>
                  <a:srgbClr val="000000"/>
                </a:solidFill>
                <a:latin typeface="PoloST11KBuch" pitchFamily="2" charset="0"/>
              </a:defRPr>
            </a:lvl4pPr>
            <a:lvl5pPr marL="2057400" indent="-22860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50000"/>
              </a:spcBef>
              <a:buClrTx/>
            </a:pPr>
            <a:r>
              <a:rPr lang="de-AT" sz="1300" dirty="0">
                <a:latin typeface="Calibri" panose="020F0502020204030204" pitchFamily="34" charset="0"/>
                <a:cs typeface="Calibri" panose="020F0502020204030204" pitchFamily="34" charset="0"/>
              </a:rPr>
              <a:t>CO</a:t>
            </a:r>
            <a:r>
              <a:rPr lang="de-AT" sz="1300" baseline="-25000" dirty="0">
                <a:latin typeface="Calibri" panose="020F0502020204030204" pitchFamily="34" charset="0"/>
                <a:cs typeface="Calibri" panose="020F0502020204030204" pitchFamily="34" charset="0"/>
              </a:rPr>
              <a:t>2</a:t>
            </a:r>
            <a:r>
              <a:rPr lang="de-DE" altLang="de-DE" sz="1300" baseline="-25000" dirty="0">
                <a:latin typeface="Arial" panose="020B0604020202020204" pitchFamily="34" charset="0"/>
              </a:rPr>
              <a:t> </a:t>
            </a:r>
            <a:br>
              <a:rPr lang="de-DE" altLang="de-DE" sz="1300" baseline="-25000" dirty="0">
                <a:latin typeface="Arial" panose="020B0604020202020204" pitchFamily="34" charset="0"/>
              </a:rPr>
            </a:br>
            <a:r>
              <a:rPr lang="de-DE" altLang="de-DE" sz="1300" dirty="0">
                <a:latin typeface="Calibri" panose="020F0502020204030204" pitchFamily="34" charset="0"/>
                <a:cs typeface="Calibri" panose="020F0502020204030204" pitchFamily="34" charset="0"/>
              </a:rPr>
              <a:t>Atmung</a:t>
            </a:r>
          </a:p>
        </p:txBody>
      </p:sp>
      <p:sp>
        <p:nvSpPr>
          <p:cNvPr id="42" name="Text Box 93">
            <a:extLst>
              <a:ext uri="{FF2B5EF4-FFF2-40B4-BE49-F238E27FC236}">
                <a16:creationId xmlns:a16="http://schemas.microsoft.com/office/drawing/2014/main" id="{DECEBA06-DACD-7A9A-0277-7B54A1122AF1}"/>
              </a:ext>
            </a:extLst>
          </p:cNvPr>
          <p:cNvSpPr txBox="1">
            <a:spLocks noChangeArrowheads="1"/>
          </p:cNvSpPr>
          <p:nvPr/>
        </p:nvSpPr>
        <p:spPr bwMode="auto">
          <a:xfrm>
            <a:off x="3340732" y="3005277"/>
            <a:ext cx="760358" cy="4924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a:spcBef>
                <a:spcPct val="20000"/>
              </a:spcBef>
              <a:defRPr sz="2800">
                <a:solidFill>
                  <a:srgbClr val="000000"/>
                </a:solidFill>
                <a:latin typeface="PoloST11KBuch" pitchFamily="2" charset="0"/>
              </a:defRPr>
            </a:lvl2pPr>
            <a:lvl3pPr marL="1143000" indent="-22860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a:spcBef>
                <a:spcPct val="20000"/>
              </a:spcBef>
              <a:defRPr sz="2000">
                <a:solidFill>
                  <a:srgbClr val="000000"/>
                </a:solidFill>
                <a:latin typeface="PoloST11KBuch" pitchFamily="2" charset="0"/>
              </a:defRPr>
            </a:lvl4pPr>
            <a:lvl5pPr marL="2057400" indent="-22860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50000"/>
              </a:spcBef>
              <a:buClrTx/>
            </a:pPr>
            <a:r>
              <a:rPr lang="de-AT" sz="1300" dirty="0">
                <a:latin typeface="Calibri" panose="020F0502020204030204" pitchFamily="34" charset="0"/>
                <a:cs typeface="Calibri" panose="020F0502020204030204" pitchFamily="34" charset="0"/>
              </a:rPr>
              <a:t>CO</a:t>
            </a:r>
            <a:r>
              <a:rPr lang="de-AT" sz="1300" baseline="-25000" dirty="0">
                <a:latin typeface="Calibri" panose="020F0502020204030204" pitchFamily="34" charset="0"/>
                <a:cs typeface="Calibri" panose="020F0502020204030204" pitchFamily="34" charset="0"/>
              </a:rPr>
              <a:t>2</a:t>
            </a:r>
            <a:r>
              <a:rPr lang="de-DE" altLang="de-DE" sz="1300" baseline="-25000" dirty="0">
                <a:latin typeface="Arial" panose="020B0604020202020204" pitchFamily="34" charset="0"/>
              </a:rPr>
              <a:t> </a:t>
            </a:r>
            <a:br>
              <a:rPr lang="de-DE" altLang="de-DE" sz="1300" baseline="-25000" dirty="0">
                <a:latin typeface="Arial" panose="020B0604020202020204" pitchFamily="34" charset="0"/>
              </a:rPr>
            </a:br>
            <a:r>
              <a:rPr lang="de-DE" altLang="de-DE" sz="1300" dirty="0">
                <a:latin typeface="Calibri" panose="020F0502020204030204" pitchFamily="34" charset="0"/>
                <a:cs typeface="Calibri" panose="020F0502020204030204" pitchFamily="34" charset="0"/>
              </a:rPr>
              <a:t>Atmung</a:t>
            </a:r>
          </a:p>
        </p:txBody>
      </p:sp>
      <p:cxnSp>
        <p:nvCxnSpPr>
          <p:cNvPr id="44" name="Gerade Verbindung mit Pfeil 43">
            <a:extLst>
              <a:ext uri="{FF2B5EF4-FFF2-40B4-BE49-F238E27FC236}">
                <a16:creationId xmlns:a16="http://schemas.microsoft.com/office/drawing/2014/main" id="{84530274-9CE2-1B6D-C9BC-7C036F820C0C}"/>
              </a:ext>
            </a:extLst>
          </p:cNvPr>
          <p:cNvCxnSpPr>
            <a:cxnSpLocks/>
          </p:cNvCxnSpPr>
          <p:nvPr/>
        </p:nvCxnSpPr>
        <p:spPr bwMode="auto">
          <a:xfrm flipV="1">
            <a:off x="6732588" y="4077072"/>
            <a:ext cx="796963" cy="1309842"/>
          </a:xfrm>
          <a:prstGeom prst="straightConnector1">
            <a:avLst/>
          </a:prstGeom>
          <a:solidFill>
            <a:srgbClr val="FFFFFF"/>
          </a:solidFill>
          <a:ln w="28575" cap="flat" cmpd="sng" algn="ctr">
            <a:solidFill>
              <a:srgbClr val="FFFF00"/>
            </a:solidFill>
            <a:prstDash val="solid"/>
            <a:round/>
            <a:headEnd type="none" w="med" len="med"/>
            <a:tailEnd type="triangle"/>
          </a:ln>
          <a:effectLst/>
        </p:spPr>
      </p:cxnSp>
      <p:cxnSp>
        <p:nvCxnSpPr>
          <p:cNvPr id="47" name="Gerade Verbindung mit Pfeil 46">
            <a:extLst>
              <a:ext uri="{FF2B5EF4-FFF2-40B4-BE49-F238E27FC236}">
                <a16:creationId xmlns:a16="http://schemas.microsoft.com/office/drawing/2014/main" id="{A089829D-ADE0-4799-E5D0-54929CA480A9}"/>
              </a:ext>
            </a:extLst>
          </p:cNvPr>
          <p:cNvCxnSpPr/>
          <p:nvPr/>
        </p:nvCxnSpPr>
        <p:spPr bwMode="auto">
          <a:xfrm>
            <a:off x="5023031" y="4437112"/>
            <a:ext cx="0" cy="288032"/>
          </a:xfrm>
          <a:prstGeom prst="straightConnector1">
            <a:avLst/>
          </a:prstGeom>
          <a:solidFill>
            <a:srgbClr val="FFFFFF"/>
          </a:solidFill>
          <a:ln w="12700" cap="flat" cmpd="sng" algn="ctr">
            <a:solidFill>
              <a:srgbClr val="000000"/>
            </a:solidFill>
            <a:prstDash val="solid"/>
            <a:round/>
            <a:headEnd type="none" w="med" len="med"/>
            <a:tailEnd type="triangle"/>
          </a:ln>
          <a:effectLst/>
        </p:spPr>
      </p:cxnSp>
      <p:cxnSp>
        <p:nvCxnSpPr>
          <p:cNvPr id="50" name="Gerade Verbindung mit Pfeil 49">
            <a:extLst>
              <a:ext uri="{FF2B5EF4-FFF2-40B4-BE49-F238E27FC236}">
                <a16:creationId xmlns:a16="http://schemas.microsoft.com/office/drawing/2014/main" id="{3C6C869D-B06B-12FC-FB40-01D04C525002}"/>
              </a:ext>
            </a:extLst>
          </p:cNvPr>
          <p:cNvCxnSpPr/>
          <p:nvPr/>
        </p:nvCxnSpPr>
        <p:spPr bwMode="auto">
          <a:xfrm>
            <a:off x="5023031" y="4941168"/>
            <a:ext cx="0" cy="288032"/>
          </a:xfrm>
          <a:prstGeom prst="straightConnector1">
            <a:avLst/>
          </a:prstGeom>
          <a:solidFill>
            <a:srgbClr val="FFFFFF"/>
          </a:solidFill>
          <a:ln w="12700" cap="flat" cmpd="sng" algn="ctr">
            <a:solidFill>
              <a:srgbClr val="000000"/>
            </a:solidFill>
            <a:prstDash val="solid"/>
            <a:round/>
            <a:headEnd type="none" w="med" len="med"/>
            <a:tailEnd type="triangle"/>
          </a:ln>
          <a:effectLst/>
        </p:spPr>
      </p:cxnSp>
      <p:sp>
        <p:nvSpPr>
          <p:cNvPr id="54" name="Text Box 93">
            <a:extLst>
              <a:ext uri="{FF2B5EF4-FFF2-40B4-BE49-F238E27FC236}">
                <a16:creationId xmlns:a16="http://schemas.microsoft.com/office/drawing/2014/main" id="{0CB4A038-9BF1-F9F8-7E2D-AE5B5A534B0B}"/>
              </a:ext>
            </a:extLst>
          </p:cNvPr>
          <p:cNvSpPr txBox="1">
            <a:spLocks noChangeArrowheads="1"/>
          </p:cNvSpPr>
          <p:nvPr/>
        </p:nvSpPr>
        <p:spPr bwMode="auto">
          <a:xfrm>
            <a:off x="319015" y="1717792"/>
            <a:ext cx="2399768" cy="2923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a:spcBef>
                <a:spcPct val="20000"/>
              </a:spcBef>
              <a:defRPr sz="2800">
                <a:solidFill>
                  <a:srgbClr val="000000"/>
                </a:solidFill>
                <a:latin typeface="PoloST11KBuch" pitchFamily="2" charset="0"/>
              </a:defRPr>
            </a:lvl2pPr>
            <a:lvl3pPr marL="1143000" indent="-22860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a:spcBef>
                <a:spcPct val="20000"/>
              </a:spcBef>
              <a:defRPr sz="2000">
                <a:solidFill>
                  <a:srgbClr val="000000"/>
                </a:solidFill>
                <a:latin typeface="PoloST11KBuch" pitchFamily="2" charset="0"/>
              </a:defRPr>
            </a:lvl4pPr>
            <a:lvl5pPr marL="2057400" indent="-22860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50000"/>
              </a:spcBef>
              <a:buClrTx/>
            </a:pPr>
            <a:r>
              <a:rPr lang="de-AT" sz="1300" dirty="0">
                <a:latin typeface="Calibri" panose="020F0502020204030204" pitchFamily="34" charset="0"/>
                <a:cs typeface="Calibri" panose="020F0502020204030204" pitchFamily="34" charset="0"/>
              </a:rPr>
              <a:t>natürlicher Kohlenstoffkreislauf </a:t>
            </a:r>
            <a:endParaRPr lang="de-DE" altLang="de-DE" sz="1300" dirty="0">
              <a:latin typeface="Calibri" panose="020F0502020204030204" pitchFamily="34" charset="0"/>
              <a:cs typeface="Calibri" panose="020F0502020204030204" pitchFamily="34" charset="0"/>
            </a:endParaRPr>
          </a:p>
        </p:txBody>
      </p:sp>
      <p:sp>
        <p:nvSpPr>
          <p:cNvPr id="57" name="Text Box 93">
            <a:extLst>
              <a:ext uri="{FF2B5EF4-FFF2-40B4-BE49-F238E27FC236}">
                <a16:creationId xmlns:a16="http://schemas.microsoft.com/office/drawing/2014/main" id="{C12344BA-11B1-65AA-80CB-695A02760170}"/>
              </a:ext>
            </a:extLst>
          </p:cNvPr>
          <p:cNvSpPr txBox="1">
            <a:spLocks noChangeArrowheads="1"/>
          </p:cNvSpPr>
          <p:nvPr/>
        </p:nvSpPr>
        <p:spPr bwMode="auto">
          <a:xfrm>
            <a:off x="2794137" y="1712791"/>
            <a:ext cx="1777863" cy="2923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a:spcBef>
                <a:spcPct val="20000"/>
              </a:spcBef>
              <a:defRPr sz="2800">
                <a:solidFill>
                  <a:srgbClr val="000000"/>
                </a:solidFill>
                <a:latin typeface="PoloST11KBuch" pitchFamily="2" charset="0"/>
              </a:defRPr>
            </a:lvl2pPr>
            <a:lvl3pPr marL="1143000" indent="-22860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a:spcBef>
                <a:spcPct val="20000"/>
              </a:spcBef>
              <a:defRPr sz="2000">
                <a:solidFill>
                  <a:srgbClr val="000000"/>
                </a:solidFill>
                <a:latin typeface="PoloST11KBuch" pitchFamily="2" charset="0"/>
              </a:defRPr>
            </a:lvl4pPr>
            <a:lvl5pPr marL="2057400" indent="-22860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50000"/>
              </a:spcBef>
              <a:buClrTx/>
            </a:pPr>
            <a:r>
              <a:rPr lang="de-AT" sz="1300" dirty="0">
                <a:solidFill>
                  <a:srgbClr val="FF0000"/>
                </a:solidFill>
                <a:latin typeface="Calibri" panose="020F0502020204030204" pitchFamily="34" charset="0"/>
                <a:cs typeface="Calibri" panose="020F0502020204030204" pitchFamily="34" charset="0"/>
              </a:rPr>
              <a:t>Einfluss des Menschen</a:t>
            </a:r>
            <a:endParaRPr lang="de-DE" altLang="de-DE" sz="1300" dirty="0">
              <a:solidFill>
                <a:srgbClr val="FF0000"/>
              </a:solidFill>
              <a:latin typeface="Calibri" panose="020F0502020204030204" pitchFamily="34" charset="0"/>
              <a:cs typeface="Calibri" panose="020F0502020204030204" pitchFamily="34" charset="0"/>
            </a:endParaRPr>
          </a:p>
        </p:txBody>
      </p:sp>
      <p:sp>
        <p:nvSpPr>
          <p:cNvPr id="58" name="Text Box 93">
            <a:extLst>
              <a:ext uri="{FF2B5EF4-FFF2-40B4-BE49-F238E27FC236}">
                <a16:creationId xmlns:a16="http://schemas.microsoft.com/office/drawing/2014/main" id="{3F57C364-A68E-3644-366C-722AC94BE92F}"/>
              </a:ext>
            </a:extLst>
          </p:cNvPr>
          <p:cNvSpPr txBox="1">
            <a:spLocks noChangeArrowheads="1"/>
          </p:cNvSpPr>
          <p:nvPr/>
        </p:nvSpPr>
        <p:spPr bwMode="auto">
          <a:xfrm>
            <a:off x="6234836" y="1938625"/>
            <a:ext cx="1649532" cy="6924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a:spcBef>
                <a:spcPct val="20000"/>
              </a:spcBef>
              <a:defRPr sz="2800">
                <a:solidFill>
                  <a:srgbClr val="000000"/>
                </a:solidFill>
                <a:latin typeface="PoloST11KBuch" pitchFamily="2" charset="0"/>
              </a:defRPr>
            </a:lvl2pPr>
            <a:lvl3pPr marL="1143000" indent="-22860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a:spcBef>
                <a:spcPct val="20000"/>
              </a:spcBef>
              <a:defRPr sz="2000">
                <a:solidFill>
                  <a:srgbClr val="000000"/>
                </a:solidFill>
                <a:latin typeface="PoloST11KBuch" pitchFamily="2" charset="0"/>
              </a:defRPr>
            </a:lvl4pPr>
            <a:lvl5pPr marL="2057400" indent="-22860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50000"/>
              </a:spcBef>
              <a:buClrTx/>
            </a:pPr>
            <a:r>
              <a:rPr lang="de-AT" sz="1300" dirty="0">
                <a:solidFill>
                  <a:srgbClr val="FF0000"/>
                </a:solidFill>
                <a:latin typeface="Calibri" panose="020F0502020204030204" pitchFamily="34" charset="0"/>
                <a:cs typeface="Calibri" panose="020F0502020204030204" pitchFamily="34" charset="0"/>
              </a:rPr>
              <a:t>CO</a:t>
            </a:r>
            <a:r>
              <a:rPr lang="de-AT" sz="1300" baseline="-25000" dirty="0">
                <a:solidFill>
                  <a:srgbClr val="FF0000"/>
                </a:solidFill>
                <a:latin typeface="Calibri" panose="020F0502020204030204" pitchFamily="34" charset="0"/>
                <a:cs typeface="Calibri" panose="020F0502020204030204" pitchFamily="34" charset="0"/>
              </a:rPr>
              <a:t>2</a:t>
            </a:r>
            <a:r>
              <a:rPr lang="de-DE" altLang="de-DE" sz="1300" baseline="-25000" dirty="0">
                <a:solidFill>
                  <a:srgbClr val="FF0000"/>
                </a:solidFill>
                <a:latin typeface="Arial" panose="020B0604020202020204" pitchFamily="34" charset="0"/>
              </a:rPr>
              <a:t> </a:t>
            </a:r>
            <a:r>
              <a:rPr lang="de-DE" altLang="de-DE" sz="1300" dirty="0">
                <a:solidFill>
                  <a:srgbClr val="FF0000"/>
                </a:solidFill>
                <a:latin typeface="Calibri" panose="020F0502020204030204" pitchFamily="34" charset="0"/>
                <a:cs typeface="Calibri" panose="020F0502020204030204" pitchFamily="34" charset="0"/>
              </a:rPr>
              <a:t>-Abgase aus </a:t>
            </a:r>
            <a:br>
              <a:rPr lang="de-DE" altLang="de-DE" sz="1300" baseline="-25000" dirty="0">
                <a:solidFill>
                  <a:srgbClr val="FF0000"/>
                </a:solidFill>
                <a:latin typeface="Arial" panose="020B0604020202020204" pitchFamily="34" charset="0"/>
              </a:rPr>
            </a:br>
            <a:r>
              <a:rPr lang="de-DE" altLang="de-DE" sz="1300" dirty="0">
                <a:solidFill>
                  <a:srgbClr val="FF0000"/>
                </a:solidFill>
                <a:latin typeface="Calibri" panose="020F0502020204030204" pitchFamily="34" charset="0"/>
                <a:cs typeface="Calibri" panose="020F0502020204030204" pitchFamily="34" charset="0"/>
              </a:rPr>
              <a:t>Verkehr, Industrie,</a:t>
            </a:r>
            <a:br>
              <a:rPr lang="de-DE" altLang="de-DE" sz="1300" dirty="0">
                <a:solidFill>
                  <a:srgbClr val="FF0000"/>
                </a:solidFill>
                <a:latin typeface="Calibri" panose="020F0502020204030204" pitchFamily="34" charset="0"/>
                <a:cs typeface="Calibri" panose="020F0502020204030204" pitchFamily="34" charset="0"/>
              </a:rPr>
            </a:br>
            <a:r>
              <a:rPr lang="de-DE" altLang="de-DE" sz="1300" dirty="0">
                <a:solidFill>
                  <a:srgbClr val="FF0000"/>
                </a:solidFill>
                <a:latin typeface="Calibri" panose="020F0502020204030204" pitchFamily="34" charset="0"/>
                <a:cs typeface="Calibri" panose="020F0502020204030204" pitchFamily="34" charset="0"/>
              </a:rPr>
              <a:t>Zementherstellung</a:t>
            </a:r>
          </a:p>
        </p:txBody>
      </p:sp>
      <p:sp>
        <p:nvSpPr>
          <p:cNvPr id="59" name="Text Box 93">
            <a:extLst>
              <a:ext uri="{FF2B5EF4-FFF2-40B4-BE49-F238E27FC236}">
                <a16:creationId xmlns:a16="http://schemas.microsoft.com/office/drawing/2014/main" id="{FBEB57CD-360C-62BE-7A3D-5CCB04564F47}"/>
              </a:ext>
            </a:extLst>
          </p:cNvPr>
          <p:cNvSpPr txBox="1">
            <a:spLocks noChangeArrowheads="1"/>
          </p:cNvSpPr>
          <p:nvPr/>
        </p:nvSpPr>
        <p:spPr bwMode="auto">
          <a:xfrm>
            <a:off x="77021" y="1161532"/>
            <a:ext cx="1902691" cy="2923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a:spcBef>
                <a:spcPct val="20000"/>
              </a:spcBef>
              <a:defRPr sz="2800">
                <a:solidFill>
                  <a:srgbClr val="000000"/>
                </a:solidFill>
                <a:latin typeface="PoloST11KBuch" pitchFamily="2" charset="0"/>
              </a:defRPr>
            </a:lvl2pPr>
            <a:lvl3pPr marL="1143000" indent="-22860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a:spcBef>
                <a:spcPct val="20000"/>
              </a:spcBef>
              <a:defRPr sz="2000">
                <a:solidFill>
                  <a:srgbClr val="000000"/>
                </a:solidFill>
                <a:latin typeface="PoloST11KBuch" pitchFamily="2" charset="0"/>
              </a:defRPr>
            </a:lvl4pPr>
            <a:lvl5pPr marL="2057400" indent="-22860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50000"/>
              </a:spcBef>
              <a:buClrTx/>
            </a:pPr>
            <a:r>
              <a:rPr lang="de-AT" sz="1300" dirty="0">
                <a:latin typeface="Calibri" panose="020F0502020204030204" pitchFamily="34" charset="0"/>
                <a:cs typeface="Calibri" panose="020F0502020204030204" pitchFamily="34" charset="0"/>
              </a:rPr>
              <a:t>CO</a:t>
            </a:r>
            <a:r>
              <a:rPr lang="de-AT" sz="1300" baseline="-25000" dirty="0">
                <a:latin typeface="Calibri" panose="020F0502020204030204" pitchFamily="34" charset="0"/>
                <a:cs typeface="Calibri" panose="020F0502020204030204" pitchFamily="34" charset="0"/>
              </a:rPr>
              <a:t>2</a:t>
            </a:r>
            <a:r>
              <a:rPr lang="de-DE" altLang="de-DE" sz="1300" baseline="-25000" dirty="0">
                <a:latin typeface="Arial" panose="020B0604020202020204" pitchFamily="34" charset="0"/>
              </a:rPr>
              <a:t> </a:t>
            </a:r>
            <a:r>
              <a:rPr lang="de-DE" altLang="de-DE" sz="1300" dirty="0">
                <a:latin typeface="Calibri" panose="020F0502020204030204" pitchFamily="34" charset="0"/>
                <a:cs typeface="Calibri" panose="020F0502020204030204" pitchFamily="34" charset="0"/>
              </a:rPr>
              <a:t>in der Wetterschicht</a:t>
            </a:r>
          </a:p>
        </p:txBody>
      </p:sp>
      <p:sp>
        <p:nvSpPr>
          <p:cNvPr id="60" name="Text Box 93">
            <a:extLst>
              <a:ext uri="{FF2B5EF4-FFF2-40B4-BE49-F238E27FC236}">
                <a16:creationId xmlns:a16="http://schemas.microsoft.com/office/drawing/2014/main" id="{B779BC73-87DF-EAC8-19A2-AA23F73E9957}"/>
              </a:ext>
            </a:extLst>
          </p:cNvPr>
          <p:cNvSpPr txBox="1">
            <a:spLocks noChangeArrowheads="1"/>
          </p:cNvSpPr>
          <p:nvPr/>
        </p:nvSpPr>
        <p:spPr bwMode="auto">
          <a:xfrm>
            <a:off x="1818220" y="1161532"/>
            <a:ext cx="1902691" cy="2923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a:spcBef>
                <a:spcPct val="20000"/>
              </a:spcBef>
              <a:defRPr sz="2800">
                <a:solidFill>
                  <a:srgbClr val="000000"/>
                </a:solidFill>
                <a:latin typeface="PoloST11KBuch" pitchFamily="2" charset="0"/>
              </a:defRPr>
            </a:lvl2pPr>
            <a:lvl3pPr marL="1143000" indent="-22860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a:spcBef>
                <a:spcPct val="20000"/>
              </a:spcBef>
              <a:defRPr sz="2000">
                <a:solidFill>
                  <a:srgbClr val="000000"/>
                </a:solidFill>
                <a:latin typeface="PoloST11KBuch" pitchFamily="2" charset="0"/>
              </a:defRPr>
            </a:lvl4pPr>
            <a:lvl5pPr marL="2057400" indent="-22860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50000"/>
              </a:spcBef>
              <a:buClrTx/>
            </a:pPr>
            <a:r>
              <a:rPr lang="de-AT" sz="1300" dirty="0">
                <a:solidFill>
                  <a:srgbClr val="FF0000"/>
                </a:solidFill>
                <a:latin typeface="Calibri" panose="020F0502020204030204" pitchFamily="34" charset="0"/>
                <a:cs typeface="Calibri" panose="020F0502020204030204" pitchFamily="34" charset="0"/>
              </a:rPr>
              <a:t>nimmt zu</a:t>
            </a:r>
            <a:endParaRPr lang="de-DE" altLang="de-DE" sz="1300" dirty="0">
              <a:solidFill>
                <a:srgbClr val="FF0000"/>
              </a:solidFill>
              <a:latin typeface="Calibri" panose="020F0502020204030204" pitchFamily="34" charset="0"/>
              <a:cs typeface="Calibri" panose="020F050202020403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0"/>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2"/>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47"/>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35"/>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50"/>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41"/>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34"/>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59"/>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57"/>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44"/>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58"/>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grpId="0" nodeType="clickEffect">
                                  <p:stCondLst>
                                    <p:cond delay="0"/>
                                  </p:stCondLst>
                                  <p:childTnLst>
                                    <p:set>
                                      <p:cBhvr>
                                        <p:cTn id="58" dur="1" fill="hold">
                                          <p:stCondLst>
                                            <p:cond delay="0"/>
                                          </p:stCondLst>
                                        </p:cTn>
                                        <p:tgtEl>
                                          <p:spTgt spid="6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 grpId="0"/>
      <p:bldP spid="41" grpId="0"/>
      <p:bldP spid="24" grpId="0"/>
      <p:bldP spid="42" grpId="0"/>
      <p:bldP spid="54" grpId="0"/>
      <p:bldP spid="57" grpId="0"/>
      <p:bldP spid="58" grpId="0"/>
      <p:bldP spid="59" grpId="0"/>
      <p:bldP spid="60" grpId="0"/>
    </p:bldLst>
  </p:timing>
</p:sld>
</file>

<file path=ppt/slides/slide3.xml><?xml version="1.0" encoding="utf-8"?>
<p:sld xmlns:a="http://schemas.openxmlformats.org/drawingml/2006/main" xmlns:r="http://schemas.openxmlformats.org/officeDocument/2006/relationships" xmlns:p="http://schemas.openxmlformats.org/presentationml/2006/main" showMasterPhAnim="0">
  <p:cSld>
    <p:spTree>
      <p:nvGrpSpPr>
        <p:cNvPr id="1" name="">
          <a:extLst>
            <a:ext uri="{FF2B5EF4-FFF2-40B4-BE49-F238E27FC236}">
              <a16:creationId xmlns:a16="http://schemas.microsoft.com/office/drawing/2014/main" id="{4762CB1D-31CB-451B-C962-6C00E9C6AA33}"/>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C55198EC-B9C2-DFBC-B88F-20D1E6F3985D}"/>
              </a:ext>
            </a:extLst>
          </p:cNvPr>
          <p:cNvSpPr>
            <a:spLocks noGrp="1"/>
          </p:cNvSpPr>
          <p:nvPr>
            <p:ph type="title"/>
          </p:nvPr>
        </p:nvSpPr>
        <p:spPr/>
        <p:txBody>
          <a:bodyPr/>
          <a:lstStyle/>
          <a:p>
            <a:r>
              <a:rPr lang="de-AT" dirty="0"/>
              <a:t>Der Kreislauf des Kohlenstoffs</a:t>
            </a:r>
          </a:p>
        </p:txBody>
      </p:sp>
      <p:pic>
        <p:nvPicPr>
          <p:cNvPr id="5" name="Grafik 4">
            <a:extLst>
              <a:ext uri="{FF2B5EF4-FFF2-40B4-BE49-F238E27FC236}">
                <a16:creationId xmlns:a16="http://schemas.microsoft.com/office/drawing/2014/main" id="{97D430ED-9CB0-A823-DBBF-D4ACC0DB01B1}"/>
              </a:ext>
            </a:extLst>
          </p:cNvPr>
          <p:cNvPicPr>
            <a:picLocks noChangeAspect="1"/>
          </p:cNvPicPr>
          <p:nvPr/>
        </p:nvPicPr>
        <p:blipFill>
          <a:blip r:embed="rId2"/>
          <a:stretch>
            <a:fillRect/>
          </a:stretch>
        </p:blipFill>
        <p:spPr>
          <a:xfrm>
            <a:off x="17488" y="1127760"/>
            <a:ext cx="9144000" cy="4602480"/>
          </a:xfrm>
          <a:prstGeom prst="rect">
            <a:avLst/>
          </a:prstGeom>
        </p:spPr>
      </p:pic>
      <p:pic>
        <p:nvPicPr>
          <p:cNvPr id="30" name="Grafik 29">
            <a:extLst>
              <a:ext uri="{FF2B5EF4-FFF2-40B4-BE49-F238E27FC236}">
                <a16:creationId xmlns:a16="http://schemas.microsoft.com/office/drawing/2014/main" id="{46E2BE10-E5F5-122C-B371-2B48FF71CE76}"/>
              </a:ext>
            </a:extLst>
          </p:cNvPr>
          <p:cNvPicPr>
            <a:picLocks noChangeAspect="1"/>
          </p:cNvPicPr>
          <p:nvPr/>
        </p:nvPicPr>
        <p:blipFill>
          <a:blip r:embed="rId3"/>
          <a:stretch>
            <a:fillRect/>
          </a:stretch>
        </p:blipFill>
        <p:spPr>
          <a:xfrm>
            <a:off x="3811227" y="1844824"/>
            <a:ext cx="2423609" cy="1828231"/>
          </a:xfrm>
          <a:prstGeom prst="rect">
            <a:avLst/>
          </a:prstGeom>
        </p:spPr>
      </p:pic>
      <p:pic>
        <p:nvPicPr>
          <p:cNvPr id="32" name="Grafik 31">
            <a:extLst>
              <a:ext uri="{FF2B5EF4-FFF2-40B4-BE49-F238E27FC236}">
                <a16:creationId xmlns:a16="http://schemas.microsoft.com/office/drawing/2014/main" id="{09006905-D2FA-DE5A-F152-FD834E24856E}"/>
              </a:ext>
            </a:extLst>
          </p:cNvPr>
          <p:cNvPicPr>
            <a:picLocks noChangeAspect="1"/>
          </p:cNvPicPr>
          <p:nvPr/>
        </p:nvPicPr>
        <p:blipFill>
          <a:blip r:embed="rId4"/>
          <a:stretch>
            <a:fillRect/>
          </a:stretch>
        </p:blipFill>
        <p:spPr>
          <a:xfrm>
            <a:off x="1204399" y="2536144"/>
            <a:ext cx="1312113" cy="2001735"/>
          </a:xfrm>
          <a:prstGeom prst="rect">
            <a:avLst/>
          </a:prstGeom>
        </p:spPr>
      </p:pic>
      <p:pic>
        <p:nvPicPr>
          <p:cNvPr id="34" name="Grafik 33">
            <a:extLst>
              <a:ext uri="{FF2B5EF4-FFF2-40B4-BE49-F238E27FC236}">
                <a16:creationId xmlns:a16="http://schemas.microsoft.com/office/drawing/2014/main" id="{23E01B74-AA36-2F7E-3791-2E154875CCE9}"/>
              </a:ext>
            </a:extLst>
          </p:cNvPr>
          <p:cNvPicPr>
            <a:picLocks noChangeAspect="1"/>
          </p:cNvPicPr>
          <p:nvPr/>
        </p:nvPicPr>
        <p:blipFill>
          <a:blip r:embed="rId5"/>
          <a:stretch>
            <a:fillRect/>
          </a:stretch>
        </p:blipFill>
        <p:spPr>
          <a:xfrm>
            <a:off x="17488" y="2542407"/>
            <a:ext cx="1099246" cy="2085426"/>
          </a:xfrm>
          <a:prstGeom prst="rect">
            <a:avLst/>
          </a:prstGeom>
        </p:spPr>
      </p:pic>
      <p:sp>
        <p:nvSpPr>
          <p:cNvPr id="35" name="Text Box 93">
            <a:extLst>
              <a:ext uri="{FF2B5EF4-FFF2-40B4-BE49-F238E27FC236}">
                <a16:creationId xmlns:a16="http://schemas.microsoft.com/office/drawing/2014/main" id="{040BD575-B26B-EAD1-D496-877EE85DC216}"/>
              </a:ext>
            </a:extLst>
          </p:cNvPr>
          <p:cNvSpPr txBox="1">
            <a:spLocks noChangeArrowheads="1"/>
          </p:cNvSpPr>
          <p:nvPr/>
        </p:nvSpPr>
        <p:spPr bwMode="auto">
          <a:xfrm>
            <a:off x="3811227" y="4673153"/>
            <a:ext cx="3816424"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a:spcBef>
                <a:spcPct val="20000"/>
              </a:spcBef>
              <a:defRPr sz="2800">
                <a:solidFill>
                  <a:srgbClr val="000000"/>
                </a:solidFill>
                <a:latin typeface="PoloST11KBuch" pitchFamily="2" charset="0"/>
              </a:defRPr>
            </a:lvl2pPr>
            <a:lvl3pPr marL="1143000" indent="-22860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a:spcBef>
                <a:spcPct val="20000"/>
              </a:spcBef>
              <a:defRPr sz="2000">
                <a:solidFill>
                  <a:srgbClr val="000000"/>
                </a:solidFill>
                <a:latin typeface="PoloST11KBuch" pitchFamily="2" charset="0"/>
              </a:defRPr>
            </a:lvl4pPr>
            <a:lvl5pPr marL="2057400" indent="-22860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50000"/>
              </a:spcBef>
              <a:buClrTx/>
            </a:pPr>
            <a:r>
              <a:rPr lang="de-AT" sz="1400" b="1" dirty="0">
                <a:latin typeface="Calibri" panose="020F0502020204030204" pitchFamily="34" charset="0"/>
                <a:cs typeface="Calibri" panose="020F0502020204030204" pitchFamily="34" charset="0"/>
              </a:rPr>
              <a:t>Abbau toter Substanz durch Destruenten</a:t>
            </a:r>
            <a:endParaRPr lang="de-DE" altLang="de-DE" sz="1800" b="1" baseline="-25000" dirty="0">
              <a:latin typeface="Arial" panose="020B0604020202020204" pitchFamily="34" charset="0"/>
            </a:endParaRPr>
          </a:p>
        </p:txBody>
      </p:sp>
      <p:sp>
        <p:nvSpPr>
          <p:cNvPr id="41" name="Text Box 93">
            <a:extLst>
              <a:ext uri="{FF2B5EF4-FFF2-40B4-BE49-F238E27FC236}">
                <a16:creationId xmlns:a16="http://schemas.microsoft.com/office/drawing/2014/main" id="{6BBA1DB5-1236-559E-6BEA-BA50F87FCF18}"/>
              </a:ext>
            </a:extLst>
          </p:cNvPr>
          <p:cNvSpPr txBox="1">
            <a:spLocks noChangeArrowheads="1"/>
          </p:cNvSpPr>
          <p:nvPr/>
        </p:nvSpPr>
        <p:spPr bwMode="auto">
          <a:xfrm>
            <a:off x="5719439" y="5015205"/>
            <a:ext cx="1588450"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a:spcBef>
                <a:spcPct val="20000"/>
              </a:spcBef>
              <a:defRPr sz="2800">
                <a:solidFill>
                  <a:srgbClr val="000000"/>
                </a:solidFill>
                <a:latin typeface="PoloST11KBuch" pitchFamily="2" charset="0"/>
              </a:defRPr>
            </a:lvl2pPr>
            <a:lvl3pPr marL="1143000" indent="-22860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a:spcBef>
                <a:spcPct val="20000"/>
              </a:spcBef>
              <a:defRPr sz="2000">
                <a:solidFill>
                  <a:srgbClr val="000000"/>
                </a:solidFill>
                <a:latin typeface="PoloST11KBuch" pitchFamily="2" charset="0"/>
              </a:defRPr>
            </a:lvl4pPr>
            <a:lvl5pPr marL="2057400" indent="-22860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50000"/>
              </a:spcBef>
              <a:buClrTx/>
            </a:pPr>
            <a:r>
              <a:rPr lang="de-AT" sz="1400" b="1" dirty="0">
                <a:solidFill>
                  <a:srgbClr val="FFFF00"/>
                </a:solidFill>
                <a:latin typeface="Calibri" panose="020F0502020204030204" pitchFamily="34" charset="0"/>
                <a:cs typeface="Calibri" panose="020F0502020204030204" pitchFamily="34" charset="0"/>
              </a:rPr>
              <a:t>fossile Brennstoffe</a:t>
            </a:r>
            <a:endParaRPr lang="de-DE" altLang="de-DE" sz="1800" b="1" baseline="-25000" dirty="0">
              <a:solidFill>
                <a:srgbClr val="FFFF00"/>
              </a:solidFill>
              <a:latin typeface="Arial" panose="020B0604020202020204" pitchFamily="34" charset="0"/>
            </a:endParaRPr>
          </a:p>
        </p:txBody>
      </p:sp>
      <p:sp>
        <p:nvSpPr>
          <p:cNvPr id="24" name="Text Box 93">
            <a:extLst>
              <a:ext uri="{FF2B5EF4-FFF2-40B4-BE49-F238E27FC236}">
                <a16:creationId xmlns:a16="http://schemas.microsoft.com/office/drawing/2014/main" id="{B7E54F5B-32D1-D431-4E2A-A8B070D72634}"/>
              </a:ext>
            </a:extLst>
          </p:cNvPr>
          <p:cNvSpPr txBox="1">
            <a:spLocks noChangeArrowheads="1"/>
          </p:cNvSpPr>
          <p:nvPr/>
        </p:nvSpPr>
        <p:spPr bwMode="auto">
          <a:xfrm>
            <a:off x="6084168" y="2758939"/>
            <a:ext cx="760358" cy="4924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a:spcBef>
                <a:spcPct val="20000"/>
              </a:spcBef>
              <a:defRPr sz="2800">
                <a:solidFill>
                  <a:srgbClr val="000000"/>
                </a:solidFill>
                <a:latin typeface="PoloST11KBuch" pitchFamily="2" charset="0"/>
              </a:defRPr>
            </a:lvl2pPr>
            <a:lvl3pPr marL="1143000" indent="-22860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a:spcBef>
                <a:spcPct val="20000"/>
              </a:spcBef>
              <a:defRPr sz="2000">
                <a:solidFill>
                  <a:srgbClr val="000000"/>
                </a:solidFill>
                <a:latin typeface="PoloST11KBuch" pitchFamily="2" charset="0"/>
              </a:defRPr>
            </a:lvl4pPr>
            <a:lvl5pPr marL="2057400" indent="-22860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50000"/>
              </a:spcBef>
              <a:buClrTx/>
            </a:pPr>
            <a:r>
              <a:rPr lang="de-AT" sz="1300" dirty="0">
                <a:latin typeface="Calibri" panose="020F0502020204030204" pitchFamily="34" charset="0"/>
                <a:cs typeface="Calibri" panose="020F0502020204030204" pitchFamily="34" charset="0"/>
              </a:rPr>
              <a:t>CO</a:t>
            </a:r>
            <a:r>
              <a:rPr lang="de-AT" sz="1300" baseline="-25000" dirty="0">
                <a:latin typeface="Calibri" panose="020F0502020204030204" pitchFamily="34" charset="0"/>
                <a:cs typeface="Calibri" panose="020F0502020204030204" pitchFamily="34" charset="0"/>
              </a:rPr>
              <a:t>2</a:t>
            </a:r>
            <a:r>
              <a:rPr lang="de-DE" altLang="de-DE" sz="1300" baseline="-25000" dirty="0">
                <a:latin typeface="Arial" panose="020B0604020202020204" pitchFamily="34" charset="0"/>
              </a:rPr>
              <a:t> </a:t>
            </a:r>
            <a:br>
              <a:rPr lang="de-DE" altLang="de-DE" sz="1300" baseline="-25000" dirty="0">
                <a:latin typeface="Arial" panose="020B0604020202020204" pitchFamily="34" charset="0"/>
              </a:rPr>
            </a:br>
            <a:r>
              <a:rPr lang="de-DE" altLang="de-DE" sz="1300" dirty="0">
                <a:latin typeface="Calibri" panose="020F0502020204030204" pitchFamily="34" charset="0"/>
                <a:cs typeface="Calibri" panose="020F0502020204030204" pitchFamily="34" charset="0"/>
              </a:rPr>
              <a:t>Atmung</a:t>
            </a:r>
          </a:p>
        </p:txBody>
      </p:sp>
      <p:sp>
        <p:nvSpPr>
          <p:cNvPr id="42" name="Text Box 93">
            <a:extLst>
              <a:ext uri="{FF2B5EF4-FFF2-40B4-BE49-F238E27FC236}">
                <a16:creationId xmlns:a16="http://schemas.microsoft.com/office/drawing/2014/main" id="{30FFD9D8-EE98-812E-A03F-D0FB5B47EBDA}"/>
              </a:ext>
            </a:extLst>
          </p:cNvPr>
          <p:cNvSpPr txBox="1">
            <a:spLocks noChangeArrowheads="1"/>
          </p:cNvSpPr>
          <p:nvPr/>
        </p:nvSpPr>
        <p:spPr bwMode="auto">
          <a:xfrm>
            <a:off x="3340732" y="3005277"/>
            <a:ext cx="760358" cy="4924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a:spcBef>
                <a:spcPct val="20000"/>
              </a:spcBef>
              <a:defRPr sz="2800">
                <a:solidFill>
                  <a:srgbClr val="000000"/>
                </a:solidFill>
                <a:latin typeface="PoloST11KBuch" pitchFamily="2" charset="0"/>
              </a:defRPr>
            </a:lvl2pPr>
            <a:lvl3pPr marL="1143000" indent="-22860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a:spcBef>
                <a:spcPct val="20000"/>
              </a:spcBef>
              <a:defRPr sz="2000">
                <a:solidFill>
                  <a:srgbClr val="000000"/>
                </a:solidFill>
                <a:latin typeface="PoloST11KBuch" pitchFamily="2" charset="0"/>
              </a:defRPr>
            </a:lvl4pPr>
            <a:lvl5pPr marL="2057400" indent="-22860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50000"/>
              </a:spcBef>
              <a:buClrTx/>
            </a:pPr>
            <a:r>
              <a:rPr lang="de-AT" sz="1300" dirty="0">
                <a:latin typeface="Calibri" panose="020F0502020204030204" pitchFamily="34" charset="0"/>
                <a:cs typeface="Calibri" panose="020F0502020204030204" pitchFamily="34" charset="0"/>
              </a:rPr>
              <a:t>CO</a:t>
            </a:r>
            <a:r>
              <a:rPr lang="de-AT" sz="1300" baseline="-25000" dirty="0">
                <a:latin typeface="Calibri" panose="020F0502020204030204" pitchFamily="34" charset="0"/>
                <a:cs typeface="Calibri" panose="020F0502020204030204" pitchFamily="34" charset="0"/>
              </a:rPr>
              <a:t>2</a:t>
            </a:r>
            <a:r>
              <a:rPr lang="de-DE" altLang="de-DE" sz="1300" baseline="-25000" dirty="0">
                <a:latin typeface="Arial" panose="020B0604020202020204" pitchFamily="34" charset="0"/>
              </a:rPr>
              <a:t> </a:t>
            </a:r>
            <a:br>
              <a:rPr lang="de-DE" altLang="de-DE" sz="1300" baseline="-25000" dirty="0">
                <a:latin typeface="Arial" panose="020B0604020202020204" pitchFamily="34" charset="0"/>
              </a:rPr>
            </a:br>
            <a:r>
              <a:rPr lang="de-DE" altLang="de-DE" sz="1300" dirty="0">
                <a:latin typeface="Calibri" panose="020F0502020204030204" pitchFamily="34" charset="0"/>
                <a:cs typeface="Calibri" panose="020F0502020204030204" pitchFamily="34" charset="0"/>
              </a:rPr>
              <a:t>Atmung</a:t>
            </a:r>
          </a:p>
        </p:txBody>
      </p:sp>
      <p:cxnSp>
        <p:nvCxnSpPr>
          <p:cNvPr id="44" name="Gerade Verbindung mit Pfeil 43">
            <a:extLst>
              <a:ext uri="{FF2B5EF4-FFF2-40B4-BE49-F238E27FC236}">
                <a16:creationId xmlns:a16="http://schemas.microsoft.com/office/drawing/2014/main" id="{31363B35-E353-12BA-25D9-4AD743CD7D03}"/>
              </a:ext>
            </a:extLst>
          </p:cNvPr>
          <p:cNvCxnSpPr>
            <a:stCxn id="41" idx="3"/>
          </p:cNvCxnSpPr>
          <p:nvPr/>
        </p:nvCxnSpPr>
        <p:spPr bwMode="auto">
          <a:xfrm flipV="1">
            <a:off x="7307889" y="4149080"/>
            <a:ext cx="360455" cy="1020014"/>
          </a:xfrm>
          <a:prstGeom prst="straightConnector1">
            <a:avLst/>
          </a:prstGeom>
          <a:solidFill>
            <a:srgbClr val="FFFFFF"/>
          </a:solidFill>
          <a:ln w="12700" cap="flat" cmpd="sng" algn="ctr">
            <a:solidFill>
              <a:srgbClr val="FFFF00"/>
            </a:solidFill>
            <a:prstDash val="solid"/>
            <a:round/>
            <a:headEnd type="none" w="med" len="med"/>
            <a:tailEnd type="triangle"/>
          </a:ln>
          <a:effectLst/>
        </p:spPr>
      </p:cxnSp>
      <p:cxnSp>
        <p:nvCxnSpPr>
          <p:cNvPr id="47" name="Gerade Verbindung mit Pfeil 46">
            <a:extLst>
              <a:ext uri="{FF2B5EF4-FFF2-40B4-BE49-F238E27FC236}">
                <a16:creationId xmlns:a16="http://schemas.microsoft.com/office/drawing/2014/main" id="{69F2B052-1229-1839-B88E-155EC9DE84BA}"/>
              </a:ext>
            </a:extLst>
          </p:cNvPr>
          <p:cNvCxnSpPr/>
          <p:nvPr/>
        </p:nvCxnSpPr>
        <p:spPr bwMode="auto">
          <a:xfrm>
            <a:off x="5023031" y="4437112"/>
            <a:ext cx="0" cy="288032"/>
          </a:xfrm>
          <a:prstGeom prst="straightConnector1">
            <a:avLst/>
          </a:prstGeom>
          <a:solidFill>
            <a:srgbClr val="FFFFFF"/>
          </a:solidFill>
          <a:ln w="12700" cap="flat" cmpd="sng" algn="ctr">
            <a:solidFill>
              <a:srgbClr val="000000"/>
            </a:solidFill>
            <a:prstDash val="solid"/>
            <a:round/>
            <a:headEnd type="none" w="med" len="med"/>
            <a:tailEnd type="triangle"/>
          </a:ln>
          <a:effectLst/>
        </p:spPr>
      </p:cxnSp>
      <p:cxnSp>
        <p:nvCxnSpPr>
          <p:cNvPr id="50" name="Gerade Verbindung mit Pfeil 49">
            <a:extLst>
              <a:ext uri="{FF2B5EF4-FFF2-40B4-BE49-F238E27FC236}">
                <a16:creationId xmlns:a16="http://schemas.microsoft.com/office/drawing/2014/main" id="{54F3E6B9-45A0-EB94-C662-ECA24CE088E4}"/>
              </a:ext>
            </a:extLst>
          </p:cNvPr>
          <p:cNvCxnSpPr/>
          <p:nvPr/>
        </p:nvCxnSpPr>
        <p:spPr bwMode="auto">
          <a:xfrm>
            <a:off x="5715358" y="4894931"/>
            <a:ext cx="0" cy="288032"/>
          </a:xfrm>
          <a:prstGeom prst="straightConnector1">
            <a:avLst/>
          </a:prstGeom>
          <a:solidFill>
            <a:srgbClr val="FFFFFF"/>
          </a:solidFill>
          <a:ln w="12700" cap="flat" cmpd="sng" algn="ctr">
            <a:solidFill>
              <a:srgbClr val="000000"/>
            </a:solidFill>
            <a:prstDash val="solid"/>
            <a:round/>
            <a:headEnd type="none" w="med" len="med"/>
            <a:tailEnd type="triangle"/>
          </a:ln>
          <a:effectLst/>
        </p:spPr>
      </p:cxnSp>
      <p:sp>
        <p:nvSpPr>
          <p:cNvPr id="54" name="Text Box 93">
            <a:extLst>
              <a:ext uri="{FF2B5EF4-FFF2-40B4-BE49-F238E27FC236}">
                <a16:creationId xmlns:a16="http://schemas.microsoft.com/office/drawing/2014/main" id="{8C80DF54-634C-0FE9-A400-525CDE140ECD}"/>
              </a:ext>
            </a:extLst>
          </p:cNvPr>
          <p:cNvSpPr txBox="1">
            <a:spLocks noChangeArrowheads="1"/>
          </p:cNvSpPr>
          <p:nvPr/>
        </p:nvSpPr>
        <p:spPr bwMode="auto">
          <a:xfrm>
            <a:off x="319015" y="1717792"/>
            <a:ext cx="2399768" cy="2923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a:spcBef>
                <a:spcPct val="20000"/>
              </a:spcBef>
              <a:defRPr sz="2800">
                <a:solidFill>
                  <a:srgbClr val="000000"/>
                </a:solidFill>
                <a:latin typeface="PoloST11KBuch" pitchFamily="2" charset="0"/>
              </a:defRPr>
            </a:lvl2pPr>
            <a:lvl3pPr marL="1143000" indent="-22860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a:spcBef>
                <a:spcPct val="20000"/>
              </a:spcBef>
              <a:defRPr sz="2000">
                <a:solidFill>
                  <a:srgbClr val="000000"/>
                </a:solidFill>
                <a:latin typeface="PoloST11KBuch" pitchFamily="2" charset="0"/>
              </a:defRPr>
            </a:lvl4pPr>
            <a:lvl5pPr marL="2057400" indent="-22860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50000"/>
              </a:spcBef>
              <a:buClrTx/>
            </a:pPr>
            <a:r>
              <a:rPr lang="de-AT" sz="1300" dirty="0">
                <a:latin typeface="Calibri" panose="020F0502020204030204" pitchFamily="34" charset="0"/>
                <a:cs typeface="Calibri" panose="020F0502020204030204" pitchFamily="34" charset="0"/>
              </a:rPr>
              <a:t>natürlicher Kohlenstoffkreislauf </a:t>
            </a:r>
            <a:endParaRPr lang="de-DE" altLang="de-DE" sz="1300" dirty="0">
              <a:latin typeface="Calibri" panose="020F0502020204030204" pitchFamily="34" charset="0"/>
              <a:cs typeface="Calibri" panose="020F0502020204030204" pitchFamily="34" charset="0"/>
            </a:endParaRPr>
          </a:p>
        </p:txBody>
      </p:sp>
      <p:sp>
        <p:nvSpPr>
          <p:cNvPr id="57" name="Text Box 93">
            <a:extLst>
              <a:ext uri="{FF2B5EF4-FFF2-40B4-BE49-F238E27FC236}">
                <a16:creationId xmlns:a16="http://schemas.microsoft.com/office/drawing/2014/main" id="{960AAEDE-5414-FACD-D9BB-4D6A14FA5681}"/>
              </a:ext>
            </a:extLst>
          </p:cNvPr>
          <p:cNvSpPr txBox="1">
            <a:spLocks noChangeArrowheads="1"/>
          </p:cNvSpPr>
          <p:nvPr/>
        </p:nvSpPr>
        <p:spPr bwMode="auto">
          <a:xfrm>
            <a:off x="2794137" y="1712791"/>
            <a:ext cx="1777863" cy="2923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a:spcBef>
                <a:spcPct val="20000"/>
              </a:spcBef>
              <a:defRPr sz="2800">
                <a:solidFill>
                  <a:srgbClr val="000000"/>
                </a:solidFill>
                <a:latin typeface="PoloST11KBuch" pitchFamily="2" charset="0"/>
              </a:defRPr>
            </a:lvl2pPr>
            <a:lvl3pPr marL="1143000" indent="-22860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a:spcBef>
                <a:spcPct val="20000"/>
              </a:spcBef>
              <a:defRPr sz="2000">
                <a:solidFill>
                  <a:srgbClr val="000000"/>
                </a:solidFill>
                <a:latin typeface="PoloST11KBuch" pitchFamily="2" charset="0"/>
              </a:defRPr>
            </a:lvl4pPr>
            <a:lvl5pPr marL="2057400" indent="-22860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50000"/>
              </a:spcBef>
              <a:buClrTx/>
            </a:pPr>
            <a:r>
              <a:rPr lang="de-AT" sz="1300" dirty="0">
                <a:solidFill>
                  <a:srgbClr val="FF0000"/>
                </a:solidFill>
                <a:latin typeface="Calibri" panose="020F0502020204030204" pitchFamily="34" charset="0"/>
                <a:cs typeface="Calibri" panose="020F0502020204030204" pitchFamily="34" charset="0"/>
              </a:rPr>
              <a:t>Einfluss des Menschen</a:t>
            </a:r>
            <a:endParaRPr lang="de-DE" altLang="de-DE" sz="1300" dirty="0">
              <a:solidFill>
                <a:srgbClr val="FF0000"/>
              </a:solidFill>
              <a:latin typeface="Calibri" panose="020F0502020204030204" pitchFamily="34" charset="0"/>
              <a:cs typeface="Calibri" panose="020F0502020204030204" pitchFamily="34" charset="0"/>
            </a:endParaRPr>
          </a:p>
        </p:txBody>
      </p:sp>
      <p:sp>
        <p:nvSpPr>
          <p:cNvPr id="58" name="Text Box 93">
            <a:extLst>
              <a:ext uri="{FF2B5EF4-FFF2-40B4-BE49-F238E27FC236}">
                <a16:creationId xmlns:a16="http://schemas.microsoft.com/office/drawing/2014/main" id="{3CF4EA79-906B-3589-9299-7CBFF223A6D3}"/>
              </a:ext>
            </a:extLst>
          </p:cNvPr>
          <p:cNvSpPr txBox="1">
            <a:spLocks noChangeArrowheads="1"/>
          </p:cNvSpPr>
          <p:nvPr/>
        </p:nvSpPr>
        <p:spPr bwMode="auto">
          <a:xfrm>
            <a:off x="6234836" y="1938625"/>
            <a:ext cx="1649532" cy="6924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a:spcBef>
                <a:spcPct val="20000"/>
              </a:spcBef>
              <a:defRPr sz="2800">
                <a:solidFill>
                  <a:srgbClr val="000000"/>
                </a:solidFill>
                <a:latin typeface="PoloST11KBuch" pitchFamily="2" charset="0"/>
              </a:defRPr>
            </a:lvl2pPr>
            <a:lvl3pPr marL="1143000" indent="-22860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a:spcBef>
                <a:spcPct val="20000"/>
              </a:spcBef>
              <a:defRPr sz="2000">
                <a:solidFill>
                  <a:srgbClr val="000000"/>
                </a:solidFill>
                <a:latin typeface="PoloST11KBuch" pitchFamily="2" charset="0"/>
              </a:defRPr>
            </a:lvl4pPr>
            <a:lvl5pPr marL="2057400" indent="-22860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50000"/>
              </a:spcBef>
              <a:buClrTx/>
            </a:pPr>
            <a:r>
              <a:rPr lang="de-AT" sz="1300" dirty="0">
                <a:solidFill>
                  <a:srgbClr val="FF0000"/>
                </a:solidFill>
                <a:latin typeface="Calibri" panose="020F0502020204030204" pitchFamily="34" charset="0"/>
                <a:cs typeface="Calibri" panose="020F0502020204030204" pitchFamily="34" charset="0"/>
              </a:rPr>
              <a:t>CO</a:t>
            </a:r>
            <a:r>
              <a:rPr lang="de-AT" sz="1300" baseline="-25000" dirty="0">
                <a:solidFill>
                  <a:srgbClr val="FF0000"/>
                </a:solidFill>
                <a:latin typeface="Calibri" panose="020F0502020204030204" pitchFamily="34" charset="0"/>
                <a:cs typeface="Calibri" panose="020F0502020204030204" pitchFamily="34" charset="0"/>
              </a:rPr>
              <a:t>2</a:t>
            </a:r>
            <a:r>
              <a:rPr lang="de-DE" altLang="de-DE" sz="1300" baseline="-25000" dirty="0">
                <a:solidFill>
                  <a:srgbClr val="FF0000"/>
                </a:solidFill>
                <a:latin typeface="Arial" panose="020B0604020202020204" pitchFamily="34" charset="0"/>
              </a:rPr>
              <a:t> </a:t>
            </a:r>
            <a:br>
              <a:rPr lang="de-DE" altLang="de-DE" sz="1300" baseline="-25000" dirty="0">
                <a:solidFill>
                  <a:srgbClr val="FF0000"/>
                </a:solidFill>
                <a:latin typeface="Arial" panose="020B0604020202020204" pitchFamily="34" charset="0"/>
              </a:rPr>
            </a:br>
            <a:r>
              <a:rPr lang="de-DE" altLang="de-DE" sz="1300" dirty="0">
                <a:solidFill>
                  <a:srgbClr val="FF0000"/>
                </a:solidFill>
                <a:latin typeface="Calibri" panose="020F0502020204030204" pitchFamily="34" charset="0"/>
                <a:cs typeface="Calibri" panose="020F0502020204030204" pitchFamily="34" charset="0"/>
              </a:rPr>
              <a:t>Verkehr, Industrie,</a:t>
            </a:r>
            <a:br>
              <a:rPr lang="de-DE" altLang="de-DE" sz="1300" dirty="0">
                <a:solidFill>
                  <a:srgbClr val="FF0000"/>
                </a:solidFill>
                <a:latin typeface="Calibri" panose="020F0502020204030204" pitchFamily="34" charset="0"/>
                <a:cs typeface="Calibri" panose="020F0502020204030204" pitchFamily="34" charset="0"/>
              </a:rPr>
            </a:br>
            <a:r>
              <a:rPr lang="de-DE" altLang="de-DE" sz="1300" dirty="0">
                <a:solidFill>
                  <a:srgbClr val="FF0000"/>
                </a:solidFill>
                <a:latin typeface="Calibri" panose="020F0502020204030204" pitchFamily="34" charset="0"/>
                <a:cs typeface="Calibri" panose="020F0502020204030204" pitchFamily="34" charset="0"/>
              </a:rPr>
              <a:t>Zementherstellung</a:t>
            </a:r>
          </a:p>
        </p:txBody>
      </p:sp>
      <p:sp>
        <p:nvSpPr>
          <p:cNvPr id="59" name="Text Box 93">
            <a:extLst>
              <a:ext uri="{FF2B5EF4-FFF2-40B4-BE49-F238E27FC236}">
                <a16:creationId xmlns:a16="http://schemas.microsoft.com/office/drawing/2014/main" id="{567F386D-C77E-60C6-216D-1B7BE7EA2D2B}"/>
              </a:ext>
            </a:extLst>
          </p:cNvPr>
          <p:cNvSpPr txBox="1">
            <a:spLocks noChangeArrowheads="1"/>
          </p:cNvSpPr>
          <p:nvPr/>
        </p:nvSpPr>
        <p:spPr bwMode="auto">
          <a:xfrm>
            <a:off x="77021" y="1161532"/>
            <a:ext cx="1902691" cy="2923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a:spcBef>
                <a:spcPct val="20000"/>
              </a:spcBef>
              <a:defRPr sz="2800">
                <a:solidFill>
                  <a:srgbClr val="000000"/>
                </a:solidFill>
                <a:latin typeface="PoloST11KBuch" pitchFamily="2" charset="0"/>
              </a:defRPr>
            </a:lvl2pPr>
            <a:lvl3pPr marL="1143000" indent="-22860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a:spcBef>
                <a:spcPct val="20000"/>
              </a:spcBef>
              <a:defRPr sz="2000">
                <a:solidFill>
                  <a:srgbClr val="000000"/>
                </a:solidFill>
                <a:latin typeface="PoloST11KBuch" pitchFamily="2" charset="0"/>
              </a:defRPr>
            </a:lvl4pPr>
            <a:lvl5pPr marL="2057400" indent="-22860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50000"/>
              </a:spcBef>
              <a:buClrTx/>
            </a:pPr>
            <a:r>
              <a:rPr lang="de-AT" sz="1300" dirty="0">
                <a:latin typeface="Calibri" panose="020F0502020204030204" pitchFamily="34" charset="0"/>
                <a:cs typeface="Calibri" panose="020F0502020204030204" pitchFamily="34" charset="0"/>
              </a:rPr>
              <a:t>CO</a:t>
            </a:r>
            <a:r>
              <a:rPr lang="de-AT" sz="1300" baseline="-25000" dirty="0">
                <a:latin typeface="Calibri" panose="020F0502020204030204" pitchFamily="34" charset="0"/>
                <a:cs typeface="Calibri" panose="020F0502020204030204" pitchFamily="34" charset="0"/>
              </a:rPr>
              <a:t>2</a:t>
            </a:r>
            <a:r>
              <a:rPr lang="de-DE" altLang="de-DE" sz="1300" baseline="-25000" dirty="0">
                <a:latin typeface="Arial" panose="020B0604020202020204" pitchFamily="34" charset="0"/>
              </a:rPr>
              <a:t> </a:t>
            </a:r>
            <a:r>
              <a:rPr lang="de-DE" altLang="de-DE" sz="1300" dirty="0">
                <a:latin typeface="Calibri" panose="020F0502020204030204" pitchFamily="34" charset="0"/>
                <a:cs typeface="Calibri" panose="020F0502020204030204" pitchFamily="34" charset="0"/>
              </a:rPr>
              <a:t>in der Wetterschicht</a:t>
            </a:r>
          </a:p>
        </p:txBody>
      </p:sp>
      <p:sp>
        <p:nvSpPr>
          <p:cNvPr id="60" name="Text Box 93">
            <a:extLst>
              <a:ext uri="{FF2B5EF4-FFF2-40B4-BE49-F238E27FC236}">
                <a16:creationId xmlns:a16="http://schemas.microsoft.com/office/drawing/2014/main" id="{A00D8BE7-01C3-0873-21BB-2D4A2E9A8759}"/>
              </a:ext>
            </a:extLst>
          </p:cNvPr>
          <p:cNvSpPr txBox="1">
            <a:spLocks noChangeArrowheads="1"/>
          </p:cNvSpPr>
          <p:nvPr/>
        </p:nvSpPr>
        <p:spPr bwMode="auto">
          <a:xfrm>
            <a:off x="1818220" y="1161532"/>
            <a:ext cx="1902691" cy="2923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a:spcBef>
                <a:spcPct val="20000"/>
              </a:spcBef>
              <a:defRPr sz="2800">
                <a:solidFill>
                  <a:srgbClr val="000000"/>
                </a:solidFill>
                <a:latin typeface="PoloST11KBuch" pitchFamily="2" charset="0"/>
              </a:defRPr>
            </a:lvl2pPr>
            <a:lvl3pPr marL="1143000" indent="-22860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a:spcBef>
                <a:spcPct val="20000"/>
              </a:spcBef>
              <a:defRPr sz="2000">
                <a:solidFill>
                  <a:srgbClr val="000000"/>
                </a:solidFill>
                <a:latin typeface="PoloST11KBuch" pitchFamily="2" charset="0"/>
              </a:defRPr>
            </a:lvl4pPr>
            <a:lvl5pPr marL="2057400" indent="-22860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50000"/>
              </a:spcBef>
              <a:buClrTx/>
            </a:pPr>
            <a:r>
              <a:rPr lang="de-AT" sz="1300" dirty="0">
                <a:solidFill>
                  <a:srgbClr val="FF0000"/>
                </a:solidFill>
                <a:latin typeface="Calibri" panose="020F0502020204030204" pitchFamily="34" charset="0"/>
                <a:cs typeface="Calibri" panose="020F0502020204030204" pitchFamily="34" charset="0"/>
              </a:rPr>
              <a:t>nimmt zu</a:t>
            </a:r>
            <a:endParaRPr lang="de-DE" altLang="de-DE" sz="1300" dirty="0">
              <a:solidFill>
                <a:srgbClr val="FF0000"/>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72160220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a:extLst>
              <a:ext uri="{FF2B5EF4-FFF2-40B4-BE49-F238E27FC236}">
                <a16:creationId xmlns:a16="http://schemas.microsoft.com/office/drawing/2014/main" id="{8E4D0952-AE06-41A2-006C-85DD89DE52E4}"/>
              </a:ext>
            </a:extLst>
          </p:cNvPr>
          <p:cNvSpPr>
            <a:spLocks noGrp="1" noChangeArrowheads="1"/>
          </p:cNvSpPr>
          <p:nvPr>
            <p:ph type="title" idx="4294967295"/>
          </p:nvPr>
        </p:nvSpPr>
        <p:spPr/>
        <p:txBody>
          <a:bodyPr/>
          <a:lstStyle/>
          <a:p>
            <a:pPr eaLnBrk="1" hangingPunct="1"/>
            <a:r>
              <a:rPr lang="de-DE" altLang="de-DE"/>
              <a:t>Tafelbildinfo</a:t>
            </a:r>
          </a:p>
        </p:txBody>
      </p:sp>
      <p:sp>
        <p:nvSpPr>
          <p:cNvPr id="9219" name="Rectangle 5">
            <a:extLst>
              <a:ext uri="{FF2B5EF4-FFF2-40B4-BE49-F238E27FC236}">
                <a16:creationId xmlns:a16="http://schemas.microsoft.com/office/drawing/2014/main" id="{E916A3D0-F2EF-C6CE-7193-9DFF4058BF28}"/>
              </a:ext>
            </a:extLst>
          </p:cNvPr>
          <p:cNvSpPr>
            <a:spLocks noChangeArrowheads="1"/>
          </p:cNvSpPr>
          <p:nvPr/>
        </p:nvSpPr>
        <p:spPr bwMode="auto">
          <a:xfrm>
            <a:off x="0" y="6237288"/>
            <a:ext cx="9144000" cy="620712"/>
          </a:xfrm>
          <a:prstGeom prst="rect">
            <a:avLst/>
          </a:prstGeom>
          <a:solidFill>
            <a:srgbClr val="CDB4FE"/>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a:spcBef>
                <a:spcPct val="20000"/>
              </a:spcBef>
              <a:defRPr sz="2800">
                <a:solidFill>
                  <a:srgbClr val="000000"/>
                </a:solidFill>
                <a:latin typeface="PoloST11KBuch" pitchFamily="2" charset="0"/>
              </a:defRPr>
            </a:lvl2pPr>
            <a:lvl3pPr marL="1143000" indent="-22860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a:spcBef>
                <a:spcPct val="20000"/>
              </a:spcBef>
              <a:defRPr sz="2000">
                <a:solidFill>
                  <a:srgbClr val="000000"/>
                </a:solidFill>
                <a:latin typeface="PoloST11KBuch" pitchFamily="2" charset="0"/>
              </a:defRPr>
            </a:lvl4pPr>
            <a:lvl5pPr marL="2057400" indent="-22860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endParaRPr lang="de-DE" altLang="de-DE" sz="3800">
              <a:latin typeface="Arial" panose="020B0604020202020204" pitchFamily="34" charset="0"/>
            </a:endParaRPr>
          </a:p>
        </p:txBody>
      </p:sp>
      <p:sp>
        <p:nvSpPr>
          <p:cNvPr id="9220" name="Rectangle 6">
            <a:extLst>
              <a:ext uri="{FF2B5EF4-FFF2-40B4-BE49-F238E27FC236}">
                <a16:creationId xmlns:a16="http://schemas.microsoft.com/office/drawing/2014/main" id="{0C4FAD80-1FE2-36D1-3133-AD0CC287AED7}"/>
              </a:ext>
            </a:extLst>
          </p:cNvPr>
          <p:cNvSpPr>
            <a:spLocks noChangeArrowheads="1"/>
          </p:cNvSpPr>
          <p:nvPr/>
        </p:nvSpPr>
        <p:spPr bwMode="auto">
          <a:xfrm>
            <a:off x="4427538" y="692150"/>
            <a:ext cx="4465637" cy="5257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a:spcBef>
                <a:spcPct val="20000"/>
              </a:spcBef>
              <a:defRPr sz="2800">
                <a:solidFill>
                  <a:srgbClr val="000000"/>
                </a:solidFill>
                <a:latin typeface="PoloST11KBuch" pitchFamily="2" charset="0"/>
              </a:defRPr>
            </a:lvl2pPr>
            <a:lvl3pPr marL="1143000" indent="-22860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a:spcBef>
                <a:spcPct val="20000"/>
              </a:spcBef>
              <a:defRPr sz="2000">
                <a:solidFill>
                  <a:srgbClr val="000000"/>
                </a:solidFill>
                <a:latin typeface="PoloST11KBuch" pitchFamily="2" charset="0"/>
              </a:defRPr>
            </a:lvl4pPr>
            <a:lvl5pPr marL="2057400" indent="-22860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lnSpc>
                <a:spcPct val="80000"/>
              </a:lnSpc>
            </a:pPr>
            <a:r>
              <a:rPr lang="de-DE" altLang="de-DE" sz="1200" dirty="0">
                <a:latin typeface="Arial" panose="020B0604020202020204" pitchFamily="34" charset="0"/>
              </a:rPr>
              <a:t> </a:t>
            </a:r>
            <a:endParaRPr lang="de-DE" altLang="de-DE" sz="1200" b="1" dirty="0">
              <a:latin typeface="Arial" panose="020B0604020202020204" pitchFamily="34" charset="0"/>
            </a:endParaRPr>
          </a:p>
          <a:p>
            <a:pPr eaLnBrk="1" hangingPunct="1">
              <a:spcBef>
                <a:spcPct val="0"/>
              </a:spcBef>
              <a:buClrTx/>
              <a:buFontTx/>
              <a:buNone/>
            </a:pPr>
            <a:r>
              <a:rPr lang="de-DE" altLang="de-DE" sz="1200" b="1" dirty="0">
                <a:latin typeface="Arial" panose="020B0604020202020204" pitchFamily="34" charset="0"/>
              </a:rPr>
              <a:t>Impressum</a:t>
            </a:r>
          </a:p>
          <a:p>
            <a:pPr eaLnBrk="1" hangingPunct="1">
              <a:spcBef>
                <a:spcPct val="0"/>
              </a:spcBef>
              <a:buClrTx/>
              <a:buFontTx/>
              <a:buNone/>
            </a:pPr>
            <a:r>
              <a:rPr lang="de-DE" altLang="de-DE" sz="1200" dirty="0">
                <a:latin typeface="Arial" panose="020B0604020202020204" pitchFamily="34" charset="0"/>
                <a:cs typeface="Arial" panose="020B0604020202020204" pitchFamily="34" charset="0"/>
              </a:rPr>
              <a:t>© Österreichischer Bundesverlag Schulbuch GmbH &amp; Co. KG, Wien 2026</a:t>
            </a:r>
            <a:br>
              <a:rPr lang="de-DE" altLang="de-DE" sz="1200" dirty="0">
                <a:latin typeface="Arial" panose="020B0604020202020204" pitchFamily="34" charset="0"/>
                <a:cs typeface="Arial" panose="020B0604020202020204" pitchFamily="34" charset="0"/>
              </a:rPr>
            </a:br>
            <a:r>
              <a:rPr lang="de-DE" altLang="de-DE" sz="1200" dirty="0">
                <a:latin typeface="Arial" panose="020B0604020202020204" pitchFamily="34" charset="0"/>
                <a:cs typeface="Arial" panose="020B0604020202020204" pitchFamily="34" charset="0"/>
              </a:rPr>
              <a:t>Redaktion und Herstellung: Dr. Sabrina Mašek, Mödling</a:t>
            </a:r>
            <a:br>
              <a:rPr lang="de-DE" altLang="de-DE" sz="1200" dirty="0">
                <a:latin typeface="Arial" panose="020B0604020202020204" pitchFamily="34" charset="0"/>
                <a:cs typeface="Arial" panose="020B0604020202020204" pitchFamily="34" charset="0"/>
              </a:rPr>
            </a:br>
            <a:r>
              <a:rPr lang="de-DE" altLang="de-DE" sz="1200" dirty="0">
                <a:latin typeface="Arial" panose="020B0604020202020204" pitchFamily="34" charset="0"/>
              </a:rPr>
              <a:t>Grafiknachweis: Dr. Michel Fleck, Wien</a:t>
            </a:r>
          </a:p>
          <a:p>
            <a:pPr eaLnBrk="1" hangingPunct="1">
              <a:spcBef>
                <a:spcPct val="0"/>
              </a:spcBef>
              <a:buClrTx/>
              <a:buFontTx/>
              <a:buNone/>
            </a:pPr>
            <a:endParaRPr lang="de-DE" altLang="de-DE" sz="1200" dirty="0">
              <a:latin typeface="Arial" panose="020B0604020202020204" pitchFamily="34" charset="0"/>
              <a:cs typeface="Arial" panose="020B0604020202020204" pitchFamily="34" charset="0"/>
            </a:endParaRPr>
          </a:p>
          <a:p>
            <a:pPr eaLnBrk="1" hangingPunct="1">
              <a:spcBef>
                <a:spcPct val="0"/>
              </a:spcBef>
              <a:buClrTx/>
              <a:buFontTx/>
              <a:buNone/>
            </a:pPr>
            <a:r>
              <a:rPr lang="de-DE" altLang="de-DE" sz="1200" dirty="0">
                <a:latin typeface="Arial" panose="020B0604020202020204" pitchFamily="34" charset="0"/>
                <a:cs typeface="Arial" panose="020B0604020202020204" pitchFamily="34" charset="0"/>
              </a:rPr>
              <a:t>Alle Rechte vorbehalten.</a:t>
            </a:r>
          </a:p>
          <a:p>
            <a:pPr eaLnBrk="1" hangingPunct="1">
              <a:spcBef>
                <a:spcPct val="0"/>
              </a:spcBef>
              <a:buClrTx/>
              <a:buFontTx/>
              <a:buNone/>
            </a:pPr>
            <a:r>
              <a:rPr lang="de-DE" altLang="de-DE" sz="1200" dirty="0">
                <a:latin typeface="Arial" panose="020B0604020202020204" pitchFamily="34" charset="0"/>
              </a:rPr>
              <a:t>www.oebv.at</a:t>
            </a:r>
          </a:p>
          <a:p>
            <a:pPr eaLnBrk="1" hangingPunct="1">
              <a:spcBef>
                <a:spcPct val="0"/>
              </a:spcBef>
              <a:buClrTx/>
              <a:buFontTx/>
              <a:buNone/>
            </a:pPr>
            <a:endParaRPr lang="de-DE" altLang="de-DE" sz="1200" dirty="0">
              <a:latin typeface="Arial" panose="020B0604020202020204" pitchFamily="34" charset="0"/>
            </a:endParaRPr>
          </a:p>
          <a:p>
            <a:pPr eaLnBrk="1" hangingPunct="1">
              <a:spcBef>
                <a:spcPct val="0"/>
              </a:spcBef>
              <a:buClrTx/>
              <a:buFontTx/>
              <a:buNone/>
            </a:pPr>
            <a:endParaRPr lang="de-DE" altLang="de-DE" sz="1200" dirty="0">
              <a:latin typeface="Arial" panose="020B0604020202020204" pitchFamily="34" charset="0"/>
            </a:endParaRPr>
          </a:p>
          <a:p>
            <a:pPr eaLnBrk="1" hangingPunct="1">
              <a:spcBef>
                <a:spcPct val="0"/>
              </a:spcBef>
              <a:buClrTx/>
              <a:buFontTx/>
              <a:buNone/>
            </a:pPr>
            <a:r>
              <a:rPr lang="de-DE" altLang="de-DE" sz="1200" dirty="0">
                <a:latin typeface="Arial" panose="020B0604020202020204" pitchFamily="34" charset="0"/>
              </a:rPr>
              <a:t>Das Werk und seine Teile sind urheberrechtlich geschützt. Der Verlag gewährt das Recht des Downloads und des Einsatzes im Unterricht. Das Herauslösen, Kopieren und Bearbeiten von Daten jeder Art ist untersagt. Das Ausdrucken und Anfertigen von Kopien ist ausschließlich für den eigenen Unterrichts-gebrauch gestattet. Urhebervermerke, Seriennummern sowie sonstige der Programmidentifikation dienende Merkmale dürfen nicht entfernt oder geändert werden. Weder das Werk noch seine Teile dürfen in ein Netzwerk gestellt oder über das Internet weiter verbreitet oder veräußert werden.</a:t>
            </a:r>
          </a:p>
          <a:p>
            <a:pPr eaLnBrk="1" hangingPunct="1">
              <a:spcBef>
                <a:spcPct val="0"/>
              </a:spcBef>
              <a:buClrTx/>
              <a:buFontTx/>
              <a:buNone/>
            </a:pPr>
            <a:endParaRPr lang="de-DE" altLang="de-DE" sz="1200" dirty="0">
              <a:latin typeface="Arial" panose="020B0604020202020204" pitchFamily="34" charset="0"/>
            </a:endParaRPr>
          </a:p>
          <a:p>
            <a:pPr eaLnBrk="1" hangingPunct="1">
              <a:spcBef>
                <a:spcPct val="0"/>
              </a:spcBef>
              <a:buClrTx/>
              <a:buFontTx/>
              <a:buNone/>
            </a:pPr>
            <a:r>
              <a:rPr lang="de-DE" altLang="de-DE" sz="1200" dirty="0">
                <a:latin typeface="Arial" panose="020B0604020202020204" pitchFamily="34" charset="0"/>
              </a:rPr>
              <a:t>Jede Nutzung in anderen als den genannten Fällen bedarf der vorherigen schriftlichen Einwilligung des Verlages.</a:t>
            </a:r>
          </a:p>
        </p:txBody>
      </p:sp>
      <p:sp>
        <p:nvSpPr>
          <p:cNvPr id="9221" name="AutoShape 5">
            <a:hlinkClick r:id="" action="ppaction://hlinkshowjump?jump=lastslideviewed" highlightClick="1"/>
            <a:extLst>
              <a:ext uri="{FF2B5EF4-FFF2-40B4-BE49-F238E27FC236}">
                <a16:creationId xmlns:a16="http://schemas.microsoft.com/office/drawing/2014/main" id="{9EA60170-78E8-2E58-C353-DA9167FF23F8}"/>
              </a:ext>
            </a:extLst>
          </p:cNvPr>
          <p:cNvSpPr>
            <a:spLocks noChangeArrowheads="1"/>
          </p:cNvSpPr>
          <p:nvPr/>
        </p:nvSpPr>
        <p:spPr bwMode="auto">
          <a:xfrm>
            <a:off x="539750" y="5876925"/>
            <a:ext cx="287338" cy="287338"/>
          </a:xfrm>
          <a:prstGeom prst="actionButtonReturn">
            <a:avLst/>
          </a:prstGeom>
          <a:solidFill>
            <a:srgbClr val="CDB4FE"/>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a:spcBef>
                <a:spcPct val="20000"/>
              </a:spcBef>
              <a:defRPr sz="2800">
                <a:solidFill>
                  <a:srgbClr val="000000"/>
                </a:solidFill>
                <a:latin typeface="PoloST11KBuch" pitchFamily="2" charset="0"/>
              </a:defRPr>
            </a:lvl2pPr>
            <a:lvl3pPr marL="1143000" indent="-22860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a:spcBef>
                <a:spcPct val="20000"/>
              </a:spcBef>
              <a:defRPr sz="2000">
                <a:solidFill>
                  <a:srgbClr val="000000"/>
                </a:solidFill>
                <a:latin typeface="PoloST11KBuch" pitchFamily="2" charset="0"/>
              </a:defRPr>
            </a:lvl4pPr>
            <a:lvl5pPr marL="2057400" indent="-22860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endParaRPr lang="de-AT" altLang="de-DE" sz="4200">
              <a:latin typeface="Arial" panose="020B0604020202020204" pitchFamily="34" charset="0"/>
            </a:endParaRPr>
          </a:p>
        </p:txBody>
      </p:sp>
      <p:sp>
        <p:nvSpPr>
          <p:cNvPr id="9222" name="Rectangle 6">
            <a:extLst>
              <a:ext uri="{FF2B5EF4-FFF2-40B4-BE49-F238E27FC236}">
                <a16:creationId xmlns:a16="http://schemas.microsoft.com/office/drawing/2014/main" id="{6E3EF7E0-3ACB-F428-6EE0-38CC6D4CD080}"/>
              </a:ext>
            </a:extLst>
          </p:cNvPr>
          <p:cNvSpPr>
            <a:spLocks noChangeArrowheads="1"/>
          </p:cNvSpPr>
          <p:nvPr/>
        </p:nvSpPr>
        <p:spPr bwMode="auto">
          <a:xfrm>
            <a:off x="466725" y="692150"/>
            <a:ext cx="3744913" cy="4752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a:spcBef>
                <a:spcPct val="20000"/>
              </a:spcBef>
              <a:defRPr sz="2800">
                <a:solidFill>
                  <a:srgbClr val="000000"/>
                </a:solidFill>
                <a:latin typeface="PoloST11KBuch" pitchFamily="2" charset="0"/>
              </a:defRPr>
            </a:lvl2pPr>
            <a:lvl3pPr marL="1143000" indent="-22860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a:spcBef>
                <a:spcPct val="20000"/>
              </a:spcBef>
              <a:defRPr sz="2000">
                <a:solidFill>
                  <a:srgbClr val="000000"/>
                </a:solidFill>
                <a:latin typeface="PoloST11KBuch" pitchFamily="2" charset="0"/>
              </a:defRPr>
            </a:lvl4pPr>
            <a:lvl5pPr marL="2057400" indent="-22860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lnSpc>
                <a:spcPct val="80000"/>
              </a:lnSpc>
            </a:pPr>
            <a:r>
              <a:rPr lang="de-DE" altLang="de-DE" sz="1100" dirty="0"/>
              <a:t> </a:t>
            </a:r>
            <a:endParaRPr lang="de-DE" altLang="de-DE" sz="1100" b="1" dirty="0"/>
          </a:p>
          <a:p>
            <a:pPr eaLnBrk="1" hangingPunct="1">
              <a:spcBef>
                <a:spcPct val="0"/>
              </a:spcBef>
              <a:buClrTx/>
              <a:buFontTx/>
              <a:buNone/>
            </a:pPr>
            <a:r>
              <a:rPr lang="de-DE" altLang="de-DE" sz="1200" b="1" dirty="0">
                <a:latin typeface="Arial" panose="020B0604020202020204" pitchFamily="34" charset="0"/>
              </a:rPr>
              <a:t>Hinweise zum Einsatz</a:t>
            </a:r>
          </a:p>
          <a:p>
            <a:pPr eaLnBrk="1" hangingPunct="1">
              <a:lnSpc>
                <a:spcPct val="80000"/>
              </a:lnSpc>
              <a:buClr>
                <a:schemeClr val="tx1"/>
              </a:buClr>
              <a:buFontTx/>
              <a:buChar char="•"/>
            </a:pPr>
            <a:r>
              <a:rPr lang="de-DE" altLang="de-DE" sz="1200" dirty="0">
                <a:latin typeface="Arial" panose="020B0604020202020204" pitchFamily="34" charset="0"/>
              </a:rPr>
              <a:t> Die Folie „Schrittweiser Aufbau des Tafelbildes“ ermöglicht ein Vorgehen in Schritten mit der Maustaste, die Folie wird entwickelnd nach Klick aufgebaut.</a:t>
            </a:r>
          </a:p>
          <a:p>
            <a:pPr eaLnBrk="1" hangingPunct="1">
              <a:lnSpc>
                <a:spcPct val="80000"/>
              </a:lnSpc>
              <a:buClr>
                <a:schemeClr val="tx1"/>
              </a:buClr>
              <a:buFontTx/>
              <a:buChar char="•"/>
            </a:pPr>
            <a:r>
              <a:rPr lang="de-DE" altLang="de-DE" sz="1200" dirty="0">
                <a:latin typeface="Arial" panose="020B0604020202020204" pitchFamily="34" charset="0"/>
              </a:rPr>
              <a:t> Die Folie „Vollständige Ansicht“ erscheint sofort als Vollbild.</a:t>
            </a:r>
          </a:p>
          <a:p>
            <a:pPr eaLnBrk="1" hangingPunct="1">
              <a:lnSpc>
                <a:spcPct val="80000"/>
              </a:lnSpc>
              <a:buClr>
                <a:schemeClr val="tx1"/>
              </a:buClr>
            </a:pPr>
            <a:endParaRPr lang="de-DE" altLang="de-DE" sz="1200" dirty="0">
              <a:latin typeface="Arial" panose="020B0604020202020204" pitchFamily="34" charset="0"/>
            </a:endParaRPr>
          </a:p>
          <a:p>
            <a:pPr eaLnBrk="1" hangingPunct="1">
              <a:lnSpc>
                <a:spcPct val="80000"/>
              </a:lnSpc>
              <a:buClr>
                <a:schemeClr val="tx1"/>
              </a:buClr>
            </a:pPr>
            <a:endParaRPr lang="de-DE" altLang="de-DE" sz="1200" dirty="0">
              <a:latin typeface="Arial" panose="020B0604020202020204" pitchFamily="34" charset="0"/>
            </a:endParaRPr>
          </a:p>
          <a:p>
            <a:pPr eaLnBrk="1" hangingPunct="1">
              <a:lnSpc>
                <a:spcPct val="80000"/>
              </a:lnSpc>
              <a:buClr>
                <a:schemeClr val="tx1"/>
              </a:buClr>
            </a:pPr>
            <a:endParaRPr lang="de-DE" altLang="de-DE" sz="1200">
              <a:latin typeface="Arial" panose="020B0604020202020204" pitchFamily="34" charset="0"/>
            </a:endParaRPr>
          </a:p>
          <a:p>
            <a:pPr eaLnBrk="1" hangingPunct="1">
              <a:lnSpc>
                <a:spcPct val="80000"/>
              </a:lnSpc>
              <a:buClr>
                <a:schemeClr val="tx1"/>
              </a:buClr>
            </a:pPr>
            <a:endParaRPr lang="de-DE" altLang="de-DE" sz="1200" dirty="0">
              <a:latin typeface="Arial" panose="020B0604020202020204" pitchFamily="34" charset="0"/>
            </a:endParaRPr>
          </a:p>
          <a:p>
            <a:pPr eaLnBrk="1" hangingPunct="1">
              <a:lnSpc>
                <a:spcPct val="80000"/>
              </a:lnSpc>
              <a:buFontTx/>
              <a:buNone/>
            </a:pPr>
            <a:endParaRPr lang="de-DE" altLang="de-DE" sz="1200" dirty="0">
              <a:latin typeface="Arial" panose="020B0604020202020204" pitchFamily="34" charset="0"/>
            </a:endParaRPr>
          </a:p>
          <a:p>
            <a:pPr eaLnBrk="1" hangingPunct="1">
              <a:lnSpc>
                <a:spcPct val="80000"/>
              </a:lnSpc>
              <a:buFontTx/>
              <a:buNone/>
            </a:pPr>
            <a:endParaRPr lang="de-DE" altLang="de-DE" sz="1200" dirty="0">
              <a:latin typeface="Arial" panose="020B0604020202020204" pitchFamily="34" charset="0"/>
            </a:endParaRPr>
          </a:p>
          <a:p>
            <a:pPr eaLnBrk="1" hangingPunct="1">
              <a:lnSpc>
                <a:spcPct val="80000"/>
              </a:lnSpc>
              <a:buFontTx/>
              <a:buNone/>
            </a:pPr>
            <a:endParaRPr lang="de-DE" altLang="de-DE" sz="1200" dirty="0">
              <a:latin typeface="Arial" panose="020B0604020202020204" pitchFamily="34" charset="0"/>
            </a:endParaRPr>
          </a:p>
          <a:p>
            <a:pPr eaLnBrk="1" hangingPunct="1">
              <a:lnSpc>
                <a:spcPct val="80000"/>
              </a:lnSpc>
              <a:buFontTx/>
              <a:buNone/>
            </a:pPr>
            <a:r>
              <a:rPr lang="de-DE" altLang="de-DE" sz="1200" dirty="0">
                <a:latin typeface="Arial" panose="020B0604020202020204" pitchFamily="34" charset="0"/>
              </a:rPr>
              <a:t>Wir wünschen Ihnen einen erfolgreichen Unterricht!</a:t>
            </a:r>
          </a:p>
          <a:p>
            <a:pPr eaLnBrk="1" hangingPunct="1">
              <a:lnSpc>
                <a:spcPct val="80000"/>
              </a:lnSpc>
            </a:pPr>
            <a:endParaRPr lang="de-DE" altLang="de-DE" sz="1200" dirty="0">
              <a:latin typeface="Arial" panose="020B0604020202020204" pitchFamily="34" charset="0"/>
            </a:endParaRPr>
          </a:p>
          <a:p>
            <a:pPr eaLnBrk="1" hangingPunct="1">
              <a:lnSpc>
                <a:spcPct val="80000"/>
              </a:lnSpc>
            </a:pPr>
            <a:endParaRPr lang="de-DE" altLang="de-DE" sz="1200" dirty="0">
              <a:latin typeface="Arial" panose="020B0604020202020204" pitchFamily="34" charset="0"/>
            </a:endParaRPr>
          </a:p>
          <a:p>
            <a:pPr eaLnBrk="1" hangingPunct="1">
              <a:lnSpc>
                <a:spcPct val="80000"/>
              </a:lnSpc>
            </a:pPr>
            <a:endParaRPr lang="de-DE" altLang="de-DE" sz="1200" dirty="0">
              <a:latin typeface="Arial" panose="020B0604020202020204" pitchFamily="34" charset="0"/>
            </a:endParaRPr>
          </a:p>
        </p:txBody>
      </p:sp>
      <p:pic>
        <p:nvPicPr>
          <p:cNvPr id="9223" name="Picture 2">
            <a:extLst>
              <a:ext uri="{FF2B5EF4-FFF2-40B4-BE49-F238E27FC236}">
                <a16:creationId xmlns:a16="http://schemas.microsoft.com/office/drawing/2014/main" id="{FD1749A4-88FB-EE91-F18C-815E71E0DF0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956550" y="5300663"/>
            <a:ext cx="1028700" cy="9048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ransition/>
</p:sld>
</file>

<file path=ppt/theme/theme1.xml><?xml version="1.0" encoding="utf-8"?>
<a:theme xmlns:a="http://schemas.openxmlformats.org/drawingml/2006/main" name="BioTOP 4">
  <a:themeElements>
    <a:clrScheme name="BioTOP 4 7">
      <a:dk1>
        <a:srgbClr val="000000"/>
      </a:dk1>
      <a:lt1>
        <a:srgbClr val="FF9900"/>
      </a:lt1>
      <a:dk2>
        <a:srgbClr val="000000"/>
      </a:dk2>
      <a:lt2>
        <a:srgbClr val="800000"/>
      </a:lt2>
      <a:accent1>
        <a:srgbClr val="FF5050"/>
      </a:accent1>
      <a:accent2>
        <a:srgbClr val="CC3300"/>
      </a:accent2>
      <a:accent3>
        <a:srgbClr val="FFCAAA"/>
      </a:accent3>
      <a:accent4>
        <a:srgbClr val="000000"/>
      </a:accent4>
      <a:accent5>
        <a:srgbClr val="FFB3B3"/>
      </a:accent5>
      <a:accent6>
        <a:srgbClr val="B92D00"/>
      </a:accent6>
      <a:hlink>
        <a:srgbClr val="000000"/>
      </a:hlink>
      <a:folHlink>
        <a:srgbClr val="000000"/>
      </a:folHlink>
    </a:clrScheme>
    <a:fontScheme name="Wettbewerb">
      <a:majorFont>
        <a:latin typeface="Arial"/>
        <a:ea typeface=""/>
        <a:cs typeface=""/>
      </a:majorFont>
      <a:minorFont>
        <a:latin typeface="PoloST11KBuch"/>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FFFFFF"/>
        </a:solidFill>
        <a:ln w="9525" cap="flat" cmpd="sng" algn="ctr">
          <a:solidFill>
            <a:srgbClr val="000000"/>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20000"/>
          </a:spcBef>
          <a:spcAft>
            <a:spcPct val="0"/>
          </a:spcAft>
          <a:buClr>
            <a:schemeClr val="hlink"/>
          </a:buClr>
          <a:buSzTx/>
          <a:buFont typeface="Wingdings" pitchFamily="2" charset="2"/>
          <a:buNone/>
          <a:tabLst/>
          <a:defRPr kumimoji="0" lang="de-DE" sz="3800" b="0" i="0" u="none" strike="noStrike" cap="none" normalizeH="0" baseline="0" smtClean="0">
            <a:ln>
              <a:noFill/>
            </a:ln>
            <a:solidFill>
              <a:srgbClr val="000000"/>
            </a:solidFill>
            <a:effectLst/>
            <a:latin typeface="Arial" charset="0"/>
          </a:defRPr>
        </a:defPPr>
      </a:lstStyle>
    </a:spDef>
    <a:lnDef>
      <a:spPr bwMode="auto">
        <a:xfrm>
          <a:off x="0" y="0"/>
          <a:ext cx="1" cy="1"/>
        </a:xfrm>
        <a:custGeom>
          <a:avLst/>
          <a:gdLst/>
          <a:ahLst/>
          <a:cxnLst/>
          <a:rect l="0" t="0" r="0" b="0"/>
          <a:pathLst/>
        </a:custGeom>
        <a:solidFill>
          <a:srgbClr val="FFFFFF"/>
        </a:solidFill>
        <a:ln w="9525" cap="flat" cmpd="sng" algn="ctr">
          <a:solidFill>
            <a:srgbClr val="000000"/>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20000"/>
          </a:spcBef>
          <a:spcAft>
            <a:spcPct val="0"/>
          </a:spcAft>
          <a:buClr>
            <a:schemeClr val="hlink"/>
          </a:buClr>
          <a:buSzTx/>
          <a:buFont typeface="Wingdings" pitchFamily="2" charset="2"/>
          <a:buNone/>
          <a:tabLst/>
          <a:defRPr kumimoji="0" lang="de-DE" sz="3800" b="0" i="0" u="none" strike="noStrike" cap="none" normalizeH="0" baseline="0" smtClean="0">
            <a:ln>
              <a:noFill/>
            </a:ln>
            <a:solidFill>
              <a:srgbClr val="000000"/>
            </a:solidFill>
            <a:effectLst/>
            <a:latin typeface="Arial" charset="0"/>
          </a:defRPr>
        </a:defPPr>
      </a:lstStyle>
    </a:lnDef>
  </a:objectDefaults>
  <a:extraClrSchemeLst>
    <a:extraClrScheme>
      <a:clrScheme name="Wettbewerb 1">
        <a:dk1>
          <a:srgbClr val="800000"/>
        </a:dk1>
        <a:lt1>
          <a:srgbClr val="FFFFFF"/>
        </a:lt1>
        <a:dk2>
          <a:srgbClr val="FF9900"/>
        </a:dk2>
        <a:lt2>
          <a:srgbClr val="FFFF99"/>
        </a:lt2>
        <a:accent1>
          <a:srgbClr val="FF5050"/>
        </a:accent1>
        <a:accent2>
          <a:srgbClr val="CC3300"/>
        </a:accent2>
        <a:accent3>
          <a:srgbClr val="FFCAAA"/>
        </a:accent3>
        <a:accent4>
          <a:srgbClr val="DADADA"/>
        </a:accent4>
        <a:accent5>
          <a:srgbClr val="FFB3B3"/>
        </a:accent5>
        <a:accent6>
          <a:srgbClr val="B92D00"/>
        </a:accent6>
        <a:hlink>
          <a:srgbClr val="FFFF99"/>
        </a:hlink>
        <a:folHlink>
          <a:srgbClr val="FFCC00"/>
        </a:folHlink>
      </a:clrScheme>
      <a:clrMap bg1="dk2" tx1="lt1" bg2="dk1" tx2="lt2" accent1="accent1" accent2="accent2" accent3="accent3" accent4="accent4" accent5="accent5" accent6="accent6" hlink="hlink" folHlink="folHlink"/>
    </a:extraClrScheme>
    <a:extraClrScheme>
      <a:clrScheme name="Wettbewerb 2">
        <a:dk1>
          <a:srgbClr val="800000"/>
        </a:dk1>
        <a:lt1>
          <a:srgbClr val="FFFFFF"/>
        </a:lt1>
        <a:dk2>
          <a:srgbClr val="FF9900"/>
        </a:dk2>
        <a:lt2>
          <a:srgbClr val="FFFF99"/>
        </a:lt2>
        <a:accent1>
          <a:srgbClr val="FF5050"/>
        </a:accent1>
        <a:accent2>
          <a:srgbClr val="CC3300"/>
        </a:accent2>
        <a:accent3>
          <a:srgbClr val="FFCAAA"/>
        </a:accent3>
        <a:accent4>
          <a:srgbClr val="DADADA"/>
        </a:accent4>
        <a:accent5>
          <a:srgbClr val="FFB3B3"/>
        </a:accent5>
        <a:accent6>
          <a:srgbClr val="B92D00"/>
        </a:accent6>
        <a:hlink>
          <a:srgbClr val="333399"/>
        </a:hlink>
        <a:folHlink>
          <a:srgbClr val="FFCC00"/>
        </a:folHlink>
      </a:clrScheme>
      <a:clrMap bg1="dk2" tx1="lt1" bg2="dk1" tx2="lt2" accent1="accent1" accent2="accent2" accent3="accent3" accent4="accent4" accent5="accent5" accent6="accent6" hlink="hlink" folHlink="folHlink"/>
    </a:extraClrScheme>
    <a:extraClrScheme>
      <a:clrScheme name="Wettbewerb 3">
        <a:dk1>
          <a:srgbClr val="800000"/>
        </a:dk1>
        <a:lt1>
          <a:srgbClr val="FFFFFF"/>
        </a:lt1>
        <a:dk2>
          <a:srgbClr val="FF9900"/>
        </a:dk2>
        <a:lt2>
          <a:srgbClr val="FFFF99"/>
        </a:lt2>
        <a:accent1>
          <a:srgbClr val="FF5050"/>
        </a:accent1>
        <a:accent2>
          <a:srgbClr val="CC3300"/>
        </a:accent2>
        <a:accent3>
          <a:srgbClr val="FFCAAA"/>
        </a:accent3>
        <a:accent4>
          <a:srgbClr val="DADADA"/>
        </a:accent4>
        <a:accent5>
          <a:srgbClr val="FFB3B3"/>
        </a:accent5>
        <a:accent6>
          <a:srgbClr val="B92D00"/>
        </a:accent6>
        <a:hlink>
          <a:srgbClr val="FF9900"/>
        </a:hlink>
        <a:folHlink>
          <a:srgbClr val="FF9900"/>
        </a:folHlink>
      </a:clrScheme>
      <a:clrMap bg1="dk2" tx1="lt1" bg2="dk1" tx2="lt2" accent1="accent1" accent2="accent2" accent3="accent3" accent4="accent4" accent5="accent5" accent6="accent6" hlink="hlink" folHlink="folHlink"/>
    </a:extraClrScheme>
    <a:extraClrScheme>
      <a:clrScheme name="Wettbewerb 4">
        <a:dk1>
          <a:srgbClr val="800000"/>
        </a:dk1>
        <a:lt1>
          <a:srgbClr val="FFFFFF"/>
        </a:lt1>
        <a:dk2>
          <a:srgbClr val="FF9900"/>
        </a:dk2>
        <a:lt2>
          <a:srgbClr val="FFFF99"/>
        </a:lt2>
        <a:accent1>
          <a:srgbClr val="FF5050"/>
        </a:accent1>
        <a:accent2>
          <a:srgbClr val="CC3300"/>
        </a:accent2>
        <a:accent3>
          <a:srgbClr val="FFCAAA"/>
        </a:accent3>
        <a:accent4>
          <a:srgbClr val="DADADA"/>
        </a:accent4>
        <a:accent5>
          <a:srgbClr val="FFB3B3"/>
        </a:accent5>
        <a:accent6>
          <a:srgbClr val="B92D00"/>
        </a:accent6>
        <a:hlink>
          <a:srgbClr val="000000"/>
        </a:hlink>
        <a:folHlink>
          <a:srgbClr val="FF9900"/>
        </a:folHlink>
      </a:clrScheme>
      <a:clrMap bg1="dk2" tx1="lt1" bg2="dk1" tx2="lt2" accent1="accent1" accent2="accent2" accent3="accent3" accent4="accent4" accent5="accent5" accent6="accent6" hlink="hlink" folHlink="folHlink"/>
    </a:extraClrScheme>
    <a:extraClrScheme>
      <a:clrScheme name="Wettbewerb 5">
        <a:dk1>
          <a:srgbClr val="000000"/>
        </a:dk1>
        <a:lt1>
          <a:srgbClr val="FF9900"/>
        </a:lt1>
        <a:dk2>
          <a:srgbClr val="FFFF99"/>
        </a:dk2>
        <a:lt2>
          <a:srgbClr val="800000"/>
        </a:lt2>
        <a:accent1>
          <a:srgbClr val="FF5050"/>
        </a:accent1>
        <a:accent2>
          <a:srgbClr val="CC3300"/>
        </a:accent2>
        <a:accent3>
          <a:srgbClr val="FFCAAA"/>
        </a:accent3>
        <a:accent4>
          <a:srgbClr val="000000"/>
        </a:accent4>
        <a:accent5>
          <a:srgbClr val="FFB3B3"/>
        </a:accent5>
        <a:accent6>
          <a:srgbClr val="B92D00"/>
        </a:accent6>
        <a:hlink>
          <a:srgbClr val="000000"/>
        </a:hlink>
        <a:folHlink>
          <a:srgbClr val="000000"/>
        </a:folHlink>
      </a:clrScheme>
      <a:clrMap bg1="lt1" tx1="dk1" bg2="lt2" tx2="dk2" accent1="accent1" accent2="accent2" accent3="accent3" accent4="accent4" accent5="accent5" accent6="accent6" hlink="hlink" folHlink="folHlink"/>
    </a:extraClrScheme>
    <a:extraClrScheme>
      <a:clrScheme name="Wettbewerb 6">
        <a:dk1>
          <a:srgbClr val="000000"/>
        </a:dk1>
        <a:lt1>
          <a:srgbClr val="FF9900"/>
        </a:lt1>
        <a:dk2>
          <a:srgbClr val="000000"/>
        </a:dk2>
        <a:lt2>
          <a:srgbClr val="800000"/>
        </a:lt2>
        <a:accent1>
          <a:srgbClr val="FF5050"/>
        </a:accent1>
        <a:accent2>
          <a:srgbClr val="CC3300"/>
        </a:accent2>
        <a:accent3>
          <a:srgbClr val="FFCAAA"/>
        </a:accent3>
        <a:accent4>
          <a:srgbClr val="000000"/>
        </a:accent4>
        <a:accent5>
          <a:srgbClr val="FFB3B3"/>
        </a:accent5>
        <a:accent6>
          <a:srgbClr val="B92D00"/>
        </a:accent6>
        <a:hlink>
          <a:srgbClr val="FFFFFF"/>
        </a:hlink>
        <a:folHlink>
          <a:srgbClr val="FFFFFF"/>
        </a:folHlink>
      </a:clrScheme>
      <a:clrMap bg1="lt1" tx1="dk1" bg2="lt2" tx2="dk2" accent1="accent1" accent2="accent2" accent3="accent3" accent4="accent4" accent5="accent5" accent6="accent6" hlink="hlink" folHlink="folHlink"/>
    </a:extraClrScheme>
    <a:extraClrScheme>
      <a:clrScheme name="BioTOP 4 1">
        <a:dk1>
          <a:srgbClr val="800000"/>
        </a:dk1>
        <a:lt1>
          <a:srgbClr val="FFFFFF"/>
        </a:lt1>
        <a:dk2>
          <a:srgbClr val="FF9900"/>
        </a:dk2>
        <a:lt2>
          <a:srgbClr val="FFFF99"/>
        </a:lt2>
        <a:accent1>
          <a:srgbClr val="FF5050"/>
        </a:accent1>
        <a:accent2>
          <a:srgbClr val="CC3300"/>
        </a:accent2>
        <a:accent3>
          <a:srgbClr val="FFCAAA"/>
        </a:accent3>
        <a:accent4>
          <a:srgbClr val="DADADA"/>
        </a:accent4>
        <a:accent5>
          <a:srgbClr val="FFB3B3"/>
        </a:accent5>
        <a:accent6>
          <a:srgbClr val="B92D00"/>
        </a:accent6>
        <a:hlink>
          <a:srgbClr val="FFFF99"/>
        </a:hlink>
        <a:folHlink>
          <a:srgbClr val="FFCC00"/>
        </a:folHlink>
      </a:clrScheme>
      <a:clrMap bg1="dk2" tx1="lt1" bg2="dk1" tx2="lt2" accent1="accent1" accent2="accent2" accent3="accent3" accent4="accent4" accent5="accent5" accent6="accent6" hlink="hlink" folHlink="folHlink"/>
    </a:extraClrScheme>
    <a:extraClrScheme>
      <a:clrScheme name="BioTOP 4 2">
        <a:dk1>
          <a:srgbClr val="800000"/>
        </a:dk1>
        <a:lt1>
          <a:srgbClr val="FFFFFF"/>
        </a:lt1>
        <a:dk2>
          <a:srgbClr val="FF9900"/>
        </a:dk2>
        <a:lt2>
          <a:srgbClr val="FFFF99"/>
        </a:lt2>
        <a:accent1>
          <a:srgbClr val="FF5050"/>
        </a:accent1>
        <a:accent2>
          <a:srgbClr val="CC3300"/>
        </a:accent2>
        <a:accent3>
          <a:srgbClr val="FFCAAA"/>
        </a:accent3>
        <a:accent4>
          <a:srgbClr val="DADADA"/>
        </a:accent4>
        <a:accent5>
          <a:srgbClr val="FFB3B3"/>
        </a:accent5>
        <a:accent6>
          <a:srgbClr val="B92D00"/>
        </a:accent6>
        <a:hlink>
          <a:srgbClr val="333399"/>
        </a:hlink>
        <a:folHlink>
          <a:srgbClr val="FFCC00"/>
        </a:folHlink>
      </a:clrScheme>
      <a:clrMap bg1="dk2" tx1="lt1" bg2="dk1" tx2="lt2" accent1="accent1" accent2="accent2" accent3="accent3" accent4="accent4" accent5="accent5" accent6="accent6" hlink="hlink" folHlink="folHlink"/>
    </a:extraClrScheme>
    <a:extraClrScheme>
      <a:clrScheme name="BioTOP 4 3">
        <a:dk1>
          <a:srgbClr val="800000"/>
        </a:dk1>
        <a:lt1>
          <a:srgbClr val="FFFFFF"/>
        </a:lt1>
        <a:dk2>
          <a:srgbClr val="FF9900"/>
        </a:dk2>
        <a:lt2>
          <a:srgbClr val="FFFF99"/>
        </a:lt2>
        <a:accent1>
          <a:srgbClr val="FF5050"/>
        </a:accent1>
        <a:accent2>
          <a:srgbClr val="CC3300"/>
        </a:accent2>
        <a:accent3>
          <a:srgbClr val="FFCAAA"/>
        </a:accent3>
        <a:accent4>
          <a:srgbClr val="DADADA"/>
        </a:accent4>
        <a:accent5>
          <a:srgbClr val="FFB3B3"/>
        </a:accent5>
        <a:accent6>
          <a:srgbClr val="B92D00"/>
        </a:accent6>
        <a:hlink>
          <a:srgbClr val="FF9900"/>
        </a:hlink>
        <a:folHlink>
          <a:srgbClr val="FF9900"/>
        </a:folHlink>
      </a:clrScheme>
      <a:clrMap bg1="dk2" tx1="lt1" bg2="dk1" tx2="lt2" accent1="accent1" accent2="accent2" accent3="accent3" accent4="accent4" accent5="accent5" accent6="accent6" hlink="hlink" folHlink="folHlink"/>
    </a:extraClrScheme>
    <a:extraClrScheme>
      <a:clrScheme name="BioTOP 4 4">
        <a:dk1>
          <a:srgbClr val="800000"/>
        </a:dk1>
        <a:lt1>
          <a:srgbClr val="FFFFFF"/>
        </a:lt1>
        <a:dk2>
          <a:srgbClr val="FF9900"/>
        </a:dk2>
        <a:lt2>
          <a:srgbClr val="FFFF99"/>
        </a:lt2>
        <a:accent1>
          <a:srgbClr val="FF5050"/>
        </a:accent1>
        <a:accent2>
          <a:srgbClr val="CC3300"/>
        </a:accent2>
        <a:accent3>
          <a:srgbClr val="FFCAAA"/>
        </a:accent3>
        <a:accent4>
          <a:srgbClr val="DADADA"/>
        </a:accent4>
        <a:accent5>
          <a:srgbClr val="FFB3B3"/>
        </a:accent5>
        <a:accent6>
          <a:srgbClr val="B92D00"/>
        </a:accent6>
        <a:hlink>
          <a:srgbClr val="000000"/>
        </a:hlink>
        <a:folHlink>
          <a:srgbClr val="FF9900"/>
        </a:folHlink>
      </a:clrScheme>
      <a:clrMap bg1="dk2" tx1="lt1" bg2="dk1" tx2="lt2" accent1="accent1" accent2="accent2" accent3="accent3" accent4="accent4" accent5="accent5" accent6="accent6" hlink="hlink" folHlink="folHlink"/>
    </a:extraClrScheme>
    <a:extraClrScheme>
      <a:clrScheme name="BioTOP 4 5">
        <a:dk1>
          <a:srgbClr val="000000"/>
        </a:dk1>
        <a:lt1>
          <a:srgbClr val="FF9900"/>
        </a:lt1>
        <a:dk2>
          <a:srgbClr val="FFFF99"/>
        </a:dk2>
        <a:lt2>
          <a:srgbClr val="800000"/>
        </a:lt2>
        <a:accent1>
          <a:srgbClr val="FF5050"/>
        </a:accent1>
        <a:accent2>
          <a:srgbClr val="CC3300"/>
        </a:accent2>
        <a:accent3>
          <a:srgbClr val="FFCAAA"/>
        </a:accent3>
        <a:accent4>
          <a:srgbClr val="000000"/>
        </a:accent4>
        <a:accent5>
          <a:srgbClr val="FFB3B3"/>
        </a:accent5>
        <a:accent6>
          <a:srgbClr val="B92D00"/>
        </a:accent6>
        <a:hlink>
          <a:srgbClr val="000000"/>
        </a:hlink>
        <a:folHlink>
          <a:srgbClr val="000000"/>
        </a:folHlink>
      </a:clrScheme>
      <a:clrMap bg1="lt1" tx1="dk1" bg2="lt2" tx2="dk2" accent1="accent1" accent2="accent2" accent3="accent3" accent4="accent4" accent5="accent5" accent6="accent6" hlink="hlink" folHlink="folHlink"/>
    </a:extraClrScheme>
    <a:extraClrScheme>
      <a:clrScheme name="BioTOP 4 6">
        <a:dk1>
          <a:srgbClr val="000000"/>
        </a:dk1>
        <a:lt1>
          <a:srgbClr val="FF9900"/>
        </a:lt1>
        <a:dk2>
          <a:srgbClr val="000000"/>
        </a:dk2>
        <a:lt2>
          <a:srgbClr val="800000"/>
        </a:lt2>
        <a:accent1>
          <a:srgbClr val="FF5050"/>
        </a:accent1>
        <a:accent2>
          <a:srgbClr val="CC3300"/>
        </a:accent2>
        <a:accent3>
          <a:srgbClr val="FFCAAA"/>
        </a:accent3>
        <a:accent4>
          <a:srgbClr val="000000"/>
        </a:accent4>
        <a:accent5>
          <a:srgbClr val="FFB3B3"/>
        </a:accent5>
        <a:accent6>
          <a:srgbClr val="B92D00"/>
        </a:accent6>
        <a:hlink>
          <a:srgbClr val="FFFFFF"/>
        </a:hlink>
        <a:folHlink>
          <a:srgbClr val="FFFFFF"/>
        </a:folHlink>
      </a:clrScheme>
      <a:clrMap bg1="lt1" tx1="dk1" bg2="lt2" tx2="dk2" accent1="accent1" accent2="accent2" accent3="accent3" accent4="accent4" accent5="accent5" accent6="accent6" hlink="hlink" folHlink="folHlink"/>
    </a:extraClrScheme>
    <a:extraClrScheme>
      <a:clrScheme name="BioTOP 4 7">
        <a:dk1>
          <a:srgbClr val="000000"/>
        </a:dk1>
        <a:lt1>
          <a:srgbClr val="FF9900"/>
        </a:lt1>
        <a:dk2>
          <a:srgbClr val="000000"/>
        </a:dk2>
        <a:lt2>
          <a:srgbClr val="800000"/>
        </a:lt2>
        <a:accent1>
          <a:srgbClr val="FF5050"/>
        </a:accent1>
        <a:accent2>
          <a:srgbClr val="CC3300"/>
        </a:accent2>
        <a:accent3>
          <a:srgbClr val="FFCAAA"/>
        </a:accent3>
        <a:accent4>
          <a:srgbClr val="000000"/>
        </a:accent4>
        <a:accent5>
          <a:srgbClr val="FFB3B3"/>
        </a:accent5>
        <a:accent6>
          <a:srgbClr val="B92D00"/>
        </a:accent6>
        <a:hlink>
          <a:srgbClr val="000000"/>
        </a:hlink>
        <a:folHlink>
          <a:srgbClr val="00000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Benutzerdefiniertes Design">
  <a:themeElements>
    <a:clrScheme name="Benutzerdefiniertes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Benutzerdefiniertes Design">
      <a:majorFont>
        <a:latin typeface="PoloST11KLeicht"/>
        <a:ea typeface=""/>
        <a:cs typeface=""/>
      </a:majorFont>
      <a:minorFont>
        <a:latin typeface="PoloST11KBuch"/>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FFFFFF"/>
        </a:solidFill>
        <a:ln w="9525" cap="flat" cmpd="sng" algn="ctr">
          <a:solidFill>
            <a:srgbClr val="000000"/>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20000"/>
          </a:spcBef>
          <a:spcAft>
            <a:spcPct val="0"/>
          </a:spcAft>
          <a:buClr>
            <a:schemeClr val="hlink"/>
          </a:buClr>
          <a:buSzTx/>
          <a:buFont typeface="Wingdings" pitchFamily="2" charset="2"/>
          <a:buNone/>
          <a:tabLst/>
          <a:defRPr kumimoji="0" lang="de-DE" sz="3800" b="0" i="0" u="none" strike="noStrike" cap="none" normalizeH="0" baseline="0" smtClean="0">
            <a:ln>
              <a:noFill/>
            </a:ln>
            <a:solidFill>
              <a:srgbClr val="000000"/>
            </a:solidFill>
            <a:effectLst/>
            <a:latin typeface="Arial" charset="0"/>
          </a:defRPr>
        </a:defPPr>
      </a:lstStyle>
    </a:spDef>
    <a:lnDef>
      <a:spPr bwMode="auto">
        <a:xfrm>
          <a:off x="0" y="0"/>
          <a:ext cx="1" cy="1"/>
        </a:xfrm>
        <a:custGeom>
          <a:avLst/>
          <a:gdLst/>
          <a:ahLst/>
          <a:cxnLst/>
          <a:rect l="0" t="0" r="0" b="0"/>
          <a:pathLst/>
        </a:custGeom>
        <a:solidFill>
          <a:srgbClr val="FFFFFF"/>
        </a:solidFill>
        <a:ln w="9525" cap="flat" cmpd="sng" algn="ctr">
          <a:solidFill>
            <a:srgbClr val="000000"/>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20000"/>
          </a:spcBef>
          <a:spcAft>
            <a:spcPct val="0"/>
          </a:spcAft>
          <a:buClr>
            <a:schemeClr val="hlink"/>
          </a:buClr>
          <a:buSzTx/>
          <a:buFont typeface="Wingdings" pitchFamily="2" charset="2"/>
          <a:buNone/>
          <a:tabLst/>
          <a:defRPr kumimoji="0" lang="de-DE" sz="3800" b="0" i="0" u="none" strike="noStrike" cap="none" normalizeH="0" baseline="0" smtClean="0">
            <a:ln>
              <a:noFill/>
            </a:ln>
            <a:solidFill>
              <a:srgbClr val="000000"/>
            </a:solidFill>
            <a:effectLst/>
            <a:latin typeface="Arial" charset="0"/>
          </a:defRPr>
        </a:defPPr>
      </a:lstStyle>
    </a:lnDef>
  </a:objectDefaults>
  <a:extraClrSchemeLst>
    <a:extraClrScheme>
      <a:clrScheme name="Benutzerdefiniertes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enutzerdefiniertes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enutzerdefiniertes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enutzerdefiniertes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enutzerdefiniertes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enutzerdefiniertes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enutzerdefiniertes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enutzerdefiniertes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enutzerdefiniertes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enutzerdefiniertes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enutzerdefiniertes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enutzerdefiniertes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Benutzerdefiniertes Design 13">
        <a:dk1>
          <a:srgbClr val="800000"/>
        </a:dk1>
        <a:lt1>
          <a:srgbClr val="FFFFFF"/>
        </a:lt1>
        <a:dk2>
          <a:srgbClr val="FF9900"/>
        </a:dk2>
        <a:lt2>
          <a:srgbClr val="FFFF99"/>
        </a:lt2>
        <a:accent1>
          <a:srgbClr val="FF5050"/>
        </a:accent1>
        <a:accent2>
          <a:srgbClr val="CC3300"/>
        </a:accent2>
        <a:accent3>
          <a:srgbClr val="FFCAAA"/>
        </a:accent3>
        <a:accent4>
          <a:srgbClr val="DADADA"/>
        </a:accent4>
        <a:accent5>
          <a:srgbClr val="FFB3B3"/>
        </a:accent5>
        <a:accent6>
          <a:srgbClr val="B92D00"/>
        </a:accent6>
        <a:hlink>
          <a:srgbClr val="333399"/>
        </a:hlink>
        <a:folHlink>
          <a:srgbClr val="FFCC00"/>
        </a:folHlink>
      </a:clrScheme>
      <a:clrMap bg1="dk2" tx1="lt1" bg2="dk1" tx2="lt2" accent1="accent1" accent2="accent2" accent3="accent3" accent4="accent4" accent5="accent5" accent6="accent6" hlink="hlink" folHlink="folHlink"/>
    </a:extraClrScheme>
    <a:extraClrScheme>
      <a:clrScheme name="Benutzerdefiniertes Design 14">
        <a:dk1>
          <a:srgbClr val="800000"/>
        </a:dk1>
        <a:lt1>
          <a:srgbClr val="FFFFFF"/>
        </a:lt1>
        <a:dk2>
          <a:srgbClr val="FF9900"/>
        </a:dk2>
        <a:lt2>
          <a:srgbClr val="FFFF99"/>
        </a:lt2>
        <a:accent1>
          <a:srgbClr val="FF5050"/>
        </a:accent1>
        <a:accent2>
          <a:srgbClr val="CC3300"/>
        </a:accent2>
        <a:accent3>
          <a:srgbClr val="FFCAAA"/>
        </a:accent3>
        <a:accent4>
          <a:srgbClr val="DADADA"/>
        </a:accent4>
        <a:accent5>
          <a:srgbClr val="FFB3B3"/>
        </a:accent5>
        <a:accent6>
          <a:srgbClr val="B92D00"/>
        </a:accent6>
        <a:hlink>
          <a:srgbClr val="FF9900"/>
        </a:hlink>
        <a:folHlink>
          <a:srgbClr val="FF9900"/>
        </a:folHlink>
      </a:clrScheme>
      <a:clrMap bg1="dk2" tx1="lt1" bg2="dk1" tx2="lt2" accent1="accent1" accent2="accent2" accent3="accent3" accent4="accent4" accent5="accent5" accent6="accent6" hlink="hlink" folHlink="folHlink"/>
    </a:extraClrScheme>
    <a:extraClrScheme>
      <a:clrScheme name="Benutzerdefiniertes Design 15">
        <a:dk1>
          <a:srgbClr val="800000"/>
        </a:dk1>
        <a:lt1>
          <a:srgbClr val="FFFFFF"/>
        </a:lt1>
        <a:dk2>
          <a:srgbClr val="FF9900"/>
        </a:dk2>
        <a:lt2>
          <a:srgbClr val="FFFF99"/>
        </a:lt2>
        <a:accent1>
          <a:srgbClr val="FF5050"/>
        </a:accent1>
        <a:accent2>
          <a:srgbClr val="CC3300"/>
        </a:accent2>
        <a:accent3>
          <a:srgbClr val="FFCAAA"/>
        </a:accent3>
        <a:accent4>
          <a:srgbClr val="DADADA"/>
        </a:accent4>
        <a:accent5>
          <a:srgbClr val="FFB3B3"/>
        </a:accent5>
        <a:accent6>
          <a:srgbClr val="B92D00"/>
        </a:accent6>
        <a:hlink>
          <a:srgbClr val="000000"/>
        </a:hlink>
        <a:folHlink>
          <a:srgbClr val="FF9900"/>
        </a:folHlink>
      </a:clrScheme>
      <a:clrMap bg1="dk2" tx1="lt1" bg2="dk1" tx2="lt2" accent1="accent1" accent2="accent2" accent3="accent3" accent4="accent4" accent5="accent5" accent6="accent6" hlink="hlink" folHlink="folHlink"/>
    </a:extraClrScheme>
    <a:extraClrScheme>
      <a:clrScheme name="Benutzerdefiniertes Design 16">
        <a:dk1>
          <a:srgbClr val="000000"/>
        </a:dk1>
        <a:lt1>
          <a:srgbClr val="FF9900"/>
        </a:lt1>
        <a:dk2>
          <a:srgbClr val="FFFF99"/>
        </a:dk2>
        <a:lt2>
          <a:srgbClr val="800000"/>
        </a:lt2>
        <a:accent1>
          <a:srgbClr val="FF5050"/>
        </a:accent1>
        <a:accent2>
          <a:srgbClr val="CC3300"/>
        </a:accent2>
        <a:accent3>
          <a:srgbClr val="FFCAAA"/>
        </a:accent3>
        <a:accent4>
          <a:srgbClr val="000000"/>
        </a:accent4>
        <a:accent5>
          <a:srgbClr val="FFB3B3"/>
        </a:accent5>
        <a:accent6>
          <a:srgbClr val="B92D00"/>
        </a:accent6>
        <a:hlink>
          <a:srgbClr val="000000"/>
        </a:hlink>
        <a:folHlink>
          <a:srgbClr val="000000"/>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BioTOP  4 7">
    <a:dk1>
      <a:srgbClr val="000000"/>
    </a:dk1>
    <a:lt1>
      <a:srgbClr val="FF9900"/>
    </a:lt1>
    <a:dk2>
      <a:srgbClr val="000000"/>
    </a:dk2>
    <a:lt2>
      <a:srgbClr val="800000"/>
    </a:lt2>
    <a:accent1>
      <a:srgbClr val="FF5050"/>
    </a:accent1>
    <a:accent2>
      <a:srgbClr val="CC3300"/>
    </a:accent2>
    <a:accent3>
      <a:srgbClr val="FFCAAA"/>
    </a:accent3>
    <a:accent4>
      <a:srgbClr val="000000"/>
    </a:accent4>
    <a:accent5>
      <a:srgbClr val="FFB3B3"/>
    </a:accent5>
    <a:accent6>
      <a:srgbClr val="B92D00"/>
    </a:accent6>
    <a:hlink>
      <a:srgbClr val="000000"/>
    </a:hlink>
    <a:folHlink>
      <a:srgbClr val="000000"/>
    </a:folHlink>
  </a:clrScheme>
</a:themeOverride>
</file>

<file path=docProps/app.xml><?xml version="1.0" encoding="utf-8"?>
<Properties xmlns="http://schemas.openxmlformats.org/officeDocument/2006/extended-properties" xmlns:vt="http://schemas.openxmlformats.org/officeDocument/2006/docPropsVTypes">
  <Template>070327_EMFR</Template>
  <TotalTime>0</TotalTime>
  <Words>286</Words>
  <Application>Microsoft Office PowerPoint</Application>
  <PresentationFormat>Bildschirmpräsentation (4:3)</PresentationFormat>
  <Paragraphs>49</Paragraphs>
  <Slides>4</Slides>
  <Notes>1</Notes>
  <HiddenSlides>0</HiddenSlides>
  <MMClips>0</MMClips>
  <ScaleCrop>false</ScaleCrop>
  <HeadingPairs>
    <vt:vector size="6" baseType="variant">
      <vt:variant>
        <vt:lpstr>Verwendete Schriftarten</vt:lpstr>
      </vt:variant>
      <vt:variant>
        <vt:i4>5</vt:i4>
      </vt:variant>
      <vt:variant>
        <vt:lpstr>Design</vt:lpstr>
      </vt:variant>
      <vt:variant>
        <vt:i4>2</vt:i4>
      </vt:variant>
      <vt:variant>
        <vt:lpstr>Folientitel</vt:lpstr>
      </vt:variant>
      <vt:variant>
        <vt:i4>4</vt:i4>
      </vt:variant>
    </vt:vector>
  </HeadingPairs>
  <TitlesOfParts>
    <vt:vector size="11" baseType="lpstr">
      <vt:lpstr>Arial</vt:lpstr>
      <vt:lpstr>Calibri</vt:lpstr>
      <vt:lpstr>PoloST11KBuch</vt:lpstr>
      <vt:lpstr>PoloST11KLeicht</vt:lpstr>
      <vt:lpstr>Wingdings</vt:lpstr>
      <vt:lpstr>BioTOP 4</vt:lpstr>
      <vt:lpstr>Benutzerdefiniertes Design</vt:lpstr>
      <vt:lpstr>Insulinherstellung durch Bakterien  und ihre Plasmide</vt:lpstr>
      <vt:lpstr>Der Kreislauf des Kohlenstoffs</vt:lpstr>
      <vt:lpstr>Der Kreislauf des Kohlenstoffs</vt:lpstr>
      <vt:lpstr>Tafelbildinfo</vt:lpstr>
    </vt:vector>
  </TitlesOfParts>
  <Company>Österreichischer Bundesverlag Schulbuch GmbH, Wien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Embryo-Transfer in der Rinderzucht</dc:title>
  <dc:creator>Sabrina</dc:creator>
  <cp:lastModifiedBy>Sabrina Masek</cp:lastModifiedBy>
  <cp:revision>314</cp:revision>
  <dcterms:created xsi:type="dcterms:W3CDTF">2008-04-29T08:40:23Z</dcterms:created>
  <dcterms:modified xsi:type="dcterms:W3CDTF">2026-03-12T10:09:36Z</dcterms:modified>
</cp:coreProperties>
</file>