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16" r:id="rId5"/>
    <p:sldId id="317" r:id="rId6"/>
    <p:sldId id="314" r:id="rId7"/>
    <p:sldId id="315" r:id="rId8"/>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E36C0A"/>
    <a:srgbClr val="FBC69B"/>
    <a:srgbClr val="A8CCD9"/>
    <a:srgbClr val="549BB5"/>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p:scale>
          <a:sx n="100" d="100"/>
          <a:sy n="100" d="100"/>
        </p:scale>
        <p:origin x="946" y="-20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39BDF44-4E26-1591-842A-B7F514BB7E7F}"/>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B48FE17-2F70-8499-7458-6F9A91126234}"/>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2F077DA0-7B15-B867-8802-DA77D139168A}"/>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9E692EA-83E3-86E1-9FA5-5CEE68AE4456}"/>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0B3B5086-CC63-124F-8D70-895EA1F2356A}"/>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369C9F11-ED29-DD61-48CC-CEDCC9C8FA4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690958E2-7A3E-4266-8F89-AB67F0AA1DE4}"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005E056-C71B-50F1-5144-245ABB1D72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47F8E09-BDC2-4024-9216-EF1E87FCF8DD}"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55D4211A-E224-05F9-F0BD-8799186EEF4A}"/>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90AA58B6-9880-8595-DE62-8C70B56886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8CB3883-35FF-8932-20F1-E721AB2DB1FE}"/>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8503E6C0-3566-51B4-9777-5B1EE9D21737}"/>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E8095B8E-2E21-1124-B03A-297CA30D0818}"/>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6A049E9E-F97B-DFC9-D8C5-D8D158154D2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01933966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8618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76142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369067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4082678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79083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240165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34404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60642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25771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777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459645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37136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764683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081299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26408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4817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0556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72356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07788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349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19314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4733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A87F6775-7524-1DA1-A6C8-5E2FC0403A91}"/>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EAC97496-9BAE-300C-7F0D-1D14F6B5EE70}"/>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DAF33A87-0B7C-FB29-55B4-A17ABC9F7BE6}"/>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3D8C191B-62A5-C247-3C5F-59B012C43D1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6D4A7FCF-1B7B-FFD4-7038-E092EE2863E6}"/>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E6B9BAF8-DC11-13C7-4BC8-9319B1D3E6A8}"/>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0630740E-FC49-3608-1F01-ED034DEC2CDF}"/>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92DBD13-DF05-BE9C-DC89-EED319AFB415}"/>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8798A66D-5F23-85DE-0194-687294164C04}"/>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Körperbau der Biene</a:t>
            </a:r>
          </a:p>
        </p:txBody>
      </p:sp>
      <p:sp>
        <p:nvSpPr>
          <p:cNvPr id="5123" name="Text Box 17">
            <a:extLst>
              <a:ext uri="{FF2B5EF4-FFF2-40B4-BE49-F238E27FC236}">
                <a16:creationId xmlns:a16="http://schemas.microsoft.com/office/drawing/2014/main" id="{CF7CE881-4C72-AF76-6E45-A473851DECFC}"/>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mit Beschriftung</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173BBF5-39A5-82B1-B70A-FB981A10C039}"/>
              </a:ext>
            </a:extLst>
          </p:cNvPr>
          <p:cNvSpPr>
            <a:spLocks noGrp="1" noChangeArrowheads="1"/>
          </p:cNvSpPr>
          <p:nvPr>
            <p:ph type="title"/>
          </p:nvPr>
        </p:nvSpPr>
        <p:spPr/>
        <p:txBody>
          <a:bodyPr/>
          <a:lstStyle/>
          <a:p>
            <a:r>
              <a:rPr lang="de-DE" altLang="de-DE"/>
              <a:t>Der Körperbau der Biene</a:t>
            </a:r>
          </a:p>
        </p:txBody>
      </p:sp>
      <p:grpSp>
        <p:nvGrpSpPr>
          <p:cNvPr id="7171" name="Group 146">
            <a:extLst>
              <a:ext uri="{FF2B5EF4-FFF2-40B4-BE49-F238E27FC236}">
                <a16:creationId xmlns:a16="http://schemas.microsoft.com/office/drawing/2014/main" id="{66246F87-F1CD-20BC-511C-F04C591D1C71}"/>
              </a:ext>
            </a:extLst>
          </p:cNvPr>
          <p:cNvGrpSpPr>
            <a:grpSpLocks/>
          </p:cNvGrpSpPr>
          <p:nvPr/>
        </p:nvGrpSpPr>
        <p:grpSpPr bwMode="auto">
          <a:xfrm>
            <a:off x="250825" y="4292600"/>
            <a:ext cx="2520950" cy="366713"/>
            <a:chOff x="204" y="2704"/>
            <a:chExt cx="1588" cy="231"/>
          </a:xfrm>
        </p:grpSpPr>
        <p:sp>
          <p:nvSpPr>
            <p:cNvPr id="7268" name="Rectangle 147">
              <a:extLst>
                <a:ext uri="{FF2B5EF4-FFF2-40B4-BE49-F238E27FC236}">
                  <a16:creationId xmlns:a16="http://schemas.microsoft.com/office/drawing/2014/main" id="{8B1E670A-75F9-D539-6958-5B631C8A0C96}"/>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E1DC5D62-8140-E607-0202-F7065AE3CA1A}"/>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C0E9DA60-6B2C-A2FA-3F6D-D05A3BC57C4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6C3C770F-F27F-1962-89F5-6F66A4E688F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28892E81-4699-07BA-4BB3-C9AF2BFD66F2}"/>
              </a:ext>
            </a:extLst>
          </p:cNvPr>
          <p:cNvGrpSpPr>
            <a:grpSpLocks/>
          </p:cNvGrpSpPr>
          <p:nvPr/>
        </p:nvGrpSpPr>
        <p:grpSpPr bwMode="auto">
          <a:xfrm>
            <a:off x="250825" y="5300663"/>
            <a:ext cx="2520950" cy="366712"/>
            <a:chOff x="204" y="3022"/>
            <a:chExt cx="1588" cy="231"/>
          </a:xfrm>
        </p:grpSpPr>
        <p:sp>
          <p:nvSpPr>
            <p:cNvPr id="7264" name="Rectangle 152">
              <a:extLst>
                <a:ext uri="{FF2B5EF4-FFF2-40B4-BE49-F238E27FC236}">
                  <a16:creationId xmlns:a16="http://schemas.microsoft.com/office/drawing/2014/main" id="{D4312362-1C71-47CC-5788-C15257D8D1A5}"/>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A9788EF4-5099-FD50-CD46-CA70BB415237}"/>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078A2104-B34E-E3DD-6918-A787EFED1052}"/>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50D58E3E-B362-656D-DABF-BCD0F929D26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oup 156">
            <a:extLst>
              <a:ext uri="{FF2B5EF4-FFF2-40B4-BE49-F238E27FC236}">
                <a16:creationId xmlns:a16="http://schemas.microsoft.com/office/drawing/2014/main" id="{AB246576-FA46-2A12-D2F7-2B5C960DF5D9}"/>
              </a:ext>
            </a:extLst>
          </p:cNvPr>
          <p:cNvGrpSpPr>
            <a:grpSpLocks/>
          </p:cNvGrpSpPr>
          <p:nvPr/>
        </p:nvGrpSpPr>
        <p:grpSpPr bwMode="auto">
          <a:xfrm>
            <a:off x="250825" y="5803900"/>
            <a:ext cx="2520950" cy="366713"/>
            <a:chOff x="204" y="3339"/>
            <a:chExt cx="1588" cy="231"/>
          </a:xfrm>
        </p:grpSpPr>
        <p:sp>
          <p:nvSpPr>
            <p:cNvPr id="7260" name="Rectangle 157">
              <a:extLst>
                <a:ext uri="{FF2B5EF4-FFF2-40B4-BE49-F238E27FC236}">
                  <a16:creationId xmlns:a16="http://schemas.microsoft.com/office/drawing/2014/main" id="{F9BD4C77-F857-AC8B-79BA-AAFB68AC5FEB}"/>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61DEA2F6-0A71-1F2A-A3D8-D17162E3DB03}"/>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34787D43-A0C1-ACB8-3CB2-EF413F213BA2}"/>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D67A88C5-119B-2839-C737-E447F86D1B1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4" name="Group 161">
            <a:extLst>
              <a:ext uri="{FF2B5EF4-FFF2-40B4-BE49-F238E27FC236}">
                <a16:creationId xmlns:a16="http://schemas.microsoft.com/office/drawing/2014/main" id="{14FB1723-39E0-4650-5C50-3938160F90F2}"/>
              </a:ext>
            </a:extLst>
          </p:cNvPr>
          <p:cNvGrpSpPr>
            <a:grpSpLocks/>
          </p:cNvGrpSpPr>
          <p:nvPr/>
        </p:nvGrpSpPr>
        <p:grpSpPr bwMode="auto">
          <a:xfrm>
            <a:off x="3060700" y="4048122"/>
            <a:ext cx="2520950" cy="604838"/>
            <a:chOff x="204" y="3507"/>
            <a:chExt cx="1588" cy="381"/>
          </a:xfrm>
        </p:grpSpPr>
        <p:sp>
          <p:nvSpPr>
            <p:cNvPr id="7256" name="Rectangle 162">
              <a:extLst>
                <a:ext uri="{FF2B5EF4-FFF2-40B4-BE49-F238E27FC236}">
                  <a16:creationId xmlns:a16="http://schemas.microsoft.com/office/drawing/2014/main" id="{D9C2AD5E-E943-98FC-F47F-AE0BFAFB3101}"/>
                </a:ext>
              </a:extLst>
            </p:cNvPr>
            <p:cNvSpPr>
              <a:spLocks noChangeArrowheads="1"/>
            </p:cNvSpPr>
            <p:nvPr/>
          </p:nvSpPr>
          <p:spPr bwMode="auto">
            <a:xfrm>
              <a:off x="521" y="3507"/>
              <a:ext cx="1271" cy="37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63">
              <a:extLst>
                <a:ext uri="{FF2B5EF4-FFF2-40B4-BE49-F238E27FC236}">
                  <a16:creationId xmlns:a16="http://schemas.microsoft.com/office/drawing/2014/main" id="{AB49FCB7-B6DD-D7E7-D28A-95B924AA5A36}"/>
                </a:ext>
              </a:extLst>
            </p:cNvPr>
            <p:cNvGrpSpPr>
              <a:grpSpLocks/>
            </p:cNvGrpSpPr>
            <p:nvPr/>
          </p:nvGrpSpPr>
          <p:grpSpPr bwMode="auto">
            <a:xfrm>
              <a:off x="204" y="3657"/>
              <a:ext cx="227" cy="231"/>
              <a:chOff x="204" y="3657"/>
              <a:chExt cx="227" cy="231"/>
            </a:xfrm>
          </p:grpSpPr>
          <p:sp>
            <p:nvSpPr>
              <p:cNvPr id="7258" name="Oval 164">
                <a:extLst>
                  <a:ext uri="{FF2B5EF4-FFF2-40B4-BE49-F238E27FC236}">
                    <a16:creationId xmlns:a16="http://schemas.microsoft.com/office/drawing/2014/main" id="{6BAB6A57-650F-8528-6BB2-FEE001F4F0C7}"/>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65">
                <a:extLst>
                  <a:ext uri="{FF2B5EF4-FFF2-40B4-BE49-F238E27FC236}">
                    <a16:creationId xmlns:a16="http://schemas.microsoft.com/office/drawing/2014/main" id="{586AC574-3BDE-758D-7A75-B4A0A4B4482D}"/>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5" name="Group 166">
            <a:extLst>
              <a:ext uri="{FF2B5EF4-FFF2-40B4-BE49-F238E27FC236}">
                <a16:creationId xmlns:a16="http://schemas.microsoft.com/office/drawing/2014/main" id="{7EC4A584-1DC8-CB19-BBCC-D5B4D1E72C97}"/>
              </a:ext>
            </a:extLst>
          </p:cNvPr>
          <p:cNvGrpSpPr>
            <a:grpSpLocks/>
          </p:cNvGrpSpPr>
          <p:nvPr/>
        </p:nvGrpSpPr>
        <p:grpSpPr bwMode="auto">
          <a:xfrm>
            <a:off x="3059113" y="4803775"/>
            <a:ext cx="2520950" cy="366713"/>
            <a:chOff x="1882" y="2704"/>
            <a:chExt cx="1588" cy="231"/>
          </a:xfrm>
        </p:grpSpPr>
        <p:sp>
          <p:nvSpPr>
            <p:cNvPr id="7252" name="Rectangle 167">
              <a:extLst>
                <a:ext uri="{FF2B5EF4-FFF2-40B4-BE49-F238E27FC236}">
                  <a16:creationId xmlns:a16="http://schemas.microsoft.com/office/drawing/2014/main" id="{723F6776-01F2-246A-2D64-85B4C5B04290}"/>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68">
              <a:extLst>
                <a:ext uri="{FF2B5EF4-FFF2-40B4-BE49-F238E27FC236}">
                  <a16:creationId xmlns:a16="http://schemas.microsoft.com/office/drawing/2014/main" id="{27659A5A-AFE4-9392-3AB2-AA94D87A02EF}"/>
                </a:ext>
              </a:extLst>
            </p:cNvPr>
            <p:cNvGrpSpPr>
              <a:grpSpLocks/>
            </p:cNvGrpSpPr>
            <p:nvPr/>
          </p:nvGrpSpPr>
          <p:grpSpPr bwMode="auto">
            <a:xfrm>
              <a:off x="1882" y="2704"/>
              <a:ext cx="227" cy="231"/>
              <a:chOff x="1882" y="2704"/>
              <a:chExt cx="227" cy="231"/>
            </a:xfrm>
          </p:grpSpPr>
          <p:sp>
            <p:nvSpPr>
              <p:cNvPr id="7254" name="Oval 169">
                <a:extLst>
                  <a:ext uri="{FF2B5EF4-FFF2-40B4-BE49-F238E27FC236}">
                    <a16:creationId xmlns:a16="http://schemas.microsoft.com/office/drawing/2014/main" id="{D23A6696-9DD4-168B-C923-FAF5A9369BD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70">
                <a:extLst>
                  <a:ext uri="{FF2B5EF4-FFF2-40B4-BE49-F238E27FC236}">
                    <a16:creationId xmlns:a16="http://schemas.microsoft.com/office/drawing/2014/main" id="{2BB08458-3E51-85ED-1181-B0DD72C396EF}"/>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6" name="Group 171">
            <a:extLst>
              <a:ext uri="{FF2B5EF4-FFF2-40B4-BE49-F238E27FC236}">
                <a16:creationId xmlns:a16="http://schemas.microsoft.com/office/drawing/2014/main" id="{6FA3CEF2-D3AF-0795-C91A-2EA0D2EB8C6D}"/>
              </a:ext>
            </a:extLst>
          </p:cNvPr>
          <p:cNvGrpSpPr>
            <a:grpSpLocks/>
          </p:cNvGrpSpPr>
          <p:nvPr/>
        </p:nvGrpSpPr>
        <p:grpSpPr bwMode="auto">
          <a:xfrm>
            <a:off x="3059113" y="5300663"/>
            <a:ext cx="2520950" cy="366712"/>
            <a:chOff x="1882" y="3022"/>
            <a:chExt cx="1588" cy="231"/>
          </a:xfrm>
        </p:grpSpPr>
        <p:sp>
          <p:nvSpPr>
            <p:cNvPr id="7248" name="Rectangle 172">
              <a:extLst>
                <a:ext uri="{FF2B5EF4-FFF2-40B4-BE49-F238E27FC236}">
                  <a16:creationId xmlns:a16="http://schemas.microsoft.com/office/drawing/2014/main" id="{7F699123-A0C6-67BA-B68A-42F9DEA9119D}"/>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73">
              <a:extLst>
                <a:ext uri="{FF2B5EF4-FFF2-40B4-BE49-F238E27FC236}">
                  <a16:creationId xmlns:a16="http://schemas.microsoft.com/office/drawing/2014/main" id="{3E1BACBC-DD29-6F87-06B5-F9814E08E5C9}"/>
                </a:ext>
              </a:extLst>
            </p:cNvPr>
            <p:cNvGrpSpPr>
              <a:grpSpLocks/>
            </p:cNvGrpSpPr>
            <p:nvPr/>
          </p:nvGrpSpPr>
          <p:grpSpPr bwMode="auto">
            <a:xfrm>
              <a:off x="1882" y="3022"/>
              <a:ext cx="227" cy="231"/>
              <a:chOff x="1882" y="3022"/>
              <a:chExt cx="227" cy="231"/>
            </a:xfrm>
          </p:grpSpPr>
          <p:sp>
            <p:nvSpPr>
              <p:cNvPr id="7250" name="Oval 174">
                <a:extLst>
                  <a:ext uri="{FF2B5EF4-FFF2-40B4-BE49-F238E27FC236}">
                    <a16:creationId xmlns:a16="http://schemas.microsoft.com/office/drawing/2014/main" id="{8C95FC95-2BFC-3B29-4772-05B12233E4E0}"/>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75">
                <a:extLst>
                  <a:ext uri="{FF2B5EF4-FFF2-40B4-BE49-F238E27FC236}">
                    <a16:creationId xmlns:a16="http://schemas.microsoft.com/office/drawing/2014/main" id="{64D71893-4150-552B-5C82-3E860D78CF4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sp>
        <p:nvSpPr>
          <p:cNvPr id="116915" name="Text Box 179">
            <a:extLst>
              <a:ext uri="{FF2B5EF4-FFF2-40B4-BE49-F238E27FC236}">
                <a16:creationId xmlns:a16="http://schemas.microsoft.com/office/drawing/2014/main" id="{CDC035D7-773C-8C87-8CA4-292E83B8779A}"/>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sp>
        <p:nvSpPr>
          <p:cNvPr id="116916" name="Text Box 180">
            <a:extLst>
              <a:ext uri="{FF2B5EF4-FFF2-40B4-BE49-F238E27FC236}">
                <a16:creationId xmlns:a16="http://schemas.microsoft.com/office/drawing/2014/main" id="{5D283A8B-E8F2-57C4-86E9-D80B5147DA7A}"/>
              </a:ext>
            </a:extLst>
          </p:cNvPr>
          <p:cNvSpPr txBox="1">
            <a:spLocks noChangeArrowheads="1"/>
          </p:cNvSpPr>
          <p:nvPr/>
        </p:nvSpPr>
        <p:spPr bwMode="auto">
          <a:xfrm>
            <a:off x="3563938" y="48037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Giftdrüse</a:t>
            </a:r>
          </a:p>
        </p:txBody>
      </p:sp>
      <p:sp>
        <p:nvSpPr>
          <p:cNvPr id="116917" name="Text Box 181">
            <a:extLst>
              <a:ext uri="{FF2B5EF4-FFF2-40B4-BE49-F238E27FC236}">
                <a16:creationId xmlns:a16="http://schemas.microsoft.com/office/drawing/2014/main" id="{DDEB728C-BD64-B101-2B9B-73A20CB12C2D}"/>
              </a:ext>
            </a:extLst>
          </p:cNvPr>
          <p:cNvSpPr txBox="1">
            <a:spLocks noChangeArrowheads="1"/>
          </p:cNvSpPr>
          <p:nvPr/>
        </p:nvSpPr>
        <p:spPr bwMode="auto">
          <a:xfrm>
            <a:off x="3563938" y="4066600"/>
            <a:ext cx="19446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Strickleiter-Nervensystem</a:t>
            </a:r>
          </a:p>
        </p:txBody>
      </p:sp>
      <p:grpSp>
        <p:nvGrpSpPr>
          <p:cNvPr id="7180" name="Group 331">
            <a:extLst>
              <a:ext uri="{FF2B5EF4-FFF2-40B4-BE49-F238E27FC236}">
                <a16:creationId xmlns:a16="http://schemas.microsoft.com/office/drawing/2014/main" id="{7BA9FA09-24B0-0072-663B-5E874E1D43B9}"/>
              </a:ext>
            </a:extLst>
          </p:cNvPr>
          <p:cNvGrpSpPr>
            <a:grpSpLocks/>
          </p:cNvGrpSpPr>
          <p:nvPr/>
        </p:nvGrpSpPr>
        <p:grpSpPr bwMode="auto">
          <a:xfrm>
            <a:off x="5940425" y="4292600"/>
            <a:ext cx="2808288" cy="366713"/>
            <a:chOff x="3742" y="2704"/>
            <a:chExt cx="1769" cy="231"/>
          </a:xfrm>
        </p:grpSpPr>
        <p:sp>
          <p:nvSpPr>
            <p:cNvPr id="7244" name="Rectangle 242">
              <a:extLst>
                <a:ext uri="{FF2B5EF4-FFF2-40B4-BE49-F238E27FC236}">
                  <a16:creationId xmlns:a16="http://schemas.microsoft.com/office/drawing/2014/main" id="{13B10704-C7C9-B429-33CF-D96DE9466B34}"/>
                </a:ext>
              </a:extLst>
            </p:cNvPr>
            <p:cNvSpPr>
              <a:spLocks noChangeArrowheads="1"/>
            </p:cNvSpPr>
            <p:nvPr/>
          </p:nvSpPr>
          <p:spPr bwMode="auto">
            <a:xfrm>
              <a:off x="4059" y="2704"/>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243">
              <a:extLst>
                <a:ext uri="{FF2B5EF4-FFF2-40B4-BE49-F238E27FC236}">
                  <a16:creationId xmlns:a16="http://schemas.microsoft.com/office/drawing/2014/main" id="{B3422C75-9155-D4CE-72F0-161450281223}"/>
                </a:ext>
              </a:extLst>
            </p:cNvPr>
            <p:cNvGrpSpPr>
              <a:grpSpLocks/>
            </p:cNvGrpSpPr>
            <p:nvPr/>
          </p:nvGrpSpPr>
          <p:grpSpPr bwMode="auto">
            <a:xfrm>
              <a:off x="3742" y="2704"/>
              <a:ext cx="227" cy="231"/>
              <a:chOff x="204" y="2704"/>
              <a:chExt cx="227" cy="231"/>
            </a:xfrm>
          </p:grpSpPr>
          <p:sp>
            <p:nvSpPr>
              <p:cNvPr id="7246" name="Oval 244">
                <a:extLst>
                  <a:ext uri="{FF2B5EF4-FFF2-40B4-BE49-F238E27FC236}">
                    <a16:creationId xmlns:a16="http://schemas.microsoft.com/office/drawing/2014/main" id="{4C4E4BEE-40A1-B7E8-A672-FB45041053D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45">
                <a:extLst>
                  <a:ext uri="{FF2B5EF4-FFF2-40B4-BE49-F238E27FC236}">
                    <a16:creationId xmlns:a16="http://schemas.microsoft.com/office/drawing/2014/main" id="{998DCF66-61BF-BCBB-9568-4CFEE66F339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grpSp>
        <p:nvGrpSpPr>
          <p:cNvPr id="7181" name="Group 330">
            <a:extLst>
              <a:ext uri="{FF2B5EF4-FFF2-40B4-BE49-F238E27FC236}">
                <a16:creationId xmlns:a16="http://schemas.microsoft.com/office/drawing/2014/main" id="{BB43838C-8FE5-46D3-A4A4-FAD31FEA82F0}"/>
              </a:ext>
            </a:extLst>
          </p:cNvPr>
          <p:cNvGrpSpPr>
            <a:grpSpLocks/>
          </p:cNvGrpSpPr>
          <p:nvPr/>
        </p:nvGrpSpPr>
        <p:grpSpPr bwMode="auto">
          <a:xfrm>
            <a:off x="5864225" y="4941888"/>
            <a:ext cx="2884488" cy="647700"/>
            <a:chOff x="3694" y="3113"/>
            <a:chExt cx="1817" cy="408"/>
          </a:xfrm>
        </p:grpSpPr>
        <p:sp>
          <p:nvSpPr>
            <p:cNvPr id="7240" name="Rectangle 247">
              <a:extLst>
                <a:ext uri="{FF2B5EF4-FFF2-40B4-BE49-F238E27FC236}">
                  <a16:creationId xmlns:a16="http://schemas.microsoft.com/office/drawing/2014/main" id="{895828B6-A5C7-5C91-F123-6D108F9A96A2}"/>
                </a:ext>
              </a:extLst>
            </p:cNvPr>
            <p:cNvSpPr>
              <a:spLocks noChangeArrowheads="1"/>
            </p:cNvSpPr>
            <p:nvPr/>
          </p:nvSpPr>
          <p:spPr bwMode="auto">
            <a:xfrm>
              <a:off x="4059" y="3113"/>
              <a:ext cx="1452" cy="408"/>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248">
              <a:extLst>
                <a:ext uri="{FF2B5EF4-FFF2-40B4-BE49-F238E27FC236}">
                  <a16:creationId xmlns:a16="http://schemas.microsoft.com/office/drawing/2014/main" id="{C908FD64-E9B3-37AB-CCF6-3F246A48E9B5}"/>
                </a:ext>
              </a:extLst>
            </p:cNvPr>
            <p:cNvGrpSpPr>
              <a:grpSpLocks/>
            </p:cNvGrpSpPr>
            <p:nvPr/>
          </p:nvGrpSpPr>
          <p:grpSpPr bwMode="auto">
            <a:xfrm>
              <a:off x="3694" y="3113"/>
              <a:ext cx="319" cy="233"/>
              <a:chOff x="156" y="3022"/>
              <a:chExt cx="319" cy="233"/>
            </a:xfrm>
          </p:grpSpPr>
          <p:sp>
            <p:nvSpPr>
              <p:cNvPr id="7242" name="Oval 249">
                <a:extLst>
                  <a:ext uri="{FF2B5EF4-FFF2-40B4-BE49-F238E27FC236}">
                    <a16:creationId xmlns:a16="http://schemas.microsoft.com/office/drawing/2014/main" id="{938C3DC5-4AC3-DBDB-C2A8-DC40E9FE7A01}"/>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50">
                <a:extLst>
                  <a:ext uri="{FF2B5EF4-FFF2-40B4-BE49-F238E27FC236}">
                    <a16:creationId xmlns:a16="http://schemas.microsoft.com/office/drawing/2014/main" id="{60E02E59-0013-E9D3-5E61-6FB21335FAAC}"/>
                  </a:ext>
                </a:extLst>
              </p:cNvPr>
              <p:cNvSpPr txBox="1">
                <a:spLocks noChangeArrowheads="1"/>
              </p:cNvSpPr>
              <p:nvPr/>
            </p:nvSpPr>
            <p:spPr bwMode="auto">
              <a:xfrm>
                <a:off x="156" y="3022"/>
                <a:ext cx="31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grpSp>
      <p:sp>
        <p:nvSpPr>
          <p:cNvPr id="116997" name="Text Box 261">
            <a:extLst>
              <a:ext uri="{FF2B5EF4-FFF2-40B4-BE49-F238E27FC236}">
                <a16:creationId xmlns:a16="http://schemas.microsoft.com/office/drawing/2014/main" id="{CD0B6BDB-7CAA-4212-4122-5841770DDC27}"/>
              </a:ext>
            </a:extLst>
          </p:cNvPr>
          <p:cNvSpPr txBox="1">
            <a:spLocks noChangeArrowheads="1"/>
          </p:cNvSpPr>
          <p:nvPr/>
        </p:nvSpPr>
        <p:spPr bwMode="auto">
          <a:xfrm>
            <a:off x="6443663" y="4306888"/>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3E767DDE-40AA-3A28-3A46-52938FD21C39}"/>
              </a:ext>
            </a:extLst>
          </p:cNvPr>
          <p:cNvSpPr txBox="1">
            <a:spLocks noChangeArrowheads="1"/>
          </p:cNvSpPr>
          <p:nvPr/>
        </p:nvSpPr>
        <p:spPr bwMode="auto">
          <a:xfrm>
            <a:off x="6443663" y="4941888"/>
            <a:ext cx="19446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offenes</a:t>
            </a:r>
            <a:br>
              <a:rPr lang="de-DE" altLang="de-DE" sz="1600" dirty="0">
                <a:latin typeface="Arial" panose="020B0604020202020204" pitchFamily="34" charset="0"/>
              </a:rPr>
            </a:br>
            <a:r>
              <a:rPr lang="de-DE" altLang="de-DE" sz="1600" dirty="0">
                <a:latin typeface="Arial" panose="020B0604020202020204" pitchFamily="34" charset="0"/>
              </a:rPr>
              <a:t>Gefäßsystem</a:t>
            </a:r>
          </a:p>
        </p:txBody>
      </p:sp>
      <p:sp>
        <p:nvSpPr>
          <p:cNvPr id="116999" name="Text Box 263">
            <a:extLst>
              <a:ext uri="{FF2B5EF4-FFF2-40B4-BE49-F238E27FC236}">
                <a16:creationId xmlns:a16="http://schemas.microsoft.com/office/drawing/2014/main" id="{EE0AB504-A162-945C-ECF7-2AD18B3B90B7}"/>
              </a:ext>
            </a:extLst>
          </p:cNvPr>
          <p:cNvSpPr txBox="1">
            <a:spLocks noChangeArrowheads="1"/>
          </p:cNvSpPr>
          <p:nvPr/>
        </p:nvSpPr>
        <p:spPr bwMode="auto">
          <a:xfrm>
            <a:off x="6443663" y="57912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Flügel</a:t>
            </a:r>
          </a:p>
        </p:txBody>
      </p:sp>
      <p:sp>
        <p:nvSpPr>
          <p:cNvPr id="7185" name="Oval 286">
            <a:extLst>
              <a:ext uri="{FF2B5EF4-FFF2-40B4-BE49-F238E27FC236}">
                <a16:creationId xmlns:a16="http://schemas.microsoft.com/office/drawing/2014/main" id="{5F7A27F6-3D03-FBEB-4D58-83A319B58ABC}"/>
              </a:ext>
            </a:extLst>
          </p:cNvPr>
          <p:cNvSpPr>
            <a:spLocks noChangeArrowheads="1"/>
          </p:cNvSpPr>
          <p:nvPr/>
        </p:nvSpPr>
        <p:spPr bwMode="auto">
          <a:xfrm>
            <a:off x="7091363" y="765175"/>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6" name="Group 329">
            <a:extLst>
              <a:ext uri="{FF2B5EF4-FFF2-40B4-BE49-F238E27FC236}">
                <a16:creationId xmlns:a16="http://schemas.microsoft.com/office/drawing/2014/main" id="{CA2E4905-795D-CE03-A1EF-4CCA795ABD00}"/>
              </a:ext>
            </a:extLst>
          </p:cNvPr>
          <p:cNvGrpSpPr>
            <a:grpSpLocks/>
          </p:cNvGrpSpPr>
          <p:nvPr/>
        </p:nvGrpSpPr>
        <p:grpSpPr bwMode="auto">
          <a:xfrm>
            <a:off x="1619250" y="765176"/>
            <a:ext cx="5905500" cy="3089275"/>
            <a:chOff x="1020" y="482"/>
            <a:chExt cx="3720" cy="1946"/>
          </a:xfrm>
        </p:grpSpPr>
        <p:pic>
          <p:nvPicPr>
            <p:cNvPr id="7200" name="Picture 265" descr="biene">
              <a:extLst>
                <a:ext uri="{FF2B5EF4-FFF2-40B4-BE49-F238E27FC236}">
                  <a16:creationId xmlns:a16="http://schemas.microsoft.com/office/drawing/2014/main" id="{6332B443-2A3D-ACFC-A14C-E12D1AD31E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 y="482"/>
              <a:ext cx="3039" cy="1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1" name="Group 322">
              <a:extLst>
                <a:ext uri="{FF2B5EF4-FFF2-40B4-BE49-F238E27FC236}">
                  <a16:creationId xmlns:a16="http://schemas.microsoft.com/office/drawing/2014/main" id="{66A46CA7-DD51-5CD1-140D-BB9E4D880D02}"/>
                </a:ext>
              </a:extLst>
            </p:cNvPr>
            <p:cNvGrpSpPr>
              <a:grpSpLocks/>
            </p:cNvGrpSpPr>
            <p:nvPr/>
          </p:nvGrpSpPr>
          <p:grpSpPr bwMode="auto">
            <a:xfrm>
              <a:off x="1177" y="1702"/>
              <a:ext cx="388" cy="231"/>
              <a:chOff x="1177" y="1702"/>
              <a:chExt cx="388" cy="231"/>
            </a:xfrm>
          </p:grpSpPr>
          <p:sp>
            <p:nvSpPr>
              <p:cNvPr id="7237" name="Oval 292">
                <a:extLst>
                  <a:ext uri="{FF2B5EF4-FFF2-40B4-BE49-F238E27FC236}">
                    <a16:creationId xmlns:a16="http://schemas.microsoft.com/office/drawing/2014/main" id="{56E800B6-F554-1E23-86F7-21126F95A1C1}"/>
                  </a:ext>
                </a:extLst>
              </p:cNvPr>
              <p:cNvSpPr>
                <a:spLocks noChangeArrowheads="1"/>
              </p:cNvSpPr>
              <p:nvPr/>
            </p:nvSpPr>
            <p:spPr bwMode="auto">
              <a:xfrm>
                <a:off x="1177" y="170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8" name="Text Box 293">
                <a:extLst>
                  <a:ext uri="{FF2B5EF4-FFF2-40B4-BE49-F238E27FC236}">
                    <a16:creationId xmlns:a16="http://schemas.microsoft.com/office/drawing/2014/main" id="{34E7FE4D-FB3D-C92F-F8B4-A95024E990CE}"/>
                  </a:ext>
                </a:extLst>
              </p:cNvPr>
              <p:cNvSpPr txBox="1">
                <a:spLocks noChangeArrowheads="1"/>
              </p:cNvSpPr>
              <p:nvPr/>
            </p:nvSpPr>
            <p:spPr bwMode="auto">
              <a:xfrm>
                <a:off x="1180" y="170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39" name="Line 298">
                <a:extLst>
                  <a:ext uri="{FF2B5EF4-FFF2-40B4-BE49-F238E27FC236}">
                    <a16:creationId xmlns:a16="http://schemas.microsoft.com/office/drawing/2014/main" id="{6020E215-6163-4474-43BC-3F718C2C0923}"/>
                  </a:ext>
                </a:extLst>
              </p:cNvPr>
              <p:cNvSpPr>
                <a:spLocks noChangeShapeType="1"/>
              </p:cNvSpPr>
              <p:nvPr/>
            </p:nvSpPr>
            <p:spPr bwMode="auto">
              <a:xfrm flipV="1">
                <a:off x="1406" y="1775"/>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2" name="Group 319">
              <a:extLst>
                <a:ext uri="{FF2B5EF4-FFF2-40B4-BE49-F238E27FC236}">
                  <a16:creationId xmlns:a16="http://schemas.microsoft.com/office/drawing/2014/main" id="{6C95B1FC-F9DC-12BA-9B06-1C493121B7A0}"/>
                </a:ext>
              </a:extLst>
            </p:cNvPr>
            <p:cNvGrpSpPr>
              <a:grpSpLocks/>
            </p:cNvGrpSpPr>
            <p:nvPr/>
          </p:nvGrpSpPr>
          <p:grpSpPr bwMode="auto">
            <a:xfrm>
              <a:off x="1970" y="527"/>
              <a:ext cx="910" cy="862"/>
              <a:chOff x="1970" y="527"/>
              <a:chExt cx="910" cy="862"/>
            </a:xfrm>
          </p:grpSpPr>
          <p:sp>
            <p:nvSpPr>
              <p:cNvPr id="7234" name="Oval 273">
                <a:extLst>
                  <a:ext uri="{FF2B5EF4-FFF2-40B4-BE49-F238E27FC236}">
                    <a16:creationId xmlns:a16="http://schemas.microsoft.com/office/drawing/2014/main" id="{310B7841-6A20-CB51-FE6A-E946375DCD88}"/>
                  </a:ext>
                </a:extLst>
              </p:cNvPr>
              <p:cNvSpPr>
                <a:spLocks noChangeArrowheads="1"/>
              </p:cNvSpPr>
              <p:nvPr/>
            </p:nvSpPr>
            <p:spPr bwMode="auto">
              <a:xfrm>
                <a:off x="197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5" name="Text Box 274">
                <a:extLst>
                  <a:ext uri="{FF2B5EF4-FFF2-40B4-BE49-F238E27FC236}">
                    <a16:creationId xmlns:a16="http://schemas.microsoft.com/office/drawing/2014/main" id="{6F6CC1DD-E048-3C80-809A-69CA04892DEA}"/>
                  </a:ext>
                </a:extLst>
              </p:cNvPr>
              <p:cNvSpPr txBox="1">
                <a:spLocks noChangeArrowheads="1"/>
              </p:cNvSpPr>
              <p:nvPr/>
            </p:nvSpPr>
            <p:spPr bwMode="auto">
              <a:xfrm>
                <a:off x="1973"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36" name="Line 301">
                <a:extLst>
                  <a:ext uri="{FF2B5EF4-FFF2-40B4-BE49-F238E27FC236}">
                    <a16:creationId xmlns:a16="http://schemas.microsoft.com/office/drawing/2014/main" id="{ED012EC7-E274-0B56-93C8-4B54F560099B}"/>
                  </a:ext>
                </a:extLst>
              </p:cNvPr>
              <p:cNvSpPr>
                <a:spLocks noChangeShapeType="1"/>
              </p:cNvSpPr>
              <p:nvPr/>
            </p:nvSpPr>
            <p:spPr bwMode="auto">
              <a:xfrm>
                <a:off x="2109" y="754"/>
                <a:ext cx="771"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3" name="Group 320">
              <a:extLst>
                <a:ext uri="{FF2B5EF4-FFF2-40B4-BE49-F238E27FC236}">
                  <a16:creationId xmlns:a16="http://schemas.microsoft.com/office/drawing/2014/main" id="{3417FD3C-6A00-0C6F-8233-7A31BB3A9C0A}"/>
                </a:ext>
              </a:extLst>
            </p:cNvPr>
            <p:cNvGrpSpPr>
              <a:grpSpLocks/>
            </p:cNvGrpSpPr>
            <p:nvPr/>
          </p:nvGrpSpPr>
          <p:grpSpPr bwMode="auto">
            <a:xfrm>
              <a:off x="1698" y="754"/>
              <a:ext cx="434" cy="726"/>
              <a:chOff x="1698" y="754"/>
              <a:chExt cx="434" cy="726"/>
            </a:xfrm>
          </p:grpSpPr>
          <p:sp>
            <p:nvSpPr>
              <p:cNvPr id="7231" name="Oval 275">
                <a:extLst>
                  <a:ext uri="{FF2B5EF4-FFF2-40B4-BE49-F238E27FC236}">
                    <a16:creationId xmlns:a16="http://schemas.microsoft.com/office/drawing/2014/main" id="{284D40A1-6E60-9F78-9B5C-A51F21A350A5}"/>
                  </a:ext>
                </a:extLst>
              </p:cNvPr>
              <p:cNvSpPr>
                <a:spLocks noChangeArrowheads="1"/>
              </p:cNvSpPr>
              <p:nvPr/>
            </p:nvSpPr>
            <p:spPr bwMode="auto">
              <a:xfrm>
                <a:off x="1698"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76">
                <a:extLst>
                  <a:ext uri="{FF2B5EF4-FFF2-40B4-BE49-F238E27FC236}">
                    <a16:creationId xmlns:a16="http://schemas.microsoft.com/office/drawing/2014/main" id="{9F485B04-A7D6-A30B-3AA9-2C9EAD3F5AF3}"/>
                  </a:ext>
                </a:extLst>
              </p:cNvPr>
              <p:cNvSpPr txBox="1">
                <a:spLocks noChangeArrowheads="1"/>
              </p:cNvSpPr>
              <p:nvPr/>
            </p:nvSpPr>
            <p:spPr bwMode="auto">
              <a:xfrm>
                <a:off x="170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33" name="Line 302">
                <a:extLst>
                  <a:ext uri="{FF2B5EF4-FFF2-40B4-BE49-F238E27FC236}">
                    <a16:creationId xmlns:a16="http://schemas.microsoft.com/office/drawing/2014/main" id="{4753BF31-8777-9C6F-4AAC-88A00569E47C}"/>
                  </a:ext>
                </a:extLst>
              </p:cNvPr>
              <p:cNvSpPr>
                <a:spLocks noChangeShapeType="1"/>
              </p:cNvSpPr>
              <p:nvPr/>
            </p:nvSpPr>
            <p:spPr bwMode="auto">
              <a:xfrm>
                <a:off x="1924" y="890"/>
                <a:ext cx="208"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4" name="Group 321">
              <a:extLst>
                <a:ext uri="{FF2B5EF4-FFF2-40B4-BE49-F238E27FC236}">
                  <a16:creationId xmlns:a16="http://schemas.microsoft.com/office/drawing/2014/main" id="{922C04B4-3D43-4543-6A6F-5DEBD7520C33}"/>
                </a:ext>
              </a:extLst>
            </p:cNvPr>
            <p:cNvGrpSpPr>
              <a:grpSpLocks/>
            </p:cNvGrpSpPr>
            <p:nvPr/>
          </p:nvGrpSpPr>
          <p:grpSpPr bwMode="auto">
            <a:xfrm>
              <a:off x="1020" y="1158"/>
              <a:ext cx="318" cy="231"/>
              <a:chOff x="1020" y="1158"/>
              <a:chExt cx="318" cy="231"/>
            </a:xfrm>
          </p:grpSpPr>
          <p:sp>
            <p:nvSpPr>
              <p:cNvPr id="7228" name="Oval 277">
                <a:extLst>
                  <a:ext uri="{FF2B5EF4-FFF2-40B4-BE49-F238E27FC236}">
                    <a16:creationId xmlns:a16="http://schemas.microsoft.com/office/drawing/2014/main" id="{F6883F07-3468-AB22-B9E2-0C89D03F69C1}"/>
                  </a:ext>
                </a:extLst>
              </p:cNvPr>
              <p:cNvSpPr>
                <a:spLocks noChangeArrowheads="1"/>
              </p:cNvSpPr>
              <p:nvPr/>
            </p:nvSpPr>
            <p:spPr bwMode="auto">
              <a:xfrm>
                <a:off x="1020" y="115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78">
                <a:extLst>
                  <a:ext uri="{FF2B5EF4-FFF2-40B4-BE49-F238E27FC236}">
                    <a16:creationId xmlns:a16="http://schemas.microsoft.com/office/drawing/2014/main" id="{39B8963C-E842-2D6D-7784-534DD07E9E29}"/>
                  </a:ext>
                </a:extLst>
              </p:cNvPr>
              <p:cNvSpPr txBox="1">
                <a:spLocks noChangeArrowheads="1"/>
              </p:cNvSpPr>
              <p:nvPr/>
            </p:nvSpPr>
            <p:spPr bwMode="auto">
              <a:xfrm>
                <a:off x="1023" y="115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30" name="Line 303">
                <a:extLst>
                  <a:ext uri="{FF2B5EF4-FFF2-40B4-BE49-F238E27FC236}">
                    <a16:creationId xmlns:a16="http://schemas.microsoft.com/office/drawing/2014/main" id="{17D156CE-5B7B-7A8B-4D79-0765E9BB5BC1}"/>
                  </a:ext>
                </a:extLst>
              </p:cNvPr>
              <p:cNvSpPr>
                <a:spLocks noChangeShapeType="1"/>
              </p:cNvSpPr>
              <p:nvPr/>
            </p:nvSpPr>
            <p:spPr bwMode="auto">
              <a:xfrm>
                <a:off x="1247"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5" name="Group 323">
              <a:extLst>
                <a:ext uri="{FF2B5EF4-FFF2-40B4-BE49-F238E27FC236}">
                  <a16:creationId xmlns:a16="http://schemas.microsoft.com/office/drawing/2014/main" id="{3141F180-4789-F2DD-66B6-7499D6404E73}"/>
                </a:ext>
              </a:extLst>
            </p:cNvPr>
            <p:cNvGrpSpPr>
              <a:grpSpLocks/>
            </p:cNvGrpSpPr>
            <p:nvPr/>
          </p:nvGrpSpPr>
          <p:grpSpPr bwMode="auto">
            <a:xfrm>
              <a:off x="3288" y="1661"/>
              <a:ext cx="406" cy="458"/>
              <a:chOff x="3288" y="1661"/>
              <a:chExt cx="406" cy="458"/>
            </a:xfrm>
          </p:grpSpPr>
          <p:sp>
            <p:nvSpPr>
              <p:cNvPr id="7225" name="Oval 294">
                <a:extLst>
                  <a:ext uri="{FF2B5EF4-FFF2-40B4-BE49-F238E27FC236}">
                    <a16:creationId xmlns:a16="http://schemas.microsoft.com/office/drawing/2014/main" id="{2F64A624-DFB9-7A59-6802-EEE58ABEFDA0}"/>
                  </a:ext>
                </a:extLst>
              </p:cNvPr>
              <p:cNvSpPr>
                <a:spLocks noChangeArrowheads="1"/>
              </p:cNvSpPr>
              <p:nvPr/>
            </p:nvSpPr>
            <p:spPr bwMode="auto">
              <a:xfrm>
                <a:off x="3467"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95">
                <a:extLst>
                  <a:ext uri="{FF2B5EF4-FFF2-40B4-BE49-F238E27FC236}">
                    <a16:creationId xmlns:a16="http://schemas.microsoft.com/office/drawing/2014/main" id="{57945A02-C3A1-D0C5-65EF-B55B13C81BCE}"/>
                  </a:ext>
                </a:extLst>
              </p:cNvPr>
              <p:cNvSpPr txBox="1">
                <a:spLocks noChangeArrowheads="1"/>
              </p:cNvSpPr>
              <p:nvPr/>
            </p:nvSpPr>
            <p:spPr bwMode="auto">
              <a:xfrm>
                <a:off x="3470"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27" name="Line 304">
                <a:extLst>
                  <a:ext uri="{FF2B5EF4-FFF2-40B4-BE49-F238E27FC236}">
                    <a16:creationId xmlns:a16="http://schemas.microsoft.com/office/drawing/2014/main" id="{DCC06BA3-E748-8CDB-D086-464778CB1307}"/>
                  </a:ext>
                </a:extLst>
              </p:cNvPr>
              <p:cNvSpPr>
                <a:spLocks noChangeShapeType="1"/>
              </p:cNvSpPr>
              <p:nvPr/>
            </p:nvSpPr>
            <p:spPr bwMode="auto">
              <a:xfrm flipH="1" flipV="1">
                <a:off x="3288" y="1661"/>
                <a:ext cx="272"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6" name="Group 324">
              <a:extLst>
                <a:ext uri="{FF2B5EF4-FFF2-40B4-BE49-F238E27FC236}">
                  <a16:creationId xmlns:a16="http://schemas.microsoft.com/office/drawing/2014/main" id="{8A456A21-626C-3AC1-138A-3CF34977629B}"/>
                </a:ext>
              </a:extLst>
            </p:cNvPr>
            <p:cNvGrpSpPr>
              <a:grpSpLocks/>
            </p:cNvGrpSpPr>
            <p:nvPr/>
          </p:nvGrpSpPr>
          <p:grpSpPr bwMode="auto">
            <a:xfrm>
              <a:off x="3878" y="1661"/>
              <a:ext cx="269" cy="503"/>
              <a:chOff x="3878" y="1661"/>
              <a:chExt cx="269" cy="503"/>
            </a:xfrm>
          </p:grpSpPr>
          <p:sp>
            <p:nvSpPr>
              <p:cNvPr id="7222" name="Oval 296">
                <a:extLst>
                  <a:ext uri="{FF2B5EF4-FFF2-40B4-BE49-F238E27FC236}">
                    <a16:creationId xmlns:a16="http://schemas.microsoft.com/office/drawing/2014/main" id="{C8D10022-FA96-9467-99A5-FDFA61CC596E}"/>
                  </a:ext>
                </a:extLst>
              </p:cNvPr>
              <p:cNvSpPr>
                <a:spLocks noChangeArrowheads="1"/>
              </p:cNvSpPr>
              <p:nvPr/>
            </p:nvSpPr>
            <p:spPr bwMode="auto">
              <a:xfrm>
                <a:off x="3920"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97">
                <a:extLst>
                  <a:ext uri="{FF2B5EF4-FFF2-40B4-BE49-F238E27FC236}">
                    <a16:creationId xmlns:a16="http://schemas.microsoft.com/office/drawing/2014/main" id="{11941F5B-34BD-2135-EF16-A4DF874B70DA}"/>
                  </a:ext>
                </a:extLst>
              </p:cNvPr>
              <p:cNvSpPr txBox="1">
                <a:spLocks noChangeArrowheads="1"/>
              </p:cNvSpPr>
              <p:nvPr/>
            </p:nvSpPr>
            <p:spPr bwMode="auto">
              <a:xfrm>
                <a:off x="3923"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24" name="Line 305">
                <a:extLst>
                  <a:ext uri="{FF2B5EF4-FFF2-40B4-BE49-F238E27FC236}">
                    <a16:creationId xmlns:a16="http://schemas.microsoft.com/office/drawing/2014/main" id="{BDEF0BA8-6810-429A-947C-E905C1347C17}"/>
                  </a:ext>
                </a:extLst>
              </p:cNvPr>
              <p:cNvSpPr>
                <a:spLocks noChangeShapeType="1"/>
              </p:cNvSpPr>
              <p:nvPr/>
            </p:nvSpPr>
            <p:spPr bwMode="auto">
              <a:xfrm flipH="1" flipV="1">
                <a:off x="3878" y="1661"/>
                <a:ext cx="13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325">
              <a:extLst>
                <a:ext uri="{FF2B5EF4-FFF2-40B4-BE49-F238E27FC236}">
                  <a16:creationId xmlns:a16="http://schemas.microsoft.com/office/drawing/2014/main" id="{04822F11-886B-8681-C929-E66B2CB33093}"/>
                </a:ext>
              </a:extLst>
            </p:cNvPr>
            <p:cNvGrpSpPr>
              <a:grpSpLocks/>
            </p:cNvGrpSpPr>
            <p:nvPr/>
          </p:nvGrpSpPr>
          <p:grpSpPr bwMode="auto">
            <a:xfrm>
              <a:off x="4263" y="1793"/>
              <a:ext cx="383" cy="231"/>
              <a:chOff x="4263" y="1793"/>
              <a:chExt cx="383" cy="231"/>
            </a:xfrm>
          </p:grpSpPr>
          <p:sp>
            <p:nvSpPr>
              <p:cNvPr id="7219" name="Oval 280">
                <a:extLst>
                  <a:ext uri="{FF2B5EF4-FFF2-40B4-BE49-F238E27FC236}">
                    <a16:creationId xmlns:a16="http://schemas.microsoft.com/office/drawing/2014/main" id="{746CE129-DE81-7632-EC19-D28005ACEB43}"/>
                  </a:ext>
                </a:extLst>
              </p:cNvPr>
              <p:cNvSpPr>
                <a:spLocks noChangeArrowheads="1"/>
              </p:cNvSpPr>
              <p:nvPr/>
            </p:nvSpPr>
            <p:spPr bwMode="auto">
              <a:xfrm>
                <a:off x="4419" y="179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81">
                <a:extLst>
                  <a:ext uri="{FF2B5EF4-FFF2-40B4-BE49-F238E27FC236}">
                    <a16:creationId xmlns:a16="http://schemas.microsoft.com/office/drawing/2014/main" id="{7CBD345F-C2E9-A685-2CCC-B17E18F34AE2}"/>
                  </a:ext>
                </a:extLst>
              </p:cNvPr>
              <p:cNvSpPr txBox="1">
                <a:spLocks noChangeArrowheads="1"/>
              </p:cNvSpPr>
              <p:nvPr/>
            </p:nvSpPr>
            <p:spPr bwMode="auto">
              <a:xfrm>
                <a:off x="4422" y="179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21" name="Line 306">
                <a:extLst>
                  <a:ext uri="{FF2B5EF4-FFF2-40B4-BE49-F238E27FC236}">
                    <a16:creationId xmlns:a16="http://schemas.microsoft.com/office/drawing/2014/main" id="{AE2C5C54-1D28-FB53-FC23-FC4A484DA820}"/>
                  </a:ext>
                </a:extLst>
              </p:cNvPr>
              <p:cNvSpPr>
                <a:spLocks noChangeShapeType="1"/>
              </p:cNvSpPr>
              <p:nvPr/>
            </p:nvSpPr>
            <p:spPr bwMode="auto">
              <a:xfrm flipH="1">
                <a:off x="4263" y="1888"/>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326">
              <a:extLst>
                <a:ext uri="{FF2B5EF4-FFF2-40B4-BE49-F238E27FC236}">
                  <a16:creationId xmlns:a16="http://schemas.microsoft.com/office/drawing/2014/main" id="{0ADABB0D-F4C9-076A-B4CA-9D8AFF3CB53F}"/>
                </a:ext>
              </a:extLst>
            </p:cNvPr>
            <p:cNvGrpSpPr>
              <a:grpSpLocks/>
            </p:cNvGrpSpPr>
            <p:nvPr/>
          </p:nvGrpSpPr>
          <p:grpSpPr bwMode="auto">
            <a:xfrm>
              <a:off x="3606" y="1207"/>
              <a:ext cx="813" cy="231"/>
              <a:chOff x="3606" y="1207"/>
              <a:chExt cx="813" cy="231"/>
            </a:xfrm>
          </p:grpSpPr>
          <p:sp>
            <p:nvSpPr>
              <p:cNvPr id="7216" name="Oval 282">
                <a:extLst>
                  <a:ext uri="{FF2B5EF4-FFF2-40B4-BE49-F238E27FC236}">
                    <a16:creationId xmlns:a16="http://schemas.microsoft.com/office/drawing/2014/main" id="{512B0F69-61B3-B868-340E-3622CAE3906F}"/>
                  </a:ext>
                </a:extLst>
              </p:cNvPr>
              <p:cNvSpPr>
                <a:spLocks noChangeArrowheads="1"/>
              </p:cNvSpPr>
              <p:nvPr/>
            </p:nvSpPr>
            <p:spPr bwMode="auto">
              <a:xfrm>
                <a:off x="419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83">
                <a:extLst>
                  <a:ext uri="{FF2B5EF4-FFF2-40B4-BE49-F238E27FC236}">
                    <a16:creationId xmlns:a16="http://schemas.microsoft.com/office/drawing/2014/main" id="{4C866C56-15A2-B25C-F095-129E50716B87}"/>
                  </a:ext>
                </a:extLst>
              </p:cNvPr>
              <p:cNvSpPr txBox="1">
                <a:spLocks noChangeArrowheads="1"/>
              </p:cNvSpPr>
              <p:nvPr/>
            </p:nvSpPr>
            <p:spPr bwMode="auto">
              <a:xfrm>
                <a:off x="4195"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18" name="Line 307">
                <a:extLst>
                  <a:ext uri="{FF2B5EF4-FFF2-40B4-BE49-F238E27FC236}">
                    <a16:creationId xmlns:a16="http://schemas.microsoft.com/office/drawing/2014/main" id="{61C7F19B-C727-9A4B-B689-CDE2879B25EF}"/>
                  </a:ext>
                </a:extLst>
              </p:cNvPr>
              <p:cNvSpPr>
                <a:spLocks noChangeShapeType="1"/>
              </p:cNvSpPr>
              <p:nvPr/>
            </p:nvSpPr>
            <p:spPr bwMode="auto">
              <a:xfrm flipH="1">
                <a:off x="3606" y="1344"/>
                <a:ext cx="58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327">
              <a:extLst>
                <a:ext uri="{FF2B5EF4-FFF2-40B4-BE49-F238E27FC236}">
                  <a16:creationId xmlns:a16="http://schemas.microsoft.com/office/drawing/2014/main" id="{FB2586D5-62BE-FD93-AE1F-22E61432F860}"/>
                </a:ext>
              </a:extLst>
            </p:cNvPr>
            <p:cNvGrpSpPr>
              <a:grpSpLocks/>
            </p:cNvGrpSpPr>
            <p:nvPr/>
          </p:nvGrpSpPr>
          <p:grpSpPr bwMode="auto">
            <a:xfrm>
              <a:off x="3787" y="890"/>
              <a:ext cx="631" cy="317"/>
              <a:chOff x="3787" y="890"/>
              <a:chExt cx="631" cy="317"/>
            </a:xfrm>
          </p:grpSpPr>
          <p:sp>
            <p:nvSpPr>
              <p:cNvPr id="7213" name="Oval 284">
                <a:extLst>
                  <a:ext uri="{FF2B5EF4-FFF2-40B4-BE49-F238E27FC236}">
                    <a16:creationId xmlns:a16="http://schemas.microsoft.com/office/drawing/2014/main" id="{30A92702-9895-EE83-5AB1-5D86B6CE0377}"/>
                  </a:ext>
                </a:extLst>
              </p:cNvPr>
              <p:cNvSpPr>
                <a:spLocks noChangeArrowheads="1"/>
              </p:cNvSpPr>
              <p:nvPr/>
            </p:nvSpPr>
            <p:spPr bwMode="auto">
              <a:xfrm>
                <a:off x="4056"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85">
                <a:extLst>
                  <a:ext uri="{FF2B5EF4-FFF2-40B4-BE49-F238E27FC236}">
                    <a16:creationId xmlns:a16="http://schemas.microsoft.com/office/drawing/2014/main" id="{F5897B53-6F90-133B-0745-393CC78A37F3}"/>
                  </a:ext>
                </a:extLst>
              </p:cNvPr>
              <p:cNvSpPr txBox="1">
                <a:spLocks noChangeArrowheads="1"/>
              </p:cNvSpPr>
              <p:nvPr/>
            </p:nvSpPr>
            <p:spPr bwMode="auto">
              <a:xfrm>
                <a:off x="4013" y="890"/>
                <a:ext cx="40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sp>
            <p:nvSpPr>
              <p:cNvPr id="7215" name="Line 308">
                <a:extLst>
                  <a:ext uri="{FF2B5EF4-FFF2-40B4-BE49-F238E27FC236}">
                    <a16:creationId xmlns:a16="http://schemas.microsoft.com/office/drawing/2014/main" id="{918A6088-D314-E95B-6E5C-0102474EC867}"/>
                  </a:ext>
                </a:extLst>
              </p:cNvPr>
              <p:cNvSpPr>
                <a:spLocks noChangeShapeType="1"/>
              </p:cNvSpPr>
              <p:nvPr/>
            </p:nvSpPr>
            <p:spPr bwMode="auto">
              <a:xfrm flipH="1">
                <a:off x="3787" y="1059"/>
                <a:ext cx="269" cy="1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328">
              <a:extLst>
                <a:ext uri="{FF2B5EF4-FFF2-40B4-BE49-F238E27FC236}">
                  <a16:creationId xmlns:a16="http://schemas.microsoft.com/office/drawing/2014/main" id="{2A30BAB5-1065-0FC0-7CC1-5B9EDCB7FF4B}"/>
                </a:ext>
              </a:extLst>
            </p:cNvPr>
            <p:cNvGrpSpPr>
              <a:grpSpLocks/>
            </p:cNvGrpSpPr>
            <p:nvPr/>
          </p:nvGrpSpPr>
          <p:grpSpPr bwMode="auto">
            <a:xfrm>
              <a:off x="3969" y="482"/>
              <a:ext cx="771" cy="231"/>
              <a:chOff x="3969" y="482"/>
              <a:chExt cx="771" cy="231"/>
            </a:xfrm>
          </p:grpSpPr>
          <p:sp>
            <p:nvSpPr>
              <p:cNvPr id="7211" name="Text Box 287">
                <a:extLst>
                  <a:ext uri="{FF2B5EF4-FFF2-40B4-BE49-F238E27FC236}">
                    <a16:creationId xmlns:a16="http://schemas.microsoft.com/office/drawing/2014/main" id="{A5B598F7-C27A-014D-9D6F-8DF92DF2ACFF}"/>
                  </a:ext>
                </a:extLst>
              </p:cNvPr>
              <p:cNvSpPr txBox="1">
                <a:spLocks noChangeArrowheads="1"/>
              </p:cNvSpPr>
              <p:nvPr/>
            </p:nvSpPr>
            <p:spPr bwMode="auto">
              <a:xfrm>
                <a:off x="4422" y="482"/>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12" name="Line 309">
                <a:extLst>
                  <a:ext uri="{FF2B5EF4-FFF2-40B4-BE49-F238E27FC236}">
                    <a16:creationId xmlns:a16="http://schemas.microsoft.com/office/drawing/2014/main" id="{9451F3B3-2218-7B6E-A9DA-260CA231918E}"/>
                  </a:ext>
                </a:extLst>
              </p:cNvPr>
              <p:cNvSpPr>
                <a:spLocks noChangeShapeType="1"/>
              </p:cNvSpPr>
              <p:nvPr/>
            </p:nvSpPr>
            <p:spPr bwMode="auto">
              <a:xfrm flipH="1">
                <a:off x="3969" y="618"/>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117046" name="Text Box 310">
            <a:extLst>
              <a:ext uri="{FF2B5EF4-FFF2-40B4-BE49-F238E27FC236}">
                <a16:creationId xmlns:a16="http://schemas.microsoft.com/office/drawing/2014/main" id="{2EE29843-0BE3-E13A-F009-6A518A5672C8}"/>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Honigmagen</a:t>
            </a:r>
          </a:p>
        </p:txBody>
      </p:sp>
      <p:sp>
        <p:nvSpPr>
          <p:cNvPr id="117047" name="Text Box 311">
            <a:extLst>
              <a:ext uri="{FF2B5EF4-FFF2-40B4-BE49-F238E27FC236}">
                <a16:creationId xmlns:a16="http://schemas.microsoft.com/office/drawing/2014/main" id="{FE8DC983-6603-F551-294A-145D760B5193}"/>
              </a:ext>
            </a:extLst>
          </p:cNvPr>
          <p:cNvSpPr txBox="1">
            <a:spLocks noChangeArrowheads="1"/>
          </p:cNvSpPr>
          <p:nvPr/>
        </p:nvSpPr>
        <p:spPr bwMode="auto">
          <a:xfrm>
            <a:off x="755741" y="5789612"/>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Mundwerkzeuge</a:t>
            </a:r>
          </a:p>
        </p:txBody>
      </p:sp>
      <p:sp>
        <p:nvSpPr>
          <p:cNvPr id="117048" name="Text Box 312">
            <a:extLst>
              <a:ext uri="{FF2B5EF4-FFF2-40B4-BE49-F238E27FC236}">
                <a16:creationId xmlns:a16="http://schemas.microsoft.com/office/drawing/2014/main" id="{209752A8-E743-82F3-4260-B5D1C6F4BA1C}"/>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Stachel</a:t>
            </a:r>
          </a:p>
        </p:txBody>
      </p:sp>
      <p:grpSp>
        <p:nvGrpSpPr>
          <p:cNvPr id="7190" name="Group 313">
            <a:extLst>
              <a:ext uri="{FF2B5EF4-FFF2-40B4-BE49-F238E27FC236}">
                <a16:creationId xmlns:a16="http://schemas.microsoft.com/office/drawing/2014/main" id="{E2140665-1D08-08BF-D108-F5E7DD3F8F67}"/>
              </a:ext>
            </a:extLst>
          </p:cNvPr>
          <p:cNvGrpSpPr>
            <a:grpSpLocks/>
          </p:cNvGrpSpPr>
          <p:nvPr/>
        </p:nvGrpSpPr>
        <p:grpSpPr bwMode="auto">
          <a:xfrm>
            <a:off x="250825" y="4797425"/>
            <a:ext cx="2520950" cy="366713"/>
            <a:chOff x="1882" y="2704"/>
            <a:chExt cx="1588" cy="231"/>
          </a:xfrm>
        </p:grpSpPr>
        <p:sp>
          <p:nvSpPr>
            <p:cNvPr id="7196" name="Rectangle 314">
              <a:extLst>
                <a:ext uri="{FF2B5EF4-FFF2-40B4-BE49-F238E27FC236}">
                  <a16:creationId xmlns:a16="http://schemas.microsoft.com/office/drawing/2014/main" id="{699E698C-DA37-71A7-A790-749040102754}"/>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7" name="Group 315">
              <a:extLst>
                <a:ext uri="{FF2B5EF4-FFF2-40B4-BE49-F238E27FC236}">
                  <a16:creationId xmlns:a16="http://schemas.microsoft.com/office/drawing/2014/main" id="{ABA36C9B-C501-E2B5-592E-B89E5222F49C}"/>
                </a:ext>
              </a:extLst>
            </p:cNvPr>
            <p:cNvGrpSpPr>
              <a:grpSpLocks/>
            </p:cNvGrpSpPr>
            <p:nvPr/>
          </p:nvGrpSpPr>
          <p:grpSpPr bwMode="auto">
            <a:xfrm>
              <a:off x="1882" y="2704"/>
              <a:ext cx="227" cy="231"/>
              <a:chOff x="1882" y="2704"/>
              <a:chExt cx="227" cy="231"/>
            </a:xfrm>
          </p:grpSpPr>
          <p:sp>
            <p:nvSpPr>
              <p:cNvPr id="7198" name="Oval 316">
                <a:extLst>
                  <a:ext uri="{FF2B5EF4-FFF2-40B4-BE49-F238E27FC236}">
                    <a16:creationId xmlns:a16="http://schemas.microsoft.com/office/drawing/2014/main" id="{0616FF21-2F40-6AEA-7B4B-65D3CBCAF596}"/>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317">
                <a:extLst>
                  <a:ext uri="{FF2B5EF4-FFF2-40B4-BE49-F238E27FC236}">
                    <a16:creationId xmlns:a16="http://schemas.microsoft.com/office/drawing/2014/main" id="{36FBCDF1-838C-C7AB-D111-619A209295A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17054" name="Text Box 318">
            <a:extLst>
              <a:ext uri="{FF2B5EF4-FFF2-40B4-BE49-F238E27FC236}">
                <a16:creationId xmlns:a16="http://schemas.microsoft.com/office/drawing/2014/main" id="{312A4294-D1AA-73A0-8CF4-C46E4AB61F41}"/>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Speicheldrüse</a:t>
            </a:r>
          </a:p>
        </p:txBody>
      </p:sp>
      <p:grpSp>
        <p:nvGrpSpPr>
          <p:cNvPr id="7192" name="Group 333">
            <a:extLst>
              <a:ext uri="{FF2B5EF4-FFF2-40B4-BE49-F238E27FC236}">
                <a16:creationId xmlns:a16="http://schemas.microsoft.com/office/drawing/2014/main" id="{F426E16D-EACD-C2B3-9FDA-3320855A2D8E}"/>
              </a:ext>
            </a:extLst>
          </p:cNvPr>
          <p:cNvGrpSpPr>
            <a:grpSpLocks/>
          </p:cNvGrpSpPr>
          <p:nvPr/>
        </p:nvGrpSpPr>
        <p:grpSpPr bwMode="auto">
          <a:xfrm>
            <a:off x="5867400" y="5799138"/>
            <a:ext cx="2881313" cy="373062"/>
            <a:chOff x="3696" y="3653"/>
            <a:chExt cx="1815" cy="235"/>
          </a:xfrm>
        </p:grpSpPr>
        <p:sp>
          <p:nvSpPr>
            <p:cNvPr id="7193" name="Rectangle 252">
              <a:extLst>
                <a:ext uri="{FF2B5EF4-FFF2-40B4-BE49-F238E27FC236}">
                  <a16:creationId xmlns:a16="http://schemas.microsoft.com/office/drawing/2014/main" id="{90C62E62-1F4C-8DD2-80F0-D6282DE3DCE9}"/>
                </a:ext>
              </a:extLst>
            </p:cNvPr>
            <p:cNvSpPr>
              <a:spLocks noChangeArrowheads="1"/>
            </p:cNvSpPr>
            <p:nvPr/>
          </p:nvSpPr>
          <p:spPr bwMode="auto">
            <a:xfrm>
              <a:off x="4059" y="3653"/>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255">
              <a:extLst>
                <a:ext uri="{FF2B5EF4-FFF2-40B4-BE49-F238E27FC236}">
                  <a16:creationId xmlns:a16="http://schemas.microsoft.com/office/drawing/2014/main" id="{D4AB62D4-0FED-69D9-2AE9-BBEE2AADC87A}"/>
                </a:ext>
              </a:extLst>
            </p:cNvPr>
            <p:cNvSpPr txBox="1">
              <a:spLocks noChangeArrowheads="1"/>
            </p:cNvSpPr>
            <p:nvPr/>
          </p:nvSpPr>
          <p:spPr bwMode="auto">
            <a:xfrm>
              <a:off x="3696" y="365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195" name="Oval 332">
              <a:extLst>
                <a:ext uri="{FF2B5EF4-FFF2-40B4-BE49-F238E27FC236}">
                  <a16:creationId xmlns:a16="http://schemas.microsoft.com/office/drawing/2014/main" id="{6F5176E5-5482-C7CA-B4A9-BDE0C06A44D5}"/>
                </a:ext>
              </a:extLst>
            </p:cNvPr>
            <p:cNvSpPr>
              <a:spLocks noChangeArrowheads="1"/>
            </p:cNvSpPr>
            <p:nvPr/>
          </p:nvSpPr>
          <p:spPr bwMode="auto">
            <a:xfrm>
              <a:off x="3742"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2" name="Oval 282">
            <a:extLst>
              <a:ext uri="{FF2B5EF4-FFF2-40B4-BE49-F238E27FC236}">
                <a16:creationId xmlns:a16="http://schemas.microsoft.com/office/drawing/2014/main" id="{11F2CB1A-860F-5B3B-4492-A214248C8CDA}"/>
              </a:ext>
            </a:extLst>
          </p:cNvPr>
          <p:cNvSpPr>
            <a:spLocks noChangeArrowheads="1"/>
          </p:cNvSpPr>
          <p:nvPr/>
        </p:nvSpPr>
        <p:spPr bwMode="auto">
          <a:xfrm>
            <a:off x="6797675" y="24130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83">
            <a:extLst>
              <a:ext uri="{FF2B5EF4-FFF2-40B4-BE49-F238E27FC236}">
                <a16:creationId xmlns:a16="http://schemas.microsoft.com/office/drawing/2014/main" id="{FD3C6D15-8753-93F3-1F4E-0B0241C86665}"/>
              </a:ext>
            </a:extLst>
          </p:cNvPr>
          <p:cNvSpPr txBox="1">
            <a:spLocks noChangeArrowheads="1"/>
          </p:cNvSpPr>
          <p:nvPr/>
        </p:nvSpPr>
        <p:spPr bwMode="auto">
          <a:xfrm>
            <a:off x="6802438" y="24130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4" name="Line 307">
            <a:extLst>
              <a:ext uri="{FF2B5EF4-FFF2-40B4-BE49-F238E27FC236}">
                <a16:creationId xmlns:a16="http://schemas.microsoft.com/office/drawing/2014/main" id="{7FFED5BF-DCAE-FE23-AB7E-6B6E78807A63}"/>
              </a:ext>
            </a:extLst>
          </p:cNvPr>
          <p:cNvSpPr>
            <a:spLocks noChangeShapeType="1"/>
          </p:cNvSpPr>
          <p:nvPr/>
        </p:nvSpPr>
        <p:spPr bwMode="auto">
          <a:xfrm flipH="1" flipV="1">
            <a:off x="6370638" y="2564903"/>
            <a:ext cx="427037" cy="131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 name="Group 146">
            <a:extLst>
              <a:ext uri="{FF2B5EF4-FFF2-40B4-BE49-F238E27FC236}">
                <a16:creationId xmlns:a16="http://schemas.microsoft.com/office/drawing/2014/main" id="{0E792295-6608-3B74-40FB-E2816DCB6C50}"/>
              </a:ext>
            </a:extLst>
          </p:cNvPr>
          <p:cNvGrpSpPr>
            <a:grpSpLocks/>
          </p:cNvGrpSpPr>
          <p:nvPr/>
        </p:nvGrpSpPr>
        <p:grpSpPr bwMode="auto">
          <a:xfrm>
            <a:off x="3054350" y="5778500"/>
            <a:ext cx="2520950" cy="366713"/>
            <a:chOff x="204" y="2704"/>
            <a:chExt cx="1588" cy="231"/>
          </a:xfrm>
        </p:grpSpPr>
        <p:sp>
          <p:nvSpPr>
            <p:cNvPr id="6" name="Rectangle 147">
              <a:extLst>
                <a:ext uri="{FF2B5EF4-FFF2-40B4-BE49-F238E27FC236}">
                  <a16:creationId xmlns:a16="http://schemas.microsoft.com/office/drawing/2014/main" id="{6465CA0D-6C76-4023-238F-5C35B1CFD005}"/>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 name="Group 148">
              <a:extLst>
                <a:ext uri="{FF2B5EF4-FFF2-40B4-BE49-F238E27FC236}">
                  <a16:creationId xmlns:a16="http://schemas.microsoft.com/office/drawing/2014/main" id="{B3328AB5-E956-CDBD-36A0-20F9C25EBB87}"/>
                </a:ext>
              </a:extLst>
            </p:cNvPr>
            <p:cNvGrpSpPr>
              <a:grpSpLocks/>
            </p:cNvGrpSpPr>
            <p:nvPr/>
          </p:nvGrpSpPr>
          <p:grpSpPr bwMode="auto">
            <a:xfrm>
              <a:off x="204" y="2704"/>
              <a:ext cx="227" cy="231"/>
              <a:chOff x="204" y="2704"/>
              <a:chExt cx="227" cy="231"/>
            </a:xfrm>
          </p:grpSpPr>
          <p:sp>
            <p:nvSpPr>
              <p:cNvPr id="8" name="Oval 149">
                <a:extLst>
                  <a:ext uri="{FF2B5EF4-FFF2-40B4-BE49-F238E27FC236}">
                    <a16:creationId xmlns:a16="http://schemas.microsoft.com/office/drawing/2014/main" id="{D163A0F2-316F-87C3-FEEB-1371D2E6EE2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 name="Text Box 150">
                <a:extLst>
                  <a:ext uri="{FF2B5EF4-FFF2-40B4-BE49-F238E27FC236}">
                    <a16:creationId xmlns:a16="http://schemas.microsoft.com/office/drawing/2014/main" id="{DF72364F-27A6-D9F6-0716-57D3813639C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sp>
        <p:nvSpPr>
          <p:cNvPr id="10" name="Text Box 310">
            <a:extLst>
              <a:ext uri="{FF2B5EF4-FFF2-40B4-BE49-F238E27FC236}">
                <a16:creationId xmlns:a16="http://schemas.microsoft.com/office/drawing/2014/main" id="{42DD4ADC-3DF8-DAE9-6B2B-39ACE9EF08B3}"/>
              </a:ext>
            </a:extLst>
          </p:cNvPr>
          <p:cNvSpPr txBox="1">
            <a:spLocks noChangeArrowheads="1"/>
          </p:cNvSpPr>
          <p:nvPr/>
        </p:nvSpPr>
        <p:spPr bwMode="auto">
          <a:xfrm>
            <a:off x="3559175" y="58023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70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70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704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1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1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704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997">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998">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69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5" grpId="0"/>
      <p:bldP spid="116916" grpId="0"/>
      <p:bldP spid="116917" grpId="0"/>
      <p:bldP spid="116997" grpId="0"/>
      <p:bldP spid="116998" grpId="0"/>
      <p:bldP spid="116999" grpId="0"/>
      <p:bldP spid="117046" grpId="0"/>
      <p:bldP spid="117047" grpId="0"/>
      <p:bldP spid="117048" grpId="0"/>
      <p:bldP spid="117054"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EA9709F2-ABFF-57F8-2F8A-AF05E2CEA8E9}"/>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7190845F-946F-EDCA-628D-6FEAAF499D39}"/>
              </a:ext>
            </a:extLst>
          </p:cNvPr>
          <p:cNvSpPr>
            <a:spLocks noGrp="1" noChangeArrowheads="1"/>
          </p:cNvSpPr>
          <p:nvPr>
            <p:ph type="title"/>
          </p:nvPr>
        </p:nvSpPr>
        <p:spPr/>
        <p:txBody>
          <a:bodyPr/>
          <a:lstStyle/>
          <a:p>
            <a:r>
              <a:rPr lang="de-DE" altLang="de-DE"/>
              <a:t>Der Körperbau der Biene</a:t>
            </a:r>
          </a:p>
        </p:txBody>
      </p:sp>
      <p:grpSp>
        <p:nvGrpSpPr>
          <p:cNvPr id="7171" name="Group 146">
            <a:extLst>
              <a:ext uri="{FF2B5EF4-FFF2-40B4-BE49-F238E27FC236}">
                <a16:creationId xmlns:a16="http://schemas.microsoft.com/office/drawing/2014/main" id="{9B3CA609-415D-B9DA-F5E7-2BDD33CC68B7}"/>
              </a:ext>
            </a:extLst>
          </p:cNvPr>
          <p:cNvGrpSpPr>
            <a:grpSpLocks/>
          </p:cNvGrpSpPr>
          <p:nvPr/>
        </p:nvGrpSpPr>
        <p:grpSpPr bwMode="auto">
          <a:xfrm>
            <a:off x="250825" y="4292600"/>
            <a:ext cx="2520950" cy="366713"/>
            <a:chOff x="204" y="2704"/>
            <a:chExt cx="1588" cy="231"/>
          </a:xfrm>
        </p:grpSpPr>
        <p:sp>
          <p:nvSpPr>
            <p:cNvPr id="7268" name="Rectangle 147">
              <a:extLst>
                <a:ext uri="{FF2B5EF4-FFF2-40B4-BE49-F238E27FC236}">
                  <a16:creationId xmlns:a16="http://schemas.microsoft.com/office/drawing/2014/main" id="{2CF69B21-8E45-1485-FFF8-3045E98141B4}"/>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C77D4B3B-E1C3-DDDA-B980-B6CBB980CD8A}"/>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597FCBCF-5232-E457-F920-652F5B89A3F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57BD9ED2-FFED-C2EA-6717-76C67CB7EB2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C379C750-A5A2-F267-AEE6-C4B31AECEFD1}"/>
              </a:ext>
            </a:extLst>
          </p:cNvPr>
          <p:cNvGrpSpPr>
            <a:grpSpLocks/>
          </p:cNvGrpSpPr>
          <p:nvPr/>
        </p:nvGrpSpPr>
        <p:grpSpPr bwMode="auto">
          <a:xfrm>
            <a:off x="250825" y="5300663"/>
            <a:ext cx="2520950" cy="366712"/>
            <a:chOff x="204" y="3022"/>
            <a:chExt cx="1588" cy="231"/>
          </a:xfrm>
        </p:grpSpPr>
        <p:sp>
          <p:nvSpPr>
            <p:cNvPr id="7264" name="Rectangle 152">
              <a:extLst>
                <a:ext uri="{FF2B5EF4-FFF2-40B4-BE49-F238E27FC236}">
                  <a16:creationId xmlns:a16="http://schemas.microsoft.com/office/drawing/2014/main" id="{09A61AE3-2CFB-8076-8235-1362E1C0FFA2}"/>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702971DF-6507-4885-BA75-2FB2B09DA4E4}"/>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42E0B258-7CA4-11CB-2877-E8F58246FE2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392A69AD-4622-7292-B800-CC610E6316E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oup 156">
            <a:extLst>
              <a:ext uri="{FF2B5EF4-FFF2-40B4-BE49-F238E27FC236}">
                <a16:creationId xmlns:a16="http://schemas.microsoft.com/office/drawing/2014/main" id="{67494766-098E-9F97-A762-42CD38759FB4}"/>
              </a:ext>
            </a:extLst>
          </p:cNvPr>
          <p:cNvGrpSpPr>
            <a:grpSpLocks/>
          </p:cNvGrpSpPr>
          <p:nvPr/>
        </p:nvGrpSpPr>
        <p:grpSpPr bwMode="auto">
          <a:xfrm>
            <a:off x="250825" y="5803900"/>
            <a:ext cx="2520950" cy="366713"/>
            <a:chOff x="204" y="3339"/>
            <a:chExt cx="1588" cy="231"/>
          </a:xfrm>
        </p:grpSpPr>
        <p:sp>
          <p:nvSpPr>
            <p:cNvPr id="7260" name="Rectangle 157">
              <a:extLst>
                <a:ext uri="{FF2B5EF4-FFF2-40B4-BE49-F238E27FC236}">
                  <a16:creationId xmlns:a16="http://schemas.microsoft.com/office/drawing/2014/main" id="{F0C8612D-87D6-E259-1038-C294DC3189C2}"/>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8484381E-AF66-51B6-A375-381DD4CD530D}"/>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9190AB7D-20E8-233D-DF25-C603E7D08AE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943690AA-0856-ABF8-FFC3-0A592E7FFAB8}"/>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4" name="Group 161">
            <a:extLst>
              <a:ext uri="{FF2B5EF4-FFF2-40B4-BE49-F238E27FC236}">
                <a16:creationId xmlns:a16="http://schemas.microsoft.com/office/drawing/2014/main" id="{AC46C2B7-F860-2587-A3F7-61B0ED7D40C9}"/>
              </a:ext>
            </a:extLst>
          </p:cNvPr>
          <p:cNvGrpSpPr>
            <a:grpSpLocks/>
          </p:cNvGrpSpPr>
          <p:nvPr/>
        </p:nvGrpSpPr>
        <p:grpSpPr bwMode="auto">
          <a:xfrm>
            <a:off x="3060700" y="4048122"/>
            <a:ext cx="2520950" cy="604838"/>
            <a:chOff x="204" y="3507"/>
            <a:chExt cx="1588" cy="381"/>
          </a:xfrm>
        </p:grpSpPr>
        <p:sp>
          <p:nvSpPr>
            <p:cNvPr id="7256" name="Rectangle 162">
              <a:extLst>
                <a:ext uri="{FF2B5EF4-FFF2-40B4-BE49-F238E27FC236}">
                  <a16:creationId xmlns:a16="http://schemas.microsoft.com/office/drawing/2014/main" id="{C79095D2-D0C6-2E2E-4D3E-F8EEE97DFD68}"/>
                </a:ext>
              </a:extLst>
            </p:cNvPr>
            <p:cNvSpPr>
              <a:spLocks noChangeArrowheads="1"/>
            </p:cNvSpPr>
            <p:nvPr/>
          </p:nvSpPr>
          <p:spPr bwMode="auto">
            <a:xfrm>
              <a:off x="521" y="3507"/>
              <a:ext cx="1271" cy="37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63">
              <a:extLst>
                <a:ext uri="{FF2B5EF4-FFF2-40B4-BE49-F238E27FC236}">
                  <a16:creationId xmlns:a16="http://schemas.microsoft.com/office/drawing/2014/main" id="{864C20F6-690E-CAAE-2BB4-B2689B030E98}"/>
                </a:ext>
              </a:extLst>
            </p:cNvPr>
            <p:cNvGrpSpPr>
              <a:grpSpLocks/>
            </p:cNvGrpSpPr>
            <p:nvPr/>
          </p:nvGrpSpPr>
          <p:grpSpPr bwMode="auto">
            <a:xfrm>
              <a:off x="204" y="3657"/>
              <a:ext cx="227" cy="231"/>
              <a:chOff x="204" y="3657"/>
              <a:chExt cx="227" cy="231"/>
            </a:xfrm>
          </p:grpSpPr>
          <p:sp>
            <p:nvSpPr>
              <p:cNvPr id="7258" name="Oval 164">
                <a:extLst>
                  <a:ext uri="{FF2B5EF4-FFF2-40B4-BE49-F238E27FC236}">
                    <a16:creationId xmlns:a16="http://schemas.microsoft.com/office/drawing/2014/main" id="{715A449C-A1E9-BE78-8225-4E89656A6E6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65">
                <a:extLst>
                  <a:ext uri="{FF2B5EF4-FFF2-40B4-BE49-F238E27FC236}">
                    <a16:creationId xmlns:a16="http://schemas.microsoft.com/office/drawing/2014/main" id="{EB7AF725-3BAD-6A95-387B-A9670ED5C999}"/>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5" name="Group 166">
            <a:extLst>
              <a:ext uri="{FF2B5EF4-FFF2-40B4-BE49-F238E27FC236}">
                <a16:creationId xmlns:a16="http://schemas.microsoft.com/office/drawing/2014/main" id="{7668EE7E-0B19-2F2C-4232-7E29277B27F2}"/>
              </a:ext>
            </a:extLst>
          </p:cNvPr>
          <p:cNvGrpSpPr>
            <a:grpSpLocks/>
          </p:cNvGrpSpPr>
          <p:nvPr/>
        </p:nvGrpSpPr>
        <p:grpSpPr bwMode="auto">
          <a:xfrm>
            <a:off x="3059113" y="4803775"/>
            <a:ext cx="2520950" cy="366713"/>
            <a:chOff x="1882" y="2704"/>
            <a:chExt cx="1588" cy="231"/>
          </a:xfrm>
        </p:grpSpPr>
        <p:sp>
          <p:nvSpPr>
            <p:cNvPr id="7252" name="Rectangle 167">
              <a:extLst>
                <a:ext uri="{FF2B5EF4-FFF2-40B4-BE49-F238E27FC236}">
                  <a16:creationId xmlns:a16="http://schemas.microsoft.com/office/drawing/2014/main" id="{07902A56-EA5B-8886-AA73-36538DFED4FC}"/>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68">
              <a:extLst>
                <a:ext uri="{FF2B5EF4-FFF2-40B4-BE49-F238E27FC236}">
                  <a16:creationId xmlns:a16="http://schemas.microsoft.com/office/drawing/2014/main" id="{9062CE84-7007-8F68-D1B6-82BF3E1269F2}"/>
                </a:ext>
              </a:extLst>
            </p:cNvPr>
            <p:cNvGrpSpPr>
              <a:grpSpLocks/>
            </p:cNvGrpSpPr>
            <p:nvPr/>
          </p:nvGrpSpPr>
          <p:grpSpPr bwMode="auto">
            <a:xfrm>
              <a:off x="1882" y="2704"/>
              <a:ext cx="227" cy="231"/>
              <a:chOff x="1882" y="2704"/>
              <a:chExt cx="227" cy="231"/>
            </a:xfrm>
          </p:grpSpPr>
          <p:sp>
            <p:nvSpPr>
              <p:cNvPr id="7254" name="Oval 169">
                <a:extLst>
                  <a:ext uri="{FF2B5EF4-FFF2-40B4-BE49-F238E27FC236}">
                    <a16:creationId xmlns:a16="http://schemas.microsoft.com/office/drawing/2014/main" id="{0B7CA815-5876-825B-7552-5AB6664F06B1}"/>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70">
                <a:extLst>
                  <a:ext uri="{FF2B5EF4-FFF2-40B4-BE49-F238E27FC236}">
                    <a16:creationId xmlns:a16="http://schemas.microsoft.com/office/drawing/2014/main" id="{214ED9D0-DBC6-9FED-9BE8-F102460CD15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6" name="Group 171">
            <a:extLst>
              <a:ext uri="{FF2B5EF4-FFF2-40B4-BE49-F238E27FC236}">
                <a16:creationId xmlns:a16="http://schemas.microsoft.com/office/drawing/2014/main" id="{375A39DA-2B7D-95A5-A5A6-F08626DDC1AB}"/>
              </a:ext>
            </a:extLst>
          </p:cNvPr>
          <p:cNvGrpSpPr>
            <a:grpSpLocks/>
          </p:cNvGrpSpPr>
          <p:nvPr/>
        </p:nvGrpSpPr>
        <p:grpSpPr bwMode="auto">
          <a:xfrm>
            <a:off x="3059113" y="5300663"/>
            <a:ext cx="2520950" cy="366712"/>
            <a:chOff x="1882" y="3022"/>
            <a:chExt cx="1588" cy="231"/>
          </a:xfrm>
        </p:grpSpPr>
        <p:sp>
          <p:nvSpPr>
            <p:cNvPr id="7248" name="Rectangle 172">
              <a:extLst>
                <a:ext uri="{FF2B5EF4-FFF2-40B4-BE49-F238E27FC236}">
                  <a16:creationId xmlns:a16="http://schemas.microsoft.com/office/drawing/2014/main" id="{C9BFA56F-B6B6-3857-1458-32BDA16F0DFE}"/>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73">
              <a:extLst>
                <a:ext uri="{FF2B5EF4-FFF2-40B4-BE49-F238E27FC236}">
                  <a16:creationId xmlns:a16="http://schemas.microsoft.com/office/drawing/2014/main" id="{FB8AA51D-FE92-573A-FE41-5F7DAF9C862B}"/>
                </a:ext>
              </a:extLst>
            </p:cNvPr>
            <p:cNvGrpSpPr>
              <a:grpSpLocks/>
            </p:cNvGrpSpPr>
            <p:nvPr/>
          </p:nvGrpSpPr>
          <p:grpSpPr bwMode="auto">
            <a:xfrm>
              <a:off x="1882" y="3022"/>
              <a:ext cx="227" cy="231"/>
              <a:chOff x="1882" y="3022"/>
              <a:chExt cx="227" cy="231"/>
            </a:xfrm>
          </p:grpSpPr>
          <p:sp>
            <p:nvSpPr>
              <p:cNvPr id="7250" name="Oval 174">
                <a:extLst>
                  <a:ext uri="{FF2B5EF4-FFF2-40B4-BE49-F238E27FC236}">
                    <a16:creationId xmlns:a16="http://schemas.microsoft.com/office/drawing/2014/main" id="{E922E226-FC39-7283-4B99-6EFBAB6563DD}"/>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75">
                <a:extLst>
                  <a:ext uri="{FF2B5EF4-FFF2-40B4-BE49-F238E27FC236}">
                    <a16:creationId xmlns:a16="http://schemas.microsoft.com/office/drawing/2014/main" id="{F07A0DF9-9C74-7E4F-DDDB-8A678F10017B}"/>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sp>
        <p:nvSpPr>
          <p:cNvPr id="116915" name="Text Box 179">
            <a:extLst>
              <a:ext uri="{FF2B5EF4-FFF2-40B4-BE49-F238E27FC236}">
                <a16:creationId xmlns:a16="http://schemas.microsoft.com/office/drawing/2014/main" id="{65C667CD-1AA3-927D-CBF8-CD22AB9B8AF4}"/>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sp>
        <p:nvSpPr>
          <p:cNvPr id="116916" name="Text Box 180">
            <a:extLst>
              <a:ext uri="{FF2B5EF4-FFF2-40B4-BE49-F238E27FC236}">
                <a16:creationId xmlns:a16="http://schemas.microsoft.com/office/drawing/2014/main" id="{534E43DA-47F4-687E-E2BA-7A752AFD5ECC}"/>
              </a:ext>
            </a:extLst>
          </p:cNvPr>
          <p:cNvSpPr txBox="1">
            <a:spLocks noChangeArrowheads="1"/>
          </p:cNvSpPr>
          <p:nvPr/>
        </p:nvSpPr>
        <p:spPr bwMode="auto">
          <a:xfrm>
            <a:off x="3563938" y="48037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Giftdrüse</a:t>
            </a:r>
          </a:p>
        </p:txBody>
      </p:sp>
      <p:sp>
        <p:nvSpPr>
          <p:cNvPr id="116917" name="Text Box 181">
            <a:extLst>
              <a:ext uri="{FF2B5EF4-FFF2-40B4-BE49-F238E27FC236}">
                <a16:creationId xmlns:a16="http://schemas.microsoft.com/office/drawing/2014/main" id="{C2DF9374-DE8E-6F65-33A4-DB21BE638F34}"/>
              </a:ext>
            </a:extLst>
          </p:cNvPr>
          <p:cNvSpPr txBox="1">
            <a:spLocks noChangeArrowheads="1"/>
          </p:cNvSpPr>
          <p:nvPr/>
        </p:nvSpPr>
        <p:spPr bwMode="auto">
          <a:xfrm>
            <a:off x="3563938" y="4066600"/>
            <a:ext cx="19446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Strickleiter-Nervensystem</a:t>
            </a:r>
          </a:p>
        </p:txBody>
      </p:sp>
      <p:grpSp>
        <p:nvGrpSpPr>
          <p:cNvPr id="7180" name="Group 331">
            <a:extLst>
              <a:ext uri="{FF2B5EF4-FFF2-40B4-BE49-F238E27FC236}">
                <a16:creationId xmlns:a16="http://schemas.microsoft.com/office/drawing/2014/main" id="{0E9D7E9D-208E-C57D-488A-AFA48AB7B1EA}"/>
              </a:ext>
            </a:extLst>
          </p:cNvPr>
          <p:cNvGrpSpPr>
            <a:grpSpLocks/>
          </p:cNvGrpSpPr>
          <p:nvPr/>
        </p:nvGrpSpPr>
        <p:grpSpPr bwMode="auto">
          <a:xfrm>
            <a:off x="5940425" y="4292600"/>
            <a:ext cx="2808288" cy="366713"/>
            <a:chOff x="3742" y="2704"/>
            <a:chExt cx="1769" cy="231"/>
          </a:xfrm>
        </p:grpSpPr>
        <p:sp>
          <p:nvSpPr>
            <p:cNvPr id="7244" name="Rectangle 242">
              <a:extLst>
                <a:ext uri="{FF2B5EF4-FFF2-40B4-BE49-F238E27FC236}">
                  <a16:creationId xmlns:a16="http://schemas.microsoft.com/office/drawing/2014/main" id="{5BEE7204-B73C-848D-CE3A-B950A08AD4D7}"/>
                </a:ext>
              </a:extLst>
            </p:cNvPr>
            <p:cNvSpPr>
              <a:spLocks noChangeArrowheads="1"/>
            </p:cNvSpPr>
            <p:nvPr/>
          </p:nvSpPr>
          <p:spPr bwMode="auto">
            <a:xfrm>
              <a:off x="4059" y="2704"/>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243">
              <a:extLst>
                <a:ext uri="{FF2B5EF4-FFF2-40B4-BE49-F238E27FC236}">
                  <a16:creationId xmlns:a16="http://schemas.microsoft.com/office/drawing/2014/main" id="{F63CB30E-AA2D-EB28-A7C8-99D619B3B712}"/>
                </a:ext>
              </a:extLst>
            </p:cNvPr>
            <p:cNvGrpSpPr>
              <a:grpSpLocks/>
            </p:cNvGrpSpPr>
            <p:nvPr/>
          </p:nvGrpSpPr>
          <p:grpSpPr bwMode="auto">
            <a:xfrm>
              <a:off x="3742" y="2704"/>
              <a:ext cx="227" cy="231"/>
              <a:chOff x="204" y="2704"/>
              <a:chExt cx="227" cy="231"/>
            </a:xfrm>
          </p:grpSpPr>
          <p:sp>
            <p:nvSpPr>
              <p:cNvPr id="7246" name="Oval 244">
                <a:extLst>
                  <a:ext uri="{FF2B5EF4-FFF2-40B4-BE49-F238E27FC236}">
                    <a16:creationId xmlns:a16="http://schemas.microsoft.com/office/drawing/2014/main" id="{A15CD70B-9E48-627D-0882-42FDFB5EB76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45">
                <a:extLst>
                  <a:ext uri="{FF2B5EF4-FFF2-40B4-BE49-F238E27FC236}">
                    <a16:creationId xmlns:a16="http://schemas.microsoft.com/office/drawing/2014/main" id="{92C1273F-C80E-2063-91C6-28EFF9076CB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grpSp>
        <p:nvGrpSpPr>
          <p:cNvPr id="7181" name="Group 330">
            <a:extLst>
              <a:ext uri="{FF2B5EF4-FFF2-40B4-BE49-F238E27FC236}">
                <a16:creationId xmlns:a16="http://schemas.microsoft.com/office/drawing/2014/main" id="{8D59CA02-3EE0-2125-7A5B-E640C04460DC}"/>
              </a:ext>
            </a:extLst>
          </p:cNvPr>
          <p:cNvGrpSpPr>
            <a:grpSpLocks/>
          </p:cNvGrpSpPr>
          <p:nvPr/>
        </p:nvGrpSpPr>
        <p:grpSpPr bwMode="auto">
          <a:xfrm>
            <a:off x="5864225" y="4941888"/>
            <a:ext cx="2884488" cy="647700"/>
            <a:chOff x="3694" y="3113"/>
            <a:chExt cx="1817" cy="408"/>
          </a:xfrm>
        </p:grpSpPr>
        <p:sp>
          <p:nvSpPr>
            <p:cNvPr id="7240" name="Rectangle 247">
              <a:extLst>
                <a:ext uri="{FF2B5EF4-FFF2-40B4-BE49-F238E27FC236}">
                  <a16:creationId xmlns:a16="http://schemas.microsoft.com/office/drawing/2014/main" id="{BA7EDB6E-5F1A-A83D-0329-9A8A6FE13757}"/>
                </a:ext>
              </a:extLst>
            </p:cNvPr>
            <p:cNvSpPr>
              <a:spLocks noChangeArrowheads="1"/>
            </p:cNvSpPr>
            <p:nvPr/>
          </p:nvSpPr>
          <p:spPr bwMode="auto">
            <a:xfrm>
              <a:off x="4059" y="3113"/>
              <a:ext cx="1452" cy="408"/>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248">
              <a:extLst>
                <a:ext uri="{FF2B5EF4-FFF2-40B4-BE49-F238E27FC236}">
                  <a16:creationId xmlns:a16="http://schemas.microsoft.com/office/drawing/2014/main" id="{764DFAD0-BBB4-C82F-A87F-AB779FAF7025}"/>
                </a:ext>
              </a:extLst>
            </p:cNvPr>
            <p:cNvGrpSpPr>
              <a:grpSpLocks/>
            </p:cNvGrpSpPr>
            <p:nvPr/>
          </p:nvGrpSpPr>
          <p:grpSpPr bwMode="auto">
            <a:xfrm>
              <a:off x="3694" y="3113"/>
              <a:ext cx="319" cy="233"/>
              <a:chOff x="156" y="3022"/>
              <a:chExt cx="319" cy="233"/>
            </a:xfrm>
          </p:grpSpPr>
          <p:sp>
            <p:nvSpPr>
              <p:cNvPr id="7242" name="Oval 249">
                <a:extLst>
                  <a:ext uri="{FF2B5EF4-FFF2-40B4-BE49-F238E27FC236}">
                    <a16:creationId xmlns:a16="http://schemas.microsoft.com/office/drawing/2014/main" id="{7F134C3A-E335-FC2F-5CF9-183DAAAE999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50">
                <a:extLst>
                  <a:ext uri="{FF2B5EF4-FFF2-40B4-BE49-F238E27FC236}">
                    <a16:creationId xmlns:a16="http://schemas.microsoft.com/office/drawing/2014/main" id="{4EC7052A-9043-D446-EFDB-A0309606F6BA}"/>
                  </a:ext>
                </a:extLst>
              </p:cNvPr>
              <p:cNvSpPr txBox="1">
                <a:spLocks noChangeArrowheads="1"/>
              </p:cNvSpPr>
              <p:nvPr/>
            </p:nvSpPr>
            <p:spPr bwMode="auto">
              <a:xfrm>
                <a:off x="156" y="3022"/>
                <a:ext cx="31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grpSp>
      <p:sp>
        <p:nvSpPr>
          <p:cNvPr id="116997" name="Text Box 261">
            <a:extLst>
              <a:ext uri="{FF2B5EF4-FFF2-40B4-BE49-F238E27FC236}">
                <a16:creationId xmlns:a16="http://schemas.microsoft.com/office/drawing/2014/main" id="{266EDAD8-0D4A-54AB-439C-53F10C9720DE}"/>
              </a:ext>
            </a:extLst>
          </p:cNvPr>
          <p:cNvSpPr txBox="1">
            <a:spLocks noChangeArrowheads="1"/>
          </p:cNvSpPr>
          <p:nvPr/>
        </p:nvSpPr>
        <p:spPr bwMode="auto">
          <a:xfrm>
            <a:off x="6443663" y="4306888"/>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E85D3335-F172-D3F3-60E7-C632138662B0}"/>
              </a:ext>
            </a:extLst>
          </p:cNvPr>
          <p:cNvSpPr txBox="1">
            <a:spLocks noChangeArrowheads="1"/>
          </p:cNvSpPr>
          <p:nvPr/>
        </p:nvSpPr>
        <p:spPr bwMode="auto">
          <a:xfrm>
            <a:off x="6443663" y="4941888"/>
            <a:ext cx="19446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offenes</a:t>
            </a:r>
            <a:br>
              <a:rPr lang="de-DE" altLang="de-DE" sz="1600" dirty="0">
                <a:latin typeface="Arial" panose="020B0604020202020204" pitchFamily="34" charset="0"/>
              </a:rPr>
            </a:br>
            <a:r>
              <a:rPr lang="de-DE" altLang="de-DE" sz="1600" dirty="0">
                <a:latin typeface="Arial" panose="020B0604020202020204" pitchFamily="34" charset="0"/>
              </a:rPr>
              <a:t>Gefäßsystem</a:t>
            </a:r>
          </a:p>
        </p:txBody>
      </p:sp>
      <p:sp>
        <p:nvSpPr>
          <p:cNvPr id="116999" name="Text Box 263">
            <a:extLst>
              <a:ext uri="{FF2B5EF4-FFF2-40B4-BE49-F238E27FC236}">
                <a16:creationId xmlns:a16="http://schemas.microsoft.com/office/drawing/2014/main" id="{C9090C6E-A0A7-593E-9B64-968DFE14E716}"/>
              </a:ext>
            </a:extLst>
          </p:cNvPr>
          <p:cNvSpPr txBox="1">
            <a:spLocks noChangeArrowheads="1"/>
          </p:cNvSpPr>
          <p:nvPr/>
        </p:nvSpPr>
        <p:spPr bwMode="auto">
          <a:xfrm>
            <a:off x="6443663" y="57912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Flügel</a:t>
            </a:r>
          </a:p>
        </p:txBody>
      </p:sp>
      <p:sp>
        <p:nvSpPr>
          <p:cNvPr id="7185" name="Oval 286">
            <a:extLst>
              <a:ext uri="{FF2B5EF4-FFF2-40B4-BE49-F238E27FC236}">
                <a16:creationId xmlns:a16="http://schemas.microsoft.com/office/drawing/2014/main" id="{FAA8E7FF-0DAE-C316-3326-5C7D0769963A}"/>
              </a:ext>
            </a:extLst>
          </p:cNvPr>
          <p:cNvSpPr>
            <a:spLocks noChangeArrowheads="1"/>
          </p:cNvSpPr>
          <p:nvPr/>
        </p:nvSpPr>
        <p:spPr bwMode="auto">
          <a:xfrm>
            <a:off x="7091363" y="765175"/>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6" name="Group 329">
            <a:extLst>
              <a:ext uri="{FF2B5EF4-FFF2-40B4-BE49-F238E27FC236}">
                <a16:creationId xmlns:a16="http://schemas.microsoft.com/office/drawing/2014/main" id="{36C06A4E-8D24-A292-7E55-DB03D0D98446}"/>
              </a:ext>
            </a:extLst>
          </p:cNvPr>
          <p:cNvGrpSpPr>
            <a:grpSpLocks/>
          </p:cNvGrpSpPr>
          <p:nvPr/>
        </p:nvGrpSpPr>
        <p:grpSpPr bwMode="auto">
          <a:xfrm>
            <a:off x="1619250" y="765176"/>
            <a:ext cx="5905500" cy="3089275"/>
            <a:chOff x="1020" y="482"/>
            <a:chExt cx="3720" cy="1946"/>
          </a:xfrm>
        </p:grpSpPr>
        <p:pic>
          <p:nvPicPr>
            <p:cNvPr id="7200" name="Picture 265" descr="biene">
              <a:extLst>
                <a:ext uri="{FF2B5EF4-FFF2-40B4-BE49-F238E27FC236}">
                  <a16:creationId xmlns:a16="http://schemas.microsoft.com/office/drawing/2014/main" id="{B9B6E9CB-C154-62B5-38B9-68DBF5E666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 y="482"/>
              <a:ext cx="3039" cy="1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1" name="Group 322">
              <a:extLst>
                <a:ext uri="{FF2B5EF4-FFF2-40B4-BE49-F238E27FC236}">
                  <a16:creationId xmlns:a16="http://schemas.microsoft.com/office/drawing/2014/main" id="{A6D3B6F6-14C3-8AEB-18D3-8D12899642DF}"/>
                </a:ext>
              </a:extLst>
            </p:cNvPr>
            <p:cNvGrpSpPr>
              <a:grpSpLocks/>
            </p:cNvGrpSpPr>
            <p:nvPr/>
          </p:nvGrpSpPr>
          <p:grpSpPr bwMode="auto">
            <a:xfrm>
              <a:off x="1177" y="1702"/>
              <a:ext cx="388" cy="231"/>
              <a:chOff x="1177" y="1702"/>
              <a:chExt cx="388" cy="231"/>
            </a:xfrm>
          </p:grpSpPr>
          <p:sp>
            <p:nvSpPr>
              <p:cNvPr id="7237" name="Oval 292">
                <a:extLst>
                  <a:ext uri="{FF2B5EF4-FFF2-40B4-BE49-F238E27FC236}">
                    <a16:creationId xmlns:a16="http://schemas.microsoft.com/office/drawing/2014/main" id="{7DA362DC-F9FC-4A03-F351-3ACE987046C7}"/>
                  </a:ext>
                </a:extLst>
              </p:cNvPr>
              <p:cNvSpPr>
                <a:spLocks noChangeArrowheads="1"/>
              </p:cNvSpPr>
              <p:nvPr/>
            </p:nvSpPr>
            <p:spPr bwMode="auto">
              <a:xfrm>
                <a:off x="1177" y="170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8" name="Text Box 293">
                <a:extLst>
                  <a:ext uri="{FF2B5EF4-FFF2-40B4-BE49-F238E27FC236}">
                    <a16:creationId xmlns:a16="http://schemas.microsoft.com/office/drawing/2014/main" id="{39DD1D5A-5352-BFBB-818C-36FB1BE5D893}"/>
                  </a:ext>
                </a:extLst>
              </p:cNvPr>
              <p:cNvSpPr txBox="1">
                <a:spLocks noChangeArrowheads="1"/>
              </p:cNvSpPr>
              <p:nvPr/>
            </p:nvSpPr>
            <p:spPr bwMode="auto">
              <a:xfrm>
                <a:off x="1180" y="170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39" name="Line 298">
                <a:extLst>
                  <a:ext uri="{FF2B5EF4-FFF2-40B4-BE49-F238E27FC236}">
                    <a16:creationId xmlns:a16="http://schemas.microsoft.com/office/drawing/2014/main" id="{E7827678-32EC-3B78-E29A-12137D680A2A}"/>
                  </a:ext>
                </a:extLst>
              </p:cNvPr>
              <p:cNvSpPr>
                <a:spLocks noChangeShapeType="1"/>
              </p:cNvSpPr>
              <p:nvPr/>
            </p:nvSpPr>
            <p:spPr bwMode="auto">
              <a:xfrm flipV="1">
                <a:off x="1406" y="1775"/>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2" name="Group 319">
              <a:extLst>
                <a:ext uri="{FF2B5EF4-FFF2-40B4-BE49-F238E27FC236}">
                  <a16:creationId xmlns:a16="http://schemas.microsoft.com/office/drawing/2014/main" id="{B0D2ED06-697E-6073-362E-2B1B216C882D}"/>
                </a:ext>
              </a:extLst>
            </p:cNvPr>
            <p:cNvGrpSpPr>
              <a:grpSpLocks/>
            </p:cNvGrpSpPr>
            <p:nvPr/>
          </p:nvGrpSpPr>
          <p:grpSpPr bwMode="auto">
            <a:xfrm>
              <a:off x="1970" y="527"/>
              <a:ext cx="910" cy="862"/>
              <a:chOff x="1970" y="527"/>
              <a:chExt cx="910" cy="862"/>
            </a:xfrm>
          </p:grpSpPr>
          <p:sp>
            <p:nvSpPr>
              <p:cNvPr id="7234" name="Oval 273">
                <a:extLst>
                  <a:ext uri="{FF2B5EF4-FFF2-40B4-BE49-F238E27FC236}">
                    <a16:creationId xmlns:a16="http://schemas.microsoft.com/office/drawing/2014/main" id="{80CC02BE-0C68-FFE7-FABF-B640F50C2A43}"/>
                  </a:ext>
                </a:extLst>
              </p:cNvPr>
              <p:cNvSpPr>
                <a:spLocks noChangeArrowheads="1"/>
              </p:cNvSpPr>
              <p:nvPr/>
            </p:nvSpPr>
            <p:spPr bwMode="auto">
              <a:xfrm>
                <a:off x="197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5" name="Text Box 274">
                <a:extLst>
                  <a:ext uri="{FF2B5EF4-FFF2-40B4-BE49-F238E27FC236}">
                    <a16:creationId xmlns:a16="http://schemas.microsoft.com/office/drawing/2014/main" id="{25D36F22-9CDF-FBDE-2A60-32C7467FAC6C}"/>
                  </a:ext>
                </a:extLst>
              </p:cNvPr>
              <p:cNvSpPr txBox="1">
                <a:spLocks noChangeArrowheads="1"/>
              </p:cNvSpPr>
              <p:nvPr/>
            </p:nvSpPr>
            <p:spPr bwMode="auto">
              <a:xfrm>
                <a:off x="1973"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36" name="Line 301">
                <a:extLst>
                  <a:ext uri="{FF2B5EF4-FFF2-40B4-BE49-F238E27FC236}">
                    <a16:creationId xmlns:a16="http://schemas.microsoft.com/office/drawing/2014/main" id="{CB5CD4DE-8D9F-93DD-6BB4-AEFBC48A1927}"/>
                  </a:ext>
                </a:extLst>
              </p:cNvPr>
              <p:cNvSpPr>
                <a:spLocks noChangeShapeType="1"/>
              </p:cNvSpPr>
              <p:nvPr/>
            </p:nvSpPr>
            <p:spPr bwMode="auto">
              <a:xfrm>
                <a:off x="2109" y="754"/>
                <a:ext cx="771"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3" name="Group 320">
              <a:extLst>
                <a:ext uri="{FF2B5EF4-FFF2-40B4-BE49-F238E27FC236}">
                  <a16:creationId xmlns:a16="http://schemas.microsoft.com/office/drawing/2014/main" id="{3B061A92-7860-7DEF-17B4-4A2F0F2E5A66}"/>
                </a:ext>
              </a:extLst>
            </p:cNvPr>
            <p:cNvGrpSpPr>
              <a:grpSpLocks/>
            </p:cNvGrpSpPr>
            <p:nvPr/>
          </p:nvGrpSpPr>
          <p:grpSpPr bwMode="auto">
            <a:xfrm>
              <a:off x="1698" y="754"/>
              <a:ext cx="434" cy="726"/>
              <a:chOff x="1698" y="754"/>
              <a:chExt cx="434" cy="726"/>
            </a:xfrm>
          </p:grpSpPr>
          <p:sp>
            <p:nvSpPr>
              <p:cNvPr id="7231" name="Oval 275">
                <a:extLst>
                  <a:ext uri="{FF2B5EF4-FFF2-40B4-BE49-F238E27FC236}">
                    <a16:creationId xmlns:a16="http://schemas.microsoft.com/office/drawing/2014/main" id="{2B4ABE8B-5333-3DC6-C8E6-5F48A9FE1382}"/>
                  </a:ext>
                </a:extLst>
              </p:cNvPr>
              <p:cNvSpPr>
                <a:spLocks noChangeArrowheads="1"/>
              </p:cNvSpPr>
              <p:nvPr/>
            </p:nvSpPr>
            <p:spPr bwMode="auto">
              <a:xfrm>
                <a:off x="1698"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76">
                <a:extLst>
                  <a:ext uri="{FF2B5EF4-FFF2-40B4-BE49-F238E27FC236}">
                    <a16:creationId xmlns:a16="http://schemas.microsoft.com/office/drawing/2014/main" id="{30925B3D-B699-141D-2BD4-534418F8F5A3}"/>
                  </a:ext>
                </a:extLst>
              </p:cNvPr>
              <p:cNvSpPr txBox="1">
                <a:spLocks noChangeArrowheads="1"/>
              </p:cNvSpPr>
              <p:nvPr/>
            </p:nvSpPr>
            <p:spPr bwMode="auto">
              <a:xfrm>
                <a:off x="170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33" name="Line 302">
                <a:extLst>
                  <a:ext uri="{FF2B5EF4-FFF2-40B4-BE49-F238E27FC236}">
                    <a16:creationId xmlns:a16="http://schemas.microsoft.com/office/drawing/2014/main" id="{DE2D0B39-F425-3120-4744-4A0FE8B3CAE5}"/>
                  </a:ext>
                </a:extLst>
              </p:cNvPr>
              <p:cNvSpPr>
                <a:spLocks noChangeShapeType="1"/>
              </p:cNvSpPr>
              <p:nvPr/>
            </p:nvSpPr>
            <p:spPr bwMode="auto">
              <a:xfrm>
                <a:off x="1924" y="890"/>
                <a:ext cx="208"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4" name="Group 321">
              <a:extLst>
                <a:ext uri="{FF2B5EF4-FFF2-40B4-BE49-F238E27FC236}">
                  <a16:creationId xmlns:a16="http://schemas.microsoft.com/office/drawing/2014/main" id="{489FDB38-6DA4-41BA-1BF5-75481A1A2349}"/>
                </a:ext>
              </a:extLst>
            </p:cNvPr>
            <p:cNvGrpSpPr>
              <a:grpSpLocks/>
            </p:cNvGrpSpPr>
            <p:nvPr/>
          </p:nvGrpSpPr>
          <p:grpSpPr bwMode="auto">
            <a:xfrm>
              <a:off x="1020" y="1158"/>
              <a:ext cx="318" cy="231"/>
              <a:chOff x="1020" y="1158"/>
              <a:chExt cx="318" cy="231"/>
            </a:xfrm>
          </p:grpSpPr>
          <p:sp>
            <p:nvSpPr>
              <p:cNvPr id="7228" name="Oval 277">
                <a:extLst>
                  <a:ext uri="{FF2B5EF4-FFF2-40B4-BE49-F238E27FC236}">
                    <a16:creationId xmlns:a16="http://schemas.microsoft.com/office/drawing/2014/main" id="{67FF6A46-EC2F-B598-5819-56F6ED75728E}"/>
                  </a:ext>
                </a:extLst>
              </p:cNvPr>
              <p:cNvSpPr>
                <a:spLocks noChangeArrowheads="1"/>
              </p:cNvSpPr>
              <p:nvPr/>
            </p:nvSpPr>
            <p:spPr bwMode="auto">
              <a:xfrm>
                <a:off x="1020" y="115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78">
                <a:extLst>
                  <a:ext uri="{FF2B5EF4-FFF2-40B4-BE49-F238E27FC236}">
                    <a16:creationId xmlns:a16="http://schemas.microsoft.com/office/drawing/2014/main" id="{B87FADC6-6163-1430-F977-5CBF04924069}"/>
                  </a:ext>
                </a:extLst>
              </p:cNvPr>
              <p:cNvSpPr txBox="1">
                <a:spLocks noChangeArrowheads="1"/>
              </p:cNvSpPr>
              <p:nvPr/>
            </p:nvSpPr>
            <p:spPr bwMode="auto">
              <a:xfrm>
                <a:off x="1023" y="115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30" name="Line 303">
                <a:extLst>
                  <a:ext uri="{FF2B5EF4-FFF2-40B4-BE49-F238E27FC236}">
                    <a16:creationId xmlns:a16="http://schemas.microsoft.com/office/drawing/2014/main" id="{2DF911DB-255D-1ED2-E753-01956F59BFEA}"/>
                  </a:ext>
                </a:extLst>
              </p:cNvPr>
              <p:cNvSpPr>
                <a:spLocks noChangeShapeType="1"/>
              </p:cNvSpPr>
              <p:nvPr/>
            </p:nvSpPr>
            <p:spPr bwMode="auto">
              <a:xfrm>
                <a:off x="1247"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5" name="Group 323">
              <a:extLst>
                <a:ext uri="{FF2B5EF4-FFF2-40B4-BE49-F238E27FC236}">
                  <a16:creationId xmlns:a16="http://schemas.microsoft.com/office/drawing/2014/main" id="{2F08BEC8-DE18-FBD1-E791-258368EC194E}"/>
                </a:ext>
              </a:extLst>
            </p:cNvPr>
            <p:cNvGrpSpPr>
              <a:grpSpLocks/>
            </p:cNvGrpSpPr>
            <p:nvPr/>
          </p:nvGrpSpPr>
          <p:grpSpPr bwMode="auto">
            <a:xfrm>
              <a:off x="3288" y="1661"/>
              <a:ext cx="406" cy="458"/>
              <a:chOff x="3288" y="1661"/>
              <a:chExt cx="406" cy="458"/>
            </a:xfrm>
          </p:grpSpPr>
          <p:sp>
            <p:nvSpPr>
              <p:cNvPr id="7225" name="Oval 294">
                <a:extLst>
                  <a:ext uri="{FF2B5EF4-FFF2-40B4-BE49-F238E27FC236}">
                    <a16:creationId xmlns:a16="http://schemas.microsoft.com/office/drawing/2014/main" id="{66962945-113B-F648-18FA-C8F935818EB8}"/>
                  </a:ext>
                </a:extLst>
              </p:cNvPr>
              <p:cNvSpPr>
                <a:spLocks noChangeArrowheads="1"/>
              </p:cNvSpPr>
              <p:nvPr/>
            </p:nvSpPr>
            <p:spPr bwMode="auto">
              <a:xfrm>
                <a:off x="3467"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95">
                <a:extLst>
                  <a:ext uri="{FF2B5EF4-FFF2-40B4-BE49-F238E27FC236}">
                    <a16:creationId xmlns:a16="http://schemas.microsoft.com/office/drawing/2014/main" id="{1CADCA5B-23D6-071C-37CF-8DA22D7B80F0}"/>
                  </a:ext>
                </a:extLst>
              </p:cNvPr>
              <p:cNvSpPr txBox="1">
                <a:spLocks noChangeArrowheads="1"/>
              </p:cNvSpPr>
              <p:nvPr/>
            </p:nvSpPr>
            <p:spPr bwMode="auto">
              <a:xfrm>
                <a:off x="3470"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27" name="Line 304">
                <a:extLst>
                  <a:ext uri="{FF2B5EF4-FFF2-40B4-BE49-F238E27FC236}">
                    <a16:creationId xmlns:a16="http://schemas.microsoft.com/office/drawing/2014/main" id="{F3DFF8D2-5EB9-24D3-2D5F-F75D2D287054}"/>
                  </a:ext>
                </a:extLst>
              </p:cNvPr>
              <p:cNvSpPr>
                <a:spLocks noChangeShapeType="1"/>
              </p:cNvSpPr>
              <p:nvPr/>
            </p:nvSpPr>
            <p:spPr bwMode="auto">
              <a:xfrm flipH="1" flipV="1">
                <a:off x="3288" y="1661"/>
                <a:ext cx="272"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6" name="Group 324">
              <a:extLst>
                <a:ext uri="{FF2B5EF4-FFF2-40B4-BE49-F238E27FC236}">
                  <a16:creationId xmlns:a16="http://schemas.microsoft.com/office/drawing/2014/main" id="{57A51360-368D-D539-50C5-A716701FCE44}"/>
                </a:ext>
              </a:extLst>
            </p:cNvPr>
            <p:cNvGrpSpPr>
              <a:grpSpLocks/>
            </p:cNvGrpSpPr>
            <p:nvPr/>
          </p:nvGrpSpPr>
          <p:grpSpPr bwMode="auto">
            <a:xfrm>
              <a:off x="3878" y="1661"/>
              <a:ext cx="269" cy="503"/>
              <a:chOff x="3878" y="1661"/>
              <a:chExt cx="269" cy="503"/>
            </a:xfrm>
          </p:grpSpPr>
          <p:sp>
            <p:nvSpPr>
              <p:cNvPr id="7222" name="Oval 296">
                <a:extLst>
                  <a:ext uri="{FF2B5EF4-FFF2-40B4-BE49-F238E27FC236}">
                    <a16:creationId xmlns:a16="http://schemas.microsoft.com/office/drawing/2014/main" id="{BC9527B9-A2AF-BC0B-6819-03C2B5974081}"/>
                  </a:ext>
                </a:extLst>
              </p:cNvPr>
              <p:cNvSpPr>
                <a:spLocks noChangeArrowheads="1"/>
              </p:cNvSpPr>
              <p:nvPr/>
            </p:nvSpPr>
            <p:spPr bwMode="auto">
              <a:xfrm>
                <a:off x="3920"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97">
                <a:extLst>
                  <a:ext uri="{FF2B5EF4-FFF2-40B4-BE49-F238E27FC236}">
                    <a16:creationId xmlns:a16="http://schemas.microsoft.com/office/drawing/2014/main" id="{48E02A34-CF67-3643-C4CD-9CDB50333388}"/>
                  </a:ext>
                </a:extLst>
              </p:cNvPr>
              <p:cNvSpPr txBox="1">
                <a:spLocks noChangeArrowheads="1"/>
              </p:cNvSpPr>
              <p:nvPr/>
            </p:nvSpPr>
            <p:spPr bwMode="auto">
              <a:xfrm>
                <a:off x="3923"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24" name="Line 305">
                <a:extLst>
                  <a:ext uri="{FF2B5EF4-FFF2-40B4-BE49-F238E27FC236}">
                    <a16:creationId xmlns:a16="http://schemas.microsoft.com/office/drawing/2014/main" id="{5E16DAAD-74CE-DF2C-AE6C-70EBB49D5F97}"/>
                  </a:ext>
                </a:extLst>
              </p:cNvPr>
              <p:cNvSpPr>
                <a:spLocks noChangeShapeType="1"/>
              </p:cNvSpPr>
              <p:nvPr/>
            </p:nvSpPr>
            <p:spPr bwMode="auto">
              <a:xfrm flipH="1" flipV="1">
                <a:off x="3878" y="1661"/>
                <a:ext cx="13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325">
              <a:extLst>
                <a:ext uri="{FF2B5EF4-FFF2-40B4-BE49-F238E27FC236}">
                  <a16:creationId xmlns:a16="http://schemas.microsoft.com/office/drawing/2014/main" id="{9B3CB7BE-7A0F-7019-5C6A-7FECEDEEDC38}"/>
                </a:ext>
              </a:extLst>
            </p:cNvPr>
            <p:cNvGrpSpPr>
              <a:grpSpLocks/>
            </p:cNvGrpSpPr>
            <p:nvPr/>
          </p:nvGrpSpPr>
          <p:grpSpPr bwMode="auto">
            <a:xfrm>
              <a:off x="4263" y="1793"/>
              <a:ext cx="383" cy="231"/>
              <a:chOff x="4263" y="1793"/>
              <a:chExt cx="383" cy="231"/>
            </a:xfrm>
          </p:grpSpPr>
          <p:sp>
            <p:nvSpPr>
              <p:cNvPr id="7219" name="Oval 280">
                <a:extLst>
                  <a:ext uri="{FF2B5EF4-FFF2-40B4-BE49-F238E27FC236}">
                    <a16:creationId xmlns:a16="http://schemas.microsoft.com/office/drawing/2014/main" id="{6CCA715D-BC66-868D-0361-335ECF6EC468}"/>
                  </a:ext>
                </a:extLst>
              </p:cNvPr>
              <p:cNvSpPr>
                <a:spLocks noChangeArrowheads="1"/>
              </p:cNvSpPr>
              <p:nvPr/>
            </p:nvSpPr>
            <p:spPr bwMode="auto">
              <a:xfrm>
                <a:off x="4419" y="179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81">
                <a:extLst>
                  <a:ext uri="{FF2B5EF4-FFF2-40B4-BE49-F238E27FC236}">
                    <a16:creationId xmlns:a16="http://schemas.microsoft.com/office/drawing/2014/main" id="{3F3689D9-16EE-E8C6-0EF3-29782E2624EE}"/>
                  </a:ext>
                </a:extLst>
              </p:cNvPr>
              <p:cNvSpPr txBox="1">
                <a:spLocks noChangeArrowheads="1"/>
              </p:cNvSpPr>
              <p:nvPr/>
            </p:nvSpPr>
            <p:spPr bwMode="auto">
              <a:xfrm>
                <a:off x="4422" y="179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21" name="Line 306">
                <a:extLst>
                  <a:ext uri="{FF2B5EF4-FFF2-40B4-BE49-F238E27FC236}">
                    <a16:creationId xmlns:a16="http://schemas.microsoft.com/office/drawing/2014/main" id="{DD48F880-9154-459B-3356-E75873335979}"/>
                  </a:ext>
                </a:extLst>
              </p:cNvPr>
              <p:cNvSpPr>
                <a:spLocks noChangeShapeType="1"/>
              </p:cNvSpPr>
              <p:nvPr/>
            </p:nvSpPr>
            <p:spPr bwMode="auto">
              <a:xfrm flipH="1">
                <a:off x="4263" y="1888"/>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326">
              <a:extLst>
                <a:ext uri="{FF2B5EF4-FFF2-40B4-BE49-F238E27FC236}">
                  <a16:creationId xmlns:a16="http://schemas.microsoft.com/office/drawing/2014/main" id="{4A003EE2-F4A9-853C-27B5-16570DC2F115}"/>
                </a:ext>
              </a:extLst>
            </p:cNvPr>
            <p:cNvGrpSpPr>
              <a:grpSpLocks/>
            </p:cNvGrpSpPr>
            <p:nvPr/>
          </p:nvGrpSpPr>
          <p:grpSpPr bwMode="auto">
            <a:xfrm>
              <a:off x="3606" y="1207"/>
              <a:ext cx="813" cy="231"/>
              <a:chOff x="3606" y="1207"/>
              <a:chExt cx="813" cy="231"/>
            </a:xfrm>
          </p:grpSpPr>
          <p:sp>
            <p:nvSpPr>
              <p:cNvPr id="7216" name="Oval 282">
                <a:extLst>
                  <a:ext uri="{FF2B5EF4-FFF2-40B4-BE49-F238E27FC236}">
                    <a16:creationId xmlns:a16="http://schemas.microsoft.com/office/drawing/2014/main" id="{D88B293C-4D6E-884B-BF19-70F7F6B429AE}"/>
                  </a:ext>
                </a:extLst>
              </p:cNvPr>
              <p:cNvSpPr>
                <a:spLocks noChangeArrowheads="1"/>
              </p:cNvSpPr>
              <p:nvPr/>
            </p:nvSpPr>
            <p:spPr bwMode="auto">
              <a:xfrm>
                <a:off x="419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83">
                <a:extLst>
                  <a:ext uri="{FF2B5EF4-FFF2-40B4-BE49-F238E27FC236}">
                    <a16:creationId xmlns:a16="http://schemas.microsoft.com/office/drawing/2014/main" id="{79AE3FF7-1CCF-0AA2-4025-0324686219BC}"/>
                  </a:ext>
                </a:extLst>
              </p:cNvPr>
              <p:cNvSpPr txBox="1">
                <a:spLocks noChangeArrowheads="1"/>
              </p:cNvSpPr>
              <p:nvPr/>
            </p:nvSpPr>
            <p:spPr bwMode="auto">
              <a:xfrm>
                <a:off x="4195"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18" name="Line 307">
                <a:extLst>
                  <a:ext uri="{FF2B5EF4-FFF2-40B4-BE49-F238E27FC236}">
                    <a16:creationId xmlns:a16="http://schemas.microsoft.com/office/drawing/2014/main" id="{9E10A6F5-C20E-7022-C137-070D9B3A85BF}"/>
                  </a:ext>
                </a:extLst>
              </p:cNvPr>
              <p:cNvSpPr>
                <a:spLocks noChangeShapeType="1"/>
              </p:cNvSpPr>
              <p:nvPr/>
            </p:nvSpPr>
            <p:spPr bwMode="auto">
              <a:xfrm flipH="1">
                <a:off x="3606" y="1344"/>
                <a:ext cx="58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327">
              <a:extLst>
                <a:ext uri="{FF2B5EF4-FFF2-40B4-BE49-F238E27FC236}">
                  <a16:creationId xmlns:a16="http://schemas.microsoft.com/office/drawing/2014/main" id="{442626F5-F1CC-074A-80D5-903832ACDB57}"/>
                </a:ext>
              </a:extLst>
            </p:cNvPr>
            <p:cNvGrpSpPr>
              <a:grpSpLocks/>
            </p:cNvGrpSpPr>
            <p:nvPr/>
          </p:nvGrpSpPr>
          <p:grpSpPr bwMode="auto">
            <a:xfrm>
              <a:off x="3787" y="890"/>
              <a:ext cx="631" cy="317"/>
              <a:chOff x="3787" y="890"/>
              <a:chExt cx="631" cy="317"/>
            </a:xfrm>
          </p:grpSpPr>
          <p:sp>
            <p:nvSpPr>
              <p:cNvPr id="7213" name="Oval 284">
                <a:extLst>
                  <a:ext uri="{FF2B5EF4-FFF2-40B4-BE49-F238E27FC236}">
                    <a16:creationId xmlns:a16="http://schemas.microsoft.com/office/drawing/2014/main" id="{868D26E2-7A44-8058-EB7F-5EE5B0117C43}"/>
                  </a:ext>
                </a:extLst>
              </p:cNvPr>
              <p:cNvSpPr>
                <a:spLocks noChangeArrowheads="1"/>
              </p:cNvSpPr>
              <p:nvPr/>
            </p:nvSpPr>
            <p:spPr bwMode="auto">
              <a:xfrm>
                <a:off x="4056"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85">
                <a:extLst>
                  <a:ext uri="{FF2B5EF4-FFF2-40B4-BE49-F238E27FC236}">
                    <a16:creationId xmlns:a16="http://schemas.microsoft.com/office/drawing/2014/main" id="{A81FAADC-B27E-0A23-F903-441A30D5FDD5}"/>
                  </a:ext>
                </a:extLst>
              </p:cNvPr>
              <p:cNvSpPr txBox="1">
                <a:spLocks noChangeArrowheads="1"/>
              </p:cNvSpPr>
              <p:nvPr/>
            </p:nvSpPr>
            <p:spPr bwMode="auto">
              <a:xfrm>
                <a:off x="4013" y="890"/>
                <a:ext cx="40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sp>
            <p:nvSpPr>
              <p:cNvPr id="7215" name="Line 308">
                <a:extLst>
                  <a:ext uri="{FF2B5EF4-FFF2-40B4-BE49-F238E27FC236}">
                    <a16:creationId xmlns:a16="http://schemas.microsoft.com/office/drawing/2014/main" id="{11BCC6E3-7F97-A407-8F96-D7D76FFE4F22}"/>
                  </a:ext>
                </a:extLst>
              </p:cNvPr>
              <p:cNvSpPr>
                <a:spLocks noChangeShapeType="1"/>
              </p:cNvSpPr>
              <p:nvPr/>
            </p:nvSpPr>
            <p:spPr bwMode="auto">
              <a:xfrm flipH="1">
                <a:off x="3787" y="1059"/>
                <a:ext cx="269" cy="1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328">
              <a:extLst>
                <a:ext uri="{FF2B5EF4-FFF2-40B4-BE49-F238E27FC236}">
                  <a16:creationId xmlns:a16="http://schemas.microsoft.com/office/drawing/2014/main" id="{BDB6CCC3-A3A0-DFAF-0911-902FB72E2C1C}"/>
                </a:ext>
              </a:extLst>
            </p:cNvPr>
            <p:cNvGrpSpPr>
              <a:grpSpLocks/>
            </p:cNvGrpSpPr>
            <p:nvPr/>
          </p:nvGrpSpPr>
          <p:grpSpPr bwMode="auto">
            <a:xfrm>
              <a:off x="3969" y="482"/>
              <a:ext cx="771" cy="231"/>
              <a:chOff x="3969" y="482"/>
              <a:chExt cx="771" cy="231"/>
            </a:xfrm>
          </p:grpSpPr>
          <p:sp>
            <p:nvSpPr>
              <p:cNvPr id="7211" name="Text Box 287">
                <a:extLst>
                  <a:ext uri="{FF2B5EF4-FFF2-40B4-BE49-F238E27FC236}">
                    <a16:creationId xmlns:a16="http://schemas.microsoft.com/office/drawing/2014/main" id="{479A34BE-E1FD-818E-E505-5375BD99970B}"/>
                  </a:ext>
                </a:extLst>
              </p:cNvPr>
              <p:cNvSpPr txBox="1">
                <a:spLocks noChangeArrowheads="1"/>
              </p:cNvSpPr>
              <p:nvPr/>
            </p:nvSpPr>
            <p:spPr bwMode="auto">
              <a:xfrm>
                <a:off x="4422" y="482"/>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12" name="Line 309">
                <a:extLst>
                  <a:ext uri="{FF2B5EF4-FFF2-40B4-BE49-F238E27FC236}">
                    <a16:creationId xmlns:a16="http://schemas.microsoft.com/office/drawing/2014/main" id="{0C293F4C-A9F9-8878-5747-4BDF3DBA6319}"/>
                  </a:ext>
                </a:extLst>
              </p:cNvPr>
              <p:cNvSpPr>
                <a:spLocks noChangeShapeType="1"/>
              </p:cNvSpPr>
              <p:nvPr/>
            </p:nvSpPr>
            <p:spPr bwMode="auto">
              <a:xfrm flipH="1">
                <a:off x="3969" y="618"/>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117046" name="Text Box 310">
            <a:extLst>
              <a:ext uri="{FF2B5EF4-FFF2-40B4-BE49-F238E27FC236}">
                <a16:creationId xmlns:a16="http://schemas.microsoft.com/office/drawing/2014/main" id="{1AE79CFE-FE7E-26EF-8B77-D642B1A0A6FC}"/>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Honigmagen</a:t>
            </a:r>
          </a:p>
        </p:txBody>
      </p:sp>
      <p:sp>
        <p:nvSpPr>
          <p:cNvPr id="117047" name="Text Box 311">
            <a:extLst>
              <a:ext uri="{FF2B5EF4-FFF2-40B4-BE49-F238E27FC236}">
                <a16:creationId xmlns:a16="http://schemas.microsoft.com/office/drawing/2014/main" id="{4B381D00-875E-CA3C-BC9A-285F12287F02}"/>
              </a:ext>
            </a:extLst>
          </p:cNvPr>
          <p:cNvSpPr txBox="1">
            <a:spLocks noChangeArrowheads="1"/>
          </p:cNvSpPr>
          <p:nvPr/>
        </p:nvSpPr>
        <p:spPr bwMode="auto">
          <a:xfrm>
            <a:off x="755741" y="5789612"/>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Mundwerkzeuge</a:t>
            </a:r>
          </a:p>
        </p:txBody>
      </p:sp>
      <p:sp>
        <p:nvSpPr>
          <p:cNvPr id="117048" name="Text Box 312">
            <a:extLst>
              <a:ext uri="{FF2B5EF4-FFF2-40B4-BE49-F238E27FC236}">
                <a16:creationId xmlns:a16="http://schemas.microsoft.com/office/drawing/2014/main" id="{037DBD1D-9038-A8F5-A43A-2F3AB51787E7}"/>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Stachel</a:t>
            </a:r>
          </a:p>
        </p:txBody>
      </p:sp>
      <p:grpSp>
        <p:nvGrpSpPr>
          <p:cNvPr id="7190" name="Group 313">
            <a:extLst>
              <a:ext uri="{FF2B5EF4-FFF2-40B4-BE49-F238E27FC236}">
                <a16:creationId xmlns:a16="http://schemas.microsoft.com/office/drawing/2014/main" id="{454CC587-B8C3-4C4F-71CF-FBAB3D00ABCE}"/>
              </a:ext>
            </a:extLst>
          </p:cNvPr>
          <p:cNvGrpSpPr>
            <a:grpSpLocks/>
          </p:cNvGrpSpPr>
          <p:nvPr/>
        </p:nvGrpSpPr>
        <p:grpSpPr bwMode="auto">
          <a:xfrm>
            <a:off x="250825" y="4797425"/>
            <a:ext cx="2520950" cy="366713"/>
            <a:chOff x="1882" y="2704"/>
            <a:chExt cx="1588" cy="231"/>
          </a:xfrm>
        </p:grpSpPr>
        <p:sp>
          <p:nvSpPr>
            <p:cNvPr id="7196" name="Rectangle 314">
              <a:extLst>
                <a:ext uri="{FF2B5EF4-FFF2-40B4-BE49-F238E27FC236}">
                  <a16:creationId xmlns:a16="http://schemas.microsoft.com/office/drawing/2014/main" id="{3F71EAB0-88EE-5FA3-F5CC-DD8C24F2C2E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7" name="Group 315">
              <a:extLst>
                <a:ext uri="{FF2B5EF4-FFF2-40B4-BE49-F238E27FC236}">
                  <a16:creationId xmlns:a16="http://schemas.microsoft.com/office/drawing/2014/main" id="{E3BE36E4-EF62-9C06-FAAC-D558A40E4535}"/>
                </a:ext>
              </a:extLst>
            </p:cNvPr>
            <p:cNvGrpSpPr>
              <a:grpSpLocks/>
            </p:cNvGrpSpPr>
            <p:nvPr/>
          </p:nvGrpSpPr>
          <p:grpSpPr bwMode="auto">
            <a:xfrm>
              <a:off x="1882" y="2704"/>
              <a:ext cx="227" cy="231"/>
              <a:chOff x="1882" y="2704"/>
              <a:chExt cx="227" cy="231"/>
            </a:xfrm>
          </p:grpSpPr>
          <p:sp>
            <p:nvSpPr>
              <p:cNvPr id="7198" name="Oval 316">
                <a:extLst>
                  <a:ext uri="{FF2B5EF4-FFF2-40B4-BE49-F238E27FC236}">
                    <a16:creationId xmlns:a16="http://schemas.microsoft.com/office/drawing/2014/main" id="{6245002A-EDBA-AD9B-F245-944014D6430F}"/>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317">
                <a:extLst>
                  <a:ext uri="{FF2B5EF4-FFF2-40B4-BE49-F238E27FC236}">
                    <a16:creationId xmlns:a16="http://schemas.microsoft.com/office/drawing/2014/main" id="{8270663C-0455-67C5-04F7-D47848838ED8}"/>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17054" name="Text Box 318">
            <a:extLst>
              <a:ext uri="{FF2B5EF4-FFF2-40B4-BE49-F238E27FC236}">
                <a16:creationId xmlns:a16="http://schemas.microsoft.com/office/drawing/2014/main" id="{8FA339D9-8B79-2DBA-B797-4DE8CB234113}"/>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Speicheldrüse</a:t>
            </a:r>
          </a:p>
        </p:txBody>
      </p:sp>
      <p:grpSp>
        <p:nvGrpSpPr>
          <p:cNvPr id="7192" name="Group 333">
            <a:extLst>
              <a:ext uri="{FF2B5EF4-FFF2-40B4-BE49-F238E27FC236}">
                <a16:creationId xmlns:a16="http://schemas.microsoft.com/office/drawing/2014/main" id="{C39A668E-C596-F04F-30D8-DE86B1CE7180}"/>
              </a:ext>
            </a:extLst>
          </p:cNvPr>
          <p:cNvGrpSpPr>
            <a:grpSpLocks/>
          </p:cNvGrpSpPr>
          <p:nvPr/>
        </p:nvGrpSpPr>
        <p:grpSpPr bwMode="auto">
          <a:xfrm>
            <a:off x="5867400" y="5799138"/>
            <a:ext cx="2881313" cy="373062"/>
            <a:chOff x="3696" y="3653"/>
            <a:chExt cx="1815" cy="235"/>
          </a:xfrm>
        </p:grpSpPr>
        <p:sp>
          <p:nvSpPr>
            <p:cNvPr id="7193" name="Rectangle 252">
              <a:extLst>
                <a:ext uri="{FF2B5EF4-FFF2-40B4-BE49-F238E27FC236}">
                  <a16:creationId xmlns:a16="http://schemas.microsoft.com/office/drawing/2014/main" id="{FFF76BD0-9A6C-DCF0-DD3A-CBB3207897E1}"/>
                </a:ext>
              </a:extLst>
            </p:cNvPr>
            <p:cNvSpPr>
              <a:spLocks noChangeArrowheads="1"/>
            </p:cNvSpPr>
            <p:nvPr/>
          </p:nvSpPr>
          <p:spPr bwMode="auto">
            <a:xfrm>
              <a:off x="4059" y="3653"/>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255">
              <a:extLst>
                <a:ext uri="{FF2B5EF4-FFF2-40B4-BE49-F238E27FC236}">
                  <a16:creationId xmlns:a16="http://schemas.microsoft.com/office/drawing/2014/main" id="{F19573D0-AA15-57F9-30E5-D8D0FC282960}"/>
                </a:ext>
              </a:extLst>
            </p:cNvPr>
            <p:cNvSpPr txBox="1">
              <a:spLocks noChangeArrowheads="1"/>
            </p:cNvSpPr>
            <p:nvPr/>
          </p:nvSpPr>
          <p:spPr bwMode="auto">
            <a:xfrm>
              <a:off x="3696" y="365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195" name="Oval 332">
              <a:extLst>
                <a:ext uri="{FF2B5EF4-FFF2-40B4-BE49-F238E27FC236}">
                  <a16:creationId xmlns:a16="http://schemas.microsoft.com/office/drawing/2014/main" id="{3C832B1F-11FC-7295-0F36-DBD1F5648AC4}"/>
                </a:ext>
              </a:extLst>
            </p:cNvPr>
            <p:cNvSpPr>
              <a:spLocks noChangeArrowheads="1"/>
            </p:cNvSpPr>
            <p:nvPr/>
          </p:nvSpPr>
          <p:spPr bwMode="auto">
            <a:xfrm>
              <a:off x="3742"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2" name="Oval 282">
            <a:extLst>
              <a:ext uri="{FF2B5EF4-FFF2-40B4-BE49-F238E27FC236}">
                <a16:creationId xmlns:a16="http://schemas.microsoft.com/office/drawing/2014/main" id="{221E443F-D438-B71D-B107-C24DAE71EAF1}"/>
              </a:ext>
            </a:extLst>
          </p:cNvPr>
          <p:cNvSpPr>
            <a:spLocks noChangeArrowheads="1"/>
          </p:cNvSpPr>
          <p:nvPr/>
        </p:nvSpPr>
        <p:spPr bwMode="auto">
          <a:xfrm>
            <a:off x="6797675" y="24130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83">
            <a:extLst>
              <a:ext uri="{FF2B5EF4-FFF2-40B4-BE49-F238E27FC236}">
                <a16:creationId xmlns:a16="http://schemas.microsoft.com/office/drawing/2014/main" id="{53DB041B-8ACD-C138-E199-D88A3ED52AF6}"/>
              </a:ext>
            </a:extLst>
          </p:cNvPr>
          <p:cNvSpPr txBox="1">
            <a:spLocks noChangeArrowheads="1"/>
          </p:cNvSpPr>
          <p:nvPr/>
        </p:nvSpPr>
        <p:spPr bwMode="auto">
          <a:xfrm>
            <a:off x="6802438" y="24130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4" name="Line 307">
            <a:extLst>
              <a:ext uri="{FF2B5EF4-FFF2-40B4-BE49-F238E27FC236}">
                <a16:creationId xmlns:a16="http://schemas.microsoft.com/office/drawing/2014/main" id="{F8C37C94-1420-9C19-D6D3-0E60FDBCD63B}"/>
              </a:ext>
            </a:extLst>
          </p:cNvPr>
          <p:cNvSpPr>
            <a:spLocks noChangeShapeType="1"/>
          </p:cNvSpPr>
          <p:nvPr/>
        </p:nvSpPr>
        <p:spPr bwMode="auto">
          <a:xfrm flipH="1" flipV="1">
            <a:off x="6370638" y="2564903"/>
            <a:ext cx="427037" cy="131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 name="Group 146">
            <a:extLst>
              <a:ext uri="{FF2B5EF4-FFF2-40B4-BE49-F238E27FC236}">
                <a16:creationId xmlns:a16="http://schemas.microsoft.com/office/drawing/2014/main" id="{BD2FFE05-C61D-4E30-9709-3DC3911FD2DD}"/>
              </a:ext>
            </a:extLst>
          </p:cNvPr>
          <p:cNvGrpSpPr>
            <a:grpSpLocks/>
          </p:cNvGrpSpPr>
          <p:nvPr/>
        </p:nvGrpSpPr>
        <p:grpSpPr bwMode="auto">
          <a:xfrm>
            <a:off x="3054350" y="5778500"/>
            <a:ext cx="2520950" cy="366713"/>
            <a:chOff x="204" y="2704"/>
            <a:chExt cx="1588" cy="231"/>
          </a:xfrm>
        </p:grpSpPr>
        <p:sp>
          <p:nvSpPr>
            <p:cNvPr id="6" name="Rectangle 147">
              <a:extLst>
                <a:ext uri="{FF2B5EF4-FFF2-40B4-BE49-F238E27FC236}">
                  <a16:creationId xmlns:a16="http://schemas.microsoft.com/office/drawing/2014/main" id="{ED406CB7-ACD7-7E84-D5D9-88CCD8B6033C}"/>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 name="Group 148">
              <a:extLst>
                <a:ext uri="{FF2B5EF4-FFF2-40B4-BE49-F238E27FC236}">
                  <a16:creationId xmlns:a16="http://schemas.microsoft.com/office/drawing/2014/main" id="{B716DA90-8779-A542-A617-58B371351A06}"/>
                </a:ext>
              </a:extLst>
            </p:cNvPr>
            <p:cNvGrpSpPr>
              <a:grpSpLocks/>
            </p:cNvGrpSpPr>
            <p:nvPr/>
          </p:nvGrpSpPr>
          <p:grpSpPr bwMode="auto">
            <a:xfrm>
              <a:off x="204" y="2704"/>
              <a:ext cx="227" cy="231"/>
              <a:chOff x="204" y="2704"/>
              <a:chExt cx="227" cy="231"/>
            </a:xfrm>
          </p:grpSpPr>
          <p:sp>
            <p:nvSpPr>
              <p:cNvPr id="8" name="Oval 149">
                <a:extLst>
                  <a:ext uri="{FF2B5EF4-FFF2-40B4-BE49-F238E27FC236}">
                    <a16:creationId xmlns:a16="http://schemas.microsoft.com/office/drawing/2014/main" id="{A6646F7C-CE33-70D5-F4FD-55F5D8CF86C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 name="Text Box 150">
                <a:extLst>
                  <a:ext uri="{FF2B5EF4-FFF2-40B4-BE49-F238E27FC236}">
                    <a16:creationId xmlns:a16="http://schemas.microsoft.com/office/drawing/2014/main" id="{9816DAD0-12CA-0E8D-F248-3774CE84390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sp>
        <p:nvSpPr>
          <p:cNvPr id="10" name="Text Box 310">
            <a:extLst>
              <a:ext uri="{FF2B5EF4-FFF2-40B4-BE49-F238E27FC236}">
                <a16:creationId xmlns:a16="http://schemas.microsoft.com/office/drawing/2014/main" id="{0A57A1E1-08F0-AFAB-45CB-2EF15403E8F7}"/>
              </a:ext>
            </a:extLst>
          </p:cNvPr>
          <p:cNvSpPr txBox="1">
            <a:spLocks noChangeArrowheads="1"/>
          </p:cNvSpPr>
          <p:nvPr/>
        </p:nvSpPr>
        <p:spPr bwMode="auto">
          <a:xfrm>
            <a:off x="3559175" y="58023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Tree>
    <p:extLst>
      <p:ext uri="{BB962C8B-B14F-4D97-AF65-F5344CB8AC3E}">
        <p14:creationId xmlns:p14="http://schemas.microsoft.com/office/powerpoint/2010/main" val="2707235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03666D1-94BD-053A-5F60-25812CB8D939}"/>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3490CB2E-F453-9350-4C4A-7836BD18253F}"/>
              </a:ext>
            </a:extLst>
          </p:cNvPr>
          <p:cNvSpPr>
            <a:spLocks noGrp="1" noChangeArrowheads="1"/>
          </p:cNvSpPr>
          <p:nvPr>
            <p:ph type="title"/>
          </p:nvPr>
        </p:nvSpPr>
        <p:spPr/>
        <p:txBody>
          <a:bodyPr/>
          <a:lstStyle/>
          <a:p>
            <a:r>
              <a:rPr lang="de-DE" altLang="de-DE"/>
              <a:t>Der Körperbau der Biene</a:t>
            </a:r>
          </a:p>
        </p:txBody>
      </p:sp>
      <p:grpSp>
        <p:nvGrpSpPr>
          <p:cNvPr id="7171" name="Group 146">
            <a:extLst>
              <a:ext uri="{FF2B5EF4-FFF2-40B4-BE49-F238E27FC236}">
                <a16:creationId xmlns:a16="http://schemas.microsoft.com/office/drawing/2014/main" id="{19A3D3CF-9489-7208-3627-C80CA420D011}"/>
              </a:ext>
            </a:extLst>
          </p:cNvPr>
          <p:cNvGrpSpPr>
            <a:grpSpLocks/>
          </p:cNvGrpSpPr>
          <p:nvPr/>
        </p:nvGrpSpPr>
        <p:grpSpPr bwMode="auto">
          <a:xfrm>
            <a:off x="250825" y="4292600"/>
            <a:ext cx="2520950" cy="366713"/>
            <a:chOff x="204" y="2704"/>
            <a:chExt cx="1588" cy="231"/>
          </a:xfrm>
        </p:grpSpPr>
        <p:sp>
          <p:nvSpPr>
            <p:cNvPr id="7268" name="Rectangle 147">
              <a:extLst>
                <a:ext uri="{FF2B5EF4-FFF2-40B4-BE49-F238E27FC236}">
                  <a16:creationId xmlns:a16="http://schemas.microsoft.com/office/drawing/2014/main" id="{60D4E5DE-2638-0105-6BF2-F7302E85569A}"/>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751759E1-F2DC-D7E5-D686-4040DF33778F}"/>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AFFD6381-B6C8-23E9-0EDA-F0354D999DF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9FCC42CA-2EBF-511A-E8ED-C01CD26CC20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82DE262E-C799-87B4-99D0-044FDF85274B}"/>
              </a:ext>
            </a:extLst>
          </p:cNvPr>
          <p:cNvGrpSpPr>
            <a:grpSpLocks/>
          </p:cNvGrpSpPr>
          <p:nvPr/>
        </p:nvGrpSpPr>
        <p:grpSpPr bwMode="auto">
          <a:xfrm>
            <a:off x="250825" y="5300663"/>
            <a:ext cx="2520950" cy="366712"/>
            <a:chOff x="204" y="3022"/>
            <a:chExt cx="1588" cy="231"/>
          </a:xfrm>
        </p:grpSpPr>
        <p:sp>
          <p:nvSpPr>
            <p:cNvPr id="7264" name="Rectangle 152">
              <a:extLst>
                <a:ext uri="{FF2B5EF4-FFF2-40B4-BE49-F238E27FC236}">
                  <a16:creationId xmlns:a16="http://schemas.microsoft.com/office/drawing/2014/main" id="{EC9FF08D-0E6B-7EC4-3A33-362A8C4A0BD3}"/>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199EA3C9-E2AC-1EB7-4BDC-F1F8A2D80EDC}"/>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1D404A39-6498-EE3E-3202-7926A39F79F5}"/>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975B35E0-64A0-7C00-C335-D977D9325569}"/>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3" name="Group 156">
            <a:extLst>
              <a:ext uri="{FF2B5EF4-FFF2-40B4-BE49-F238E27FC236}">
                <a16:creationId xmlns:a16="http://schemas.microsoft.com/office/drawing/2014/main" id="{2C625153-FD11-90F8-B1BB-0F856DA985AC}"/>
              </a:ext>
            </a:extLst>
          </p:cNvPr>
          <p:cNvGrpSpPr>
            <a:grpSpLocks/>
          </p:cNvGrpSpPr>
          <p:nvPr/>
        </p:nvGrpSpPr>
        <p:grpSpPr bwMode="auto">
          <a:xfrm>
            <a:off x="250825" y="5803900"/>
            <a:ext cx="2520950" cy="366713"/>
            <a:chOff x="204" y="3339"/>
            <a:chExt cx="1588" cy="231"/>
          </a:xfrm>
        </p:grpSpPr>
        <p:sp>
          <p:nvSpPr>
            <p:cNvPr id="7260" name="Rectangle 157">
              <a:extLst>
                <a:ext uri="{FF2B5EF4-FFF2-40B4-BE49-F238E27FC236}">
                  <a16:creationId xmlns:a16="http://schemas.microsoft.com/office/drawing/2014/main" id="{E181BC20-2CCC-DC45-3DD9-6234EF56F223}"/>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5F73AD36-817C-D49B-B5FF-BC91F8AA5949}"/>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C136B5BD-8DFC-F76B-92B9-2D4A67339FC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FCEB26AB-52BD-90E2-B884-4295681F2008}"/>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4" name="Group 161">
            <a:extLst>
              <a:ext uri="{FF2B5EF4-FFF2-40B4-BE49-F238E27FC236}">
                <a16:creationId xmlns:a16="http://schemas.microsoft.com/office/drawing/2014/main" id="{FFE5A7D3-A6BD-FDEE-8B04-DF0E57A0AD19}"/>
              </a:ext>
            </a:extLst>
          </p:cNvPr>
          <p:cNvGrpSpPr>
            <a:grpSpLocks/>
          </p:cNvGrpSpPr>
          <p:nvPr/>
        </p:nvGrpSpPr>
        <p:grpSpPr bwMode="auto">
          <a:xfrm>
            <a:off x="3060700" y="4048122"/>
            <a:ext cx="2520950" cy="604838"/>
            <a:chOff x="204" y="3507"/>
            <a:chExt cx="1588" cy="381"/>
          </a:xfrm>
        </p:grpSpPr>
        <p:sp>
          <p:nvSpPr>
            <p:cNvPr id="7256" name="Rectangle 162">
              <a:extLst>
                <a:ext uri="{FF2B5EF4-FFF2-40B4-BE49-F238E27FC236}">
                  <a16:creationId xmlns:a16="http://schemas.microsoft.com/office/drawing/2014/main" id="{3CFCB37D-0155-33D9-2ED9-E9CBD73341DB}"/>
                </a:ext>
              </a:extLst>
            </p:cNvPr>
            <p:cNvSpPr>
              <a:spLocks noChangeArrowheads="1"/>
            </p:cNvSpPr>
            <p:nvPr/>
          </p:nvSpPr>
          <p:spPr bwMode="auto">
            <a:xfrm>
              <a:off x="521" y="3507"/>
              <a:ext cx="1271" cy="37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63">
              <a:extLst>
                <a:ext uri="{FF2B5EF4-FFF2-40B4-BE49-F238E27FC236}">
                  <a16:creationId xmlns:a16="http://schemas.microsoft.com/office/drawing/2014/main" id="{2664FE0C-CFBB-8823-BA2E-891CF466A974}"/>
                </a:ext>
              </a:extLst>
            </p:cNvPr>
            <p:cNvGrpSpPr>
              <a:grpSpLocks/>
            </p:cNvGrpSpPr>
            <p:nvPr/>
          </p:nvGrpSpPr>
          <p:grpSpPr bwMode="auto">
            <a:xfrm>
              <a:off x="204" y="3657"/>
              <a:ext cx="227" cy="231"/>
              <a:chOff x="204" y="3657"/>
              <a:chExt cx="227" cy="231"/>
            </a:xfrm>
          </p:grpSpPr>
          <p:sp>
            <p:nvSpPr>
              <p:cNvPr id="7258" name="Oval 164">
                <a:extLst>
                  <a:ext uri="{FF2B5EF4-FFF2-40B4-BE49-F238E27FC236}">
                    <a16:creationId xmlns:a16="http://schemas.microsoft.com/office/drawing/2014/main" id="{8F4BE731-C158-6475-8ABA-78A82F24848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65">
                <a:extLst>
                  <a:ext uri="{FF2B5EF4-FFF2-40B4-BE49-F238E27FC236}">
                    <a16:creationId xmlns:a16="http://schemas.microsoft.com/office/drawing/2014/main" id="{3C03418E-8EB9-DBA9-E800-693ECBE5CE6E}"/>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5" name="Group 166">
            <a:extLst>
              <a:ext uri="{FF2B5EF4-FFF2-40B4-BE49-F238E27FC236}">
                <a16:creationId xmlns:a16="http://schemas.microsoft.com/office/drawing/2014/main" id="{B42D4003-CE7A-3BBC-6159-3B80FEE16A6B}"/>
              </a:ext>
            </a:extLst>
          </p:cNvPr>
          <p:cNvGrpSpPr>
            <a:grpSpLocks/>
          </p:cNvGrpSpPr>
          <p:nvPr/>
        </p:nvGrpSpPr>
        <p:grpSpPr bwMode="auto">
          <a:xfrm>
            <a:off x="3059113" y="4803775"/>
            <a:ext cx="2520950" cy="366713"/>
            <a:chOff x="1882" y="2704"/>
            <a:chExt cx="1588" cy="231"/>
          </a:xfrm>
        </p:grpSpPr>
        <p:sp>
          <p:nvSpPr>
            <p:cNvPr id="7252" name="Rectangle 167">
              <a:extLst>
                <a:ext uri="{FF2B5EF4-FFF2-40B4-BE49-F238E27FC236}">
                  <a16:creationId xmlns:a16="http://schemas.microsoft.com/office/drawing/2014/main" id="{460EAECF-6005-344A-3753-001FE4335F2B}"/>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68">
              <a:extLst>
                <a:ext uri="{FF2B5EF4-FFF2-40B4-BE49-F238E27FC236}">
                  <a16:creationId xmlns:a16="http://schemas.microsoft.com/office/drawing/2014/main" id="{FA52E4D8-C7B3-38D4-8DBC-BD8FB014D0AC}"/>
                </a:ext>
              </a:extLst>
            </p:cNvPr>
            <p:cNvGrpSpPr>
              <a:grpSpLocks/>
            </p:cNvGrpSpPr>
            <p:nvPr/>
          </p:nvGrpSpPr>
          <p:grpSpPr bwMode="auto">
            <a:xfrm>
              <a:off x="1882" y="2704"/>
              <a:ext cx="227" cy="231"/>
              <a:chOff x="1882" y="2704"/>
              <a:chExt cx="227" cy="231"/>
            </a:xfrm>
          </p:grpSpPr>
          <p:sp>
            <p:nvSpPr>
              <p:cNvPr id="7254" name="Oval 169">
                <a:extLst>
                  <a:ext uri="{FF2B5EF4-FFF2-40B4-BE49-F238E27FC236}">
                    <a16:creationId xmlns:a16="http://schemas.microsoft.com/office/drawing/2014/main" id="{5FFAB939-FD2F-EA1B-05F7-D4A21B758EB1}"/>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70">
                <a:extLst>
                  <a:ext uri="{FF2B5EF4-FFF2-40B4-BE49-F238E27FC236}">
                    <a16:creationId xmlns:a16="http://schemas.microsoft.com/office/drawing/2014/main" id="{3FFA072B-1150-5CDE-2BF5-EA5AD16EC37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6" name="Group 171">
            <a:extLst>
              <a:ext uri="{FF2B5EF4-FFF2-40B4-BE49-F238E27FC236}">
                <a16:creationId xmlns:a16="http://schemas.microsoft.com/office/drawing/2014/main" id="{E623EEA0-B415-F072-7DB5-9F023608C051}"/>
              </a:ext>
            </a:extLst>
          </p:cNvPr>
          <p:cNvGrpSpPr>
            <a:grpSpLocks/>
          </p:cNvGrpSpPr>
          <p:nvPr/>
        </p:nvGrpSpPr>
        <p:grpSpPr bwMode="auto">
          <a:xfrm>
            <a:off x="3059113" y="5300663"/>
            <a:ext cx="2520950" cy="366712"/>
            <a:chOff x="1882" y="3022"/>
            <a:chExt cx="1588" cy="231"/>
          </a:xfrm>
        </p:grpSpPr>
        <p:sp>
          <p:nvSpPr>
            <p:cNvPr id="7248" name="Rectangle 172">
              <a:extLst>
                <a:ext uri="{FF2B5EF4-FFF2-40B4-BE49-F238E27FC236}">
                  <a16:creationId xmlns:a16="http://schemas.microsoft.com/office/drawing/2014/main" id="{BBF32F33-0C8C-23C0-6D8D-9AE9776AB671}"/>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73">
              <a:extLst>
                <a:ext uri="{FF2B5EF4-FFF2-40B4-BE49-F238E27FC236}">
                  <a16:creationId xmlns:a16="http://schemas.microsoft.com/office/drawing/2014/main" id="{A0CADAB4-23D4-A8E9-BBFC-F31E24705DDC}"/>
                </a:ext>
              </a:extLst>
            </p:cNvPr>
            <p:cNvGrpSpPr>
              <a:grpSpLocks/>
            </p:cNvGrpSpPr>
            <p:nvPr/>
          </p:nvGrpSpPr>
          <p:grpSpPr bwMode="auto">
            <a:xfrm>
              <a:off x="1882" y="3022"/>
              <a:ext cx="227" cy="231"/>
              <a:chOff x="1882" y="3022"/>
              <a:chExt cx="227" cy="231"/>
            </a:xfrm>
          </p:grpSpPr>
          <p:sp>
            <p:nvSpPr>
              <p:cNvPr id="7250" name="Oval 174">
                <a:extLst>
                  <a:ext uri="{FF2B5EF4-FFF2-40B4-BE49-F238E27FC236}">
                    <a16:creationId xmlns:a16="http://schemas.microsoft.com/office/drawing/2014/main" id="{B7F54486-B73B-3827-CE22-9D8D3CECA6ED}"/>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75">
                <a:extLst>
                  <a:ext uri="{FF2B5EF4-FFF2-40B4-BE49-F238E27FC236}">
                    <a16:creationId xmlns:a16="http://schemas.microsoft.com/office/drawing/2014/main" id="{EF20462C-0901-F1CC-541D-EFC10F146FBB}"/>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sp>
        <p:nvSpPr>
          <p:cNvPr id="116915" name="Text Box 179">
            <a:extLst>
              <a:ext uri="{FF2B5EF4-FFF2-40B4-BE49-F238E27FC236}">
                <a16:creationId xmlns:a16="http://schemas.microsoft.com/office/drawing/2014/main" id="{E0133801-C666-2E58-0806-6C454E4CA378}"/>
              </a:ext>
            </a:extLst>
          </p:cNvPr>
          <p:cNvSpPr txBox="1">
            <a:spLocks noChangeArrowheads="1"/>
          </p:cNvSpPr>
          <p:nvPr/>
        </p:nvSpPr>
        <p:spPr bwMode="auto">
          <a:xfrm>
            <a:off x="755650" y="53260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Fühler</a:t>
            </a:r>
          </a:p>
        </p:txBody>
      </p:sp>
      <p:sp>
        <p:nvSpPr>
          <p:cNvPr id="116916" name="Text Box 180">
            <a:extLst>
              <a:ext uri="{FF2B5EF4-FFF2-40B4-BE49-F238E27FC236}">
                <a16:creationId xmlns:a16="http://schemas.microsoft.com/office/drawing/2014/main" id="{4ACA6B40-67C6-6216-C976-7D47AAADD987}"/>
              </a:ext>
            </a:extLst>
          </p:cNvPr>
          <p:cNvSpPr txBox="1">
            <a:spLocks noChangeArrowheads="1"/>
          </p:cNvSpPr>
          <p:nvPr/>
        </p:nvSpPr>
        <p:spPr bwMode="auto">
          <a:xfrm>
            <a:off x="3563938" y="480377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Giftdrüse</a:t>
            </a:r>
          </a:p>
        </p:txBody>
      </p:sp>
      <p:sp>
        <p:nvSpPr>
          <p:cNvPr id="116917" name="Text Box 181">
            <a:extLst>
              <a:ext uri="{FF2B5EF4-FFF2-40B4-BE49-F238E27FC236}">
                <a16:creationId xmlns:a16="http://schemas.microsoft.com/office/drawing/2014/main" id="{527C98BE-6565-D43A-B46A-EBFA71A9A76D}"/>
              </a:ext>
            </a:extLst>
          </p:cNvPr>
          <p:cNvSpPr txBox="1">
            <a:spLocks noChangeArrowheads="1"/>
          </p:cNvSpPr>
          <p:nvPr/>
        </p:nvSpPr>
        <p:spPr bwMode="auto">
          <a:xfrm>
            <a:off x="3563938" y="4066600"/>
            <a:ext cx="19446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Strickleiter-Nervensystem</a:t>
            </a:r>
          </a:p>
        </p:txBody>
      </p:sp>
      <p:grpSp>
        <p:nvGrpSpPr>
          <p:cNvPr id="7180" name="Group 331">
            <a:extLst>
              <a:ext uri="{FF2B5EF4-FFF2-40B4-BE49-F238E27FC236}">
                <a16:creationId xmlns:a16="http://schemas.microsoft.com/office/drawing/2014/main" id="{8A1E483C-5E87-9B44-3F18-40D46300C940}"/>
              </a:ext>
            </a:extLst>
          </p:cNvPr>
          <p:cNvGrpSpPr>
            <a:grpSpLocks/>
          </p:cNvGrpSpPr>
          <p:nvPr/>
        </p:nvGrpSpPr>
        <p:grpSpPr bwMode="auto">
          <a:xfrm>
            <a:off x="5940425" y="4292600"/>
            <a:ext cx="2808288" cy="366713"/>
            <a:chOff x="3742" y="2704"/>
            <a:chExt cx="1769" cy="231"/>
          </a:xfrm>
        </p:grpSpPr>
        <p:sp>
          <p:nvSpPr>
            <p:cNvPr id="7244" name="Rectangle 242">
              <a:extLst>
                <a:ext uri="{FF2B5EF4-FFF2-40B4-BE49-F238E27FC236}">
                  <a16:creationId xmlns:a16="http://schemas.microsoft.com/office/drawing/2014/main" id="{A0D29CB0-941D-B13E-DAAA-F6516E519545}"/>
                </a:ext>
              </a:extLst>
            </p:cNvPr>
            <p:cNvSpPr>
              <a:spLocks noChangeArrowheads="1"/>
            </p:cNvSpPr>
            <p:nvPr/>
          </p:nvSpPr>
          <p:spPr bwMode="auto">
            <a:xfrm>
              <a:off x="4059" y="2704"/>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5" name="Group 243">
              <a:extLst>
                <a:ext uri="{FF2B5EF4-FFF2-40B4-BE49-F238E27FC236}">
                  <a16:creationId xmlns:a16="http://schemas.microsoft.com/office/drawing/2014/main" id="{C1420027-D76F-C99B-9C9E-C3DBF30748CA}"/>
                </a:ext>
              </a:extLst>
            </p:cNvPr>
            <p:cNvGrpSpPr>
              <a:grpSpLocks/>
            </p:cNvGrpSpPr>
            <p:nvPr/>
          </p:nvGrpSpPr>
          <p:grpSpPr bwMode="auto">
            <a:xfrm>
              <a:off x="3742" y="2704"/>
              <a:ext cx="227" cy="231"/>
              <a:chOff x="204" y="2704"/>
              <a:chExt cx="227" cy="231"/>
            </a:xfrm>
          </p:grpSpPr>
          <p:sp>
            <p:nvSpPr>
              <p:cNvPr id="7246" name="Oval 244">
                <a:extLst>
                  <a:ext uri="{FF2B5EF4-FFF2-40B4-BE49-F238E27FC236}">
                    <a16:creationId xmlns:a16="http://schemas.microsoft.com/office/drawing/2014/main" id="{F650AB56-3D81-0680-2EA1-FC89811F222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45">
                <a:extLst>
                  <a:ext uri="{FF2B5EF4-FFF2-40B4-BE49-F238E27FC236}">
                    <a16:creationId xmlns:a16="http://schemas.microsoft.com/office/drawing/2014/main" id="{F6974AF1-8190-713A-9405-FEC242CEBB8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grpSp>
        <p:nvGrpSpPr>
          <p:cNvPr id="7181" name="Group 330">
            <a:extLst>
              <a:ext uri="{FF2B5EF4-FFF2-40B4-BE49-F238E27FC236}">
                <a16:creationId xmlns:a16="http://schemas.microsoft.com/office/drawing/2014/main" id="{2847FE9A-5B9C-10F5-07C1-8A4651E0A86A}"/>
              </a:ext>
            </a:extLst>
          </p:cNvPr>
          <p:cNvGrpSpPr>
            <a:grpSpLocks/>
          </p:cNvGrpSpPr>
          <p:nvPr/>
        </p:nvGrpSpPr>
        <p:grpSpPr bwMode="auto">
          <a:xfrm>
            <a:off x="5864225" y="4941888"/>
            <a:ext cx="2884488" cy="647700"/>
            <a:chOff x="3694" y="3113"/>
            <a:chExt cx="1817" cy="408"/>
          </a:xfrm>
        </p:grpSpPr>
        <p:sp>
          <p:nvSpPr>
            <p:cNvPr id="7240" name="Rectangle 247">
              <a:extLst>
                <a:ext uri="{FF2B5EF4-FFF2-40B4-BE49-F238E27FC236}">
                  <a16:creationId xmlns:a16="http://schemas.microsoft.com/office/drawing/2014/main" id="{6AEC32F2-91C7-EC50-739F-BD0FEE80BA4F}"/>
                </a:ext>
              </a:extLst>
            </p:cNvPr>
            <p:cNvSpPr>
              <a:spLocks noChangeArrowheads="1"/>
            </p:cNvSpPr>
            <p:nvPr/>
          </p:nvSpPr>
          <p:spPr bwMode="auto">
            <a:xfrm>
              <a:off x="4059" y="3113"/>
              <a:ext cx="1452" cy="408"/>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1" name="Group 248">
              <a:extLst>
                <a:ext uri="{FF2B5EF4-FFF2-40B4-BE49-F238E27FC236}">
                  <a16:creationId xmlns:a16="http://schemas.microsoft.com/office/drawing/2014/main" id="{45B84CEC-4CD4-8152-DCD6-3AA79EC68EF7}"/>
                </a:ext>
              </a:extLst>
            </p:cNvPr>
            <p:cNvGrpSpPr>
              <a:grpSpLocks/>
            </p:cNvGrpSpPr>
            <p:nvPr/>
          </p:nvGrpSpPr>
          <p:grpSpPr bwMode="auto">
            <a:xfrm>
              <a:off x="3694" y="3113"/>
              <a:ext cx="319" cy="233"/>
              <a:chOff x="156" y="3022"/>
              <a:chExt cx="319" cy="233"/>
            </a:xfrm>
          </p:grpSpPr>
          <p:sp>
            <p:nvSpPr>
              <p:cNvPr id="7242" name="Oval 249">
                <a:extLst>
                  <a:ext uri="{FF2B5EF4-FFF2-40B4-BE49-F238E27FC236}">
                    <a16:creationId xmlns:a16="http://schemas.microsoft.com/office/drawing/2014/main" id="{25DEAEF3-6D97-4B14-155E-60B5FEA3FAA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50">
                <a:extLst>
                  <a:ext uri="{FF2B5EF4-FFF2-40B4-BE49-F238E27FC236}">
                    <a16:creationId xmlns:a16="http://schemas.microsoft.com/office/drawing/2014/main" id="{6F685847-6B1F-54DD-7D33-3BEFABB0F2DB}"/>
                  </a:ext>
                </a:extLst>
              </p:cNvPr>
              <p:cNvSpPr txBox="1">
                <a:spLocks noChangeArrowheads="1"/>
              </p:cNvSpPr>
              <p:nvPr/>
            </p:nvSpPr>
            <p:spPr bwMode="auto">
              <a:xfrm>
                <a:off x="156" y="3022"/>
                <a:ext cx="31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grpSp>
      <p:sp>
        <p:nvSpPr>
          <p:cNvPr id="116997" name="Text Box 261">
            <a:extLst>
              <a:ext uri="{FF2B5EF4-FFF2-40B4-BE49-F238E27FC236}">
                <a16:creationId xmlns:a16="http://schemas.microsoft.com/office/drawing/2014/main" id="{3BCC06BC-5AD1-3C4C-1BD3-FC59ACFC5C09}"/>
              </a:ext>
            </a:extLst>
          </p:cNvPr>
          <p:cNvSpPr txBox="1">
            <a:spLocks noChangeArrowheads="1"/>
          </p:cNvSpPr>
          <p:nvPr/>
        </p:nvSpPr>
        <p:spPr bwMode="auto">
          <a:xfrm>
            <a:off x="6443663" y="4306888"/>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696FA06E-A360-6BD5-10B8-3208211DD618}"/>
              </a:ext>
            </a:extLst>
          </p:cNvPr>
          <p:cNvSpPr txBox="1">
            <a:spLocks noChangeArrowheads="1"/>
          </p:cNvSpPr>
          <p:nvPr/>
        </p:nvSpPr>
        <p:spPr bwMode="auto">
          <a:xfrm>
            <a:off x="6443663" y="4941888"/>
            <a:ext cx="19446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offenes</a:t>
            </a:r>
            <a:br>
              <a:rPr lang="de-DE" altLang="de-DE" sz="1600" dirty="0">
                <a:solidFill>
                  <a:srgbClr val="FFFFFF"/>
                </a:solidFill>
                <a:latin typeface="Arial" panose="020B0604020202020204" pitchFamily="34" charset="0"/>
              </a:rPr>
            </a:br>
            <a:r>
              <a:rPr lang="de-DE" altLang="de-DE" sz="1600" dirty="0">
                <a:solidFill>
                  <a:srgbClr val="FFFFFF"/>
                </a:solidFill>
                <a:latin typeface="Arial" panose="020B0604020202020204" pitchFamily="34" charset="0"/>
              </a:rPr>
              <a:t>Gefäßsystem</a:t>
            </a:r>
          </a:p>
        </p:txBody>
      </p:sp>
      <p:sp>
        <p:nvSpPr>
          <p:cNvPr id="116999" name="Text Box 263">
            <a:extLst>
              <a:ext uri="{FF2B5EF4-FFF2-40B4-BE49-F238E27FC236}">
                <a16:creationId xmlns:a16="http://schemas.microsoft.com/office/drawing/2014/main" id="{D5632055-170D-9512-E3D1-00BF44305479}"/>
              </a:ext>
            </a:extLst>
          </p:cNvPr>
          <p:cNvSpPr txBox="1">
            <a:spLocks noChangeArrowheads="1"/>
          </p:cNvSpPr>
          <p:nvPr/>
        </p:nvSpPr>
        <p:spPr bwMode="auto">
          <a:xfrm>
            <a:off x="6443663" y="57912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Flügel</a:t>
            </a:r>
          </a:p>
        </p:txBody>
      </p:sp>
      <p:sp>
        <p:nvSpPr>
          <p:cNvPr id="7185" name="Oval 286">
            <a:extLst>
              <a:ext uri="{FF2B5EF4-FFF2-40B4-BE49-F238E27FC236}">
                <a16:creationId xmlns:a16="http://schemas.microsoft.com/office/drawing/2014/main" id="{C72976B9-D29E-C023-1330-D3DCB13DF551}"/>
              </a:ext>
            </a:extLst>
          </p:cNvPr>
          <p:cNvSpPr>
            <a:spLocks noChangeArrowheads="1"/>
          </p:cNvSpPr>
          <p:nvPr/>
        </p:nvSpPr>
        <p:spPr bwMode="auto">
          <a:xfrm>
            <a:off x="7091363" y="765175"/>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6" name="Group 329">
            <a:extLst>
              <a:ext uri="{FF2B5EF4-FFF2-40B4-BE49-F238E27FC236}">
                <a16:creationId xmlns:a16="http://schemas.microsoft.com/office/drawing/2014/main" id="{2CC4C6DE-93E6-9C2E-ED32-43EAA5AFBB18}"/>
              </a:ext>
            </a:extLst>
          </p:cNvPr>
          <p:cNvGrpSpPr>
            <a:grpSpLocks/>
          </p:cNvGrpSpPr>
          <p:nvPr/>
        </p:nvGrpSpPr>
        <p:grpSpPr bwMode="auto">
          <a:xfrm>
            <a:off x="1619250" y="765176"/>
            <a:ext cx="5905500" cy="3089275"/>
            <a:chOff x="1020" y="482"/>
            <a:chExt cx="3720" cy="1946"/>
          </a:xfrm>
        </p:grpSpPr>
        <p:pic>
          <p:nvPicPr>
            <p:cNvPr id="7200" name="Picture 265" descr="biene">
              <a:extLst>
                <a:ext uri="{FF2B5EF4-FFF2-40B4-BE49-F238E27FC236}">
                  <a16:creationId xmlns:a16="http://schemas.microsoft.com/office/drawing/2014/main" id="{05B7A481-85C2-33E4-091D-51401C66C3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 y="482"/>
              <a:ext cx="3039" cy="1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1" name="Group 322">
              <a:extLst>
                <a:ext uri="{FF2B5EF4-FFF2-40B4-BE49-F238E27FC236}">
                  <a16:creationId xmlns:a16="http://schemas.microsoft.com/office/drawing/2014/main" id="{D38366AE-B6B9-9574-ABD6-117B14A00F4A}"/>
                </a:ext>
              </a:extLst>
            </p:cNvPr>
            <p:cNvGrpSpPr>
              <a:grpSpLocks/>
            </p:cNvGrpSpPr>
            <p:nvPr/>
          </p:nvGrpSpPr>
          <p:grpSpPr bwMode="auto">
            <a:xfrm>
              <a:off x="1177" y="1702"/>
              <a:ext cx="388" cy="231"/>
              <a:chOff x="1177" y="1702"/>
              <a:chExt cx="388" cy="231"/>
            </a:xfrm>
          </p:grpSpPr>
          <p:sp>
            <p:nvSpPr>
              <p:cNvPr id="7237" name="Oval 292">
                <a:extLst>
                  <a:ext uri="{FF2B5EF4-FFF2-40B4-BE49-F238E27FC236}">
                    <a16:creationId xmlns:a16="http://schemas.microsoft.com/office/drawing/2014/main" id="{48AC8ED1-C841-FAD6-017E-D53C7736EFEC}"/>
                  </a:ext>
                </a:extLst>
              </p:cNvPr>
              <p:cNvSpPr>
                <a:spLocks noChangeArrowheads="1"/>
              </p:cNvSpPr>
              <p:nvPr/>
            </p:nvSpPr>
            <p:spPr bwMode="auto">
              <a:xfrm>
                <a:off x="1177" y="170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8" name="Text Box 293">
                <a:extLst>
                  <a:ext uri="{FF2B5EF4-FFF2-40B4-BE49-F238E27FC236}">
                    <a16:creationId xmlns:a16="http://schemas.microsoft.com/office/drawing/2014/main" id="{C895AB0D-6A9D-D43A-8BFB-9C71B65339BB}"/>
                  </a:ext>
                </a:extLst>
              </p:cNvPr>
              <p:cNvSpPr txBox="1">
                <a:spLocks noChangeArrowheads="1"/>
              </p:cNvSpPr>
              <p:nvPr/>
            </p:nvSpPr>
            <p:spPr bwMode="auto">
              <a:xfrm>
                <a:off x="1180" y="170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239" name="Line 298">
                <a:extLst>
                  <a:ext uri="{FF2B5EF4-FFF2-40B4-BE49-F238E27FC236}">
                    <a16:creationId xmlns:a16="http://schemas.microsoft.com/office/drawing/2014/main" id="{A57F673B-05B1-AF98-D7B4-094DCE695076}"/>
                  </a:ext>
                </a:extLst>
              </p:cNvPr>
              <p:cNvSpPr>
                <a:spLocks noChangeShapeType="1"/>
              </p:cNvSpPr>
              <p:nvPr/>
            </p:nvSpPr>
            <p:spPr bwMode="auto">
              <a:xfrm flipV="1">
                <a:off x="1406" y="1775"/>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2" name="Group 319">
              <a:extLst>
                <a:ext uri="{FF2B5EF4-FFF2-40B4-BE49-F238E27FC236}">
                  <a16:creationId xmlns:a16="http://schemas.microsoft.com/office/drawing/2014/main" id="{9A820AE2-1A5D-0B53-7FAF-A66F70705061}"/>
                </a:ext>
              </a:extLst>
            </p:cNvPr>
            <p:cNvGrpSpPr>
              <a:grpSpLocks/>
            </p:cNvGrpSpPr>
            <p:nvPr/>
          </p:nvGrpSpPr>
          <p:grpSpPr bwMode="auto">
            <a:xfrm>
              <a:off x="1970" y="527"/>
              <a:ext cx="910" cy="862"/>
              <a:chOff x="1970" y="527"/>
              <a:chExt cx="910" cy="862"/>
            </a:xfrm>
          </p:grpSpPr>
          <p:sp>
            <p:nvSpPr>
              <p:cNvPr id="7234" name="Oval 273">
                <a:extLst>
                  <a:ext uri="{FF2B5EF4-FFF2-40B4-BE49-F238E27FC236}">
                    <a16:creationId xmlns:a16="http://schemas.microsoft.com/office/drawing/2014/main" id="{9113DB6D-A9FE-0A5E-35C3-779B9EB317F2}"/>
                  </a:ext>
                </a:extLst>
              </p:cNvPr>
              <p:cNvSpPr>
                <a:spLocks noChangeArrowheads="1"/>
              </p:cNvSpPr>
              <p:nvPr/>
            </p:nvSpPr>
            <p:spPr bwMode="auto">
              <a:xfrm>
                <a:off x="197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5" name="Text Box 274">
                <a:extLst>
                  <a:ext uri="{FF2B5EF4-FFF2-40B4-BE49-F238E27FC236}">
                    <a16:creationId xmlns:a16="http://schemas.microsoft.com/office/drawing/2014/main" id="{08F5EE74-4167-015F-4E45-59C464705128}"/>
                  </a:ext>
                </a:extLst>
              </p:cNvPr>
              <p:cNvSpPr txBox="1">
                <a:spLocks noChangeArrowheads="1"/>
              </p:cNvSpPr>
              <p:nvPr/>
            </p:nvSpPr>
            <p:spPr bwMode="auto">
              <a:xfrm>
                <a:off x="1973"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36" name="Line 301">
                <a:extLst>
                  <a:ext uri="{FF2B5EF4-FFF2-40B4-BE49-F238E27FC236}">
                    <a16:creationId xmlns:a16="http://schemas.microsoft.com/office/drawing/2014/main" id="{5F462A4E-8B57-F5CA-D218-00484FC2DE3F}"/>
                  </a:ext>
                </a:extLst>
              </p:cNvPr>
              <p:cNvSpPr>
                <a:spLocks noChangeShapeType="1"/>
              </p:cNvSpPr>
              <p:nvPr/>
            </p:nvSpPr>
            <p:spPr bwMode="auto">
              <a:xfrm>
                <a:off x="2109" y="754"/>
                <a:ext cx="771"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3" name="Group 320">
              <a:extLst>
                <a:ext uri="{FF2B5EF4-FFF2-40B4-BE49-F238E27FC236}">
                  <a16:creationId xmlns:a16="http://schemas.microsoft.com/office/drawing/2014/main" id="{A2FC78B4-CBF4-16A9-1577-C476A27B9564}"/>
                </a:ext>
              </a:extLst>
            </p:cNvPr>
            <p:cNvGrpSpPr>
              <a:grpSpLocks/>
            </p:cNvGrpSpPr>
            <p:nvPr/>
          </p:nvGrpSpPr>
          <p:grpSpPr bwMode="auto">
            <a:xfrm>
              <a:off x="1698" y="754"/>
              <a:ext cx="434" cy="726"/>
              <a:chOff x="1698" y="754"/>
              <a:chExt cx="434" cy="726"/>
            </a:xfrm>
          </p:grpSpPr>
          <p:sp>
            <p:nvSpPr>
              <p:cNvPr id="7231" name="Oval 275">
                <a:extLst>
                  <a:ext uri="{FF2B5EF4-FFF2-40B4-BE49-F238E27FC236}">
                    <a16:creationId xmlns:a16="http://schemas.microsoft.com/office/drawing/2014/main" id="{BDEB0478-992B-F448-E4B0-9C2F380681B3}"/>
                  </a:ext>
                </a:extLst>
              </p:cNvPr>
              <p:cNvSpPr>
                <a:spLocks noChangeArrowheads="1"/>
              </p:cNvSpPr>
              <p:nvPr/>
            </p:nvSpPr>
            <p:spPr bwMode="auto">
              <a:xfrm>
                <a:off x="1698"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76">
                <a:extLst>
                  <a:ext uri="{FF2B5EF4-FFF2-40B4-BE49-F238E27FC236}">
                    <a16:creationId xmlns:a16="http://schemas.microsoft.com/office/drawing/2014/main" id="{061FCA02-8699-DDD8-45A1-E1699A6C2B4B}"/>
                  </a:ext>
                </a:extLst>
              </p:cNvPr>
              <p:cNvSpPr txBox="1">
                <a:spLocks noChangeArrowheads="1"/>
              </p:cNvSpPr>
              <p:nvPr/>
            </p:nvSpPr>
            <p:spPr bwMode="auto">
              <a:xfrm>
                <a:off x="170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33" name="Line 302">
                <a:extLst>
                  <a:ext uri="{FF2B5EF4-FFF2-40B4-BE49-F238E27FC236}">
                    <a16:creationId xmlns:a16="http://schemas.microsoft.com/office/drawing/2014/main" id="{B2C7415E-FA6F-62EC-908A-19AB463219A0}"/>
                  </a:ext>
                </a:extLst>
              </p:cNvPr>
              <p:cNvSpPr>
                <a:spLocks noChangeShapeType="1"/>
              </p:cNvSpPr>
              <p:nvPr/>
            </p:nvSpPr>
            <p:spPr bwMode="auto">
              <a:xfrm>
                <a:off x="1924" y="890"/>
                <a:ext cx="208"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4" name="Group 321">
              <a:extLst>
                <a:ext uri="{FF2B5EF4-FFF2-40B4-BE49-F238E27FC236}">
                  <a16:creationId xmlns:a16="http://schemas.microsoft.com/office/drawing/2014/main" id="{48B21DBE-49A2-E72E-BB6F-17B8ECFA8A4C}"/>
                </a:ext>
              </a:extLst>
            </p:cNvPr>
            <p:cNvGrpSpPr>
              <a:grpSpLocks/>
            </p:cNvGrpSpPr>
            <p:nvPr/>
          </p:nvGrpSpPr>
          <p:grpSpPr bwMode="auto">
            <a:xfrm>
              <a:off x="1020" y="1158"/>
              <a:ext cx="318" cy="231"/>
              <a:chOff x="1020" y="1158"/>
              <a:chExt cx="318" cy="231"/>
            </a:xfrm>
          </p:grpSpPr>
          <p:sp>
            <p:nvSpPr>
              <p:cNvPr id="7228" name="Oval 277">
                <a:extLst>
                  <a:ext uri="{FF2B5EF4-FFF2-40B4-BE49-F238E27FC236}">
                    <a16:creationId xmlns:a16="http://schemas.microsoft.com/office/drawing/2014/main" id="{049B9BFC-99A5-2725-5AA8-535E67FFDD6B}"/>
                  </a:ext>
                </a:extLst>
              </p:cNvPr>
              <p:cNvSpPr>
                <a:spLocks noChangeArrowheads="1"/>
              </p:cNvSpPr>
              <p:nvPr/>
            </p:nvSpPr>
            <p:spPr bwMode="auto">
              <a:xfrm>
                <a:off x="1020" y="115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78">
                <a:extLst>
                  <a:ext uri="{FF2B5EF4-FFF2-40B4-BE49-F238E27FC236}">
                    <a16:creationId xmlns:a16="http://schemas.microsoft.com/office/drawing/2014/main" id="{58AB0DE6-9BF2-B27B-8C68-60607C0CE9DB}"/>
                  </a:ext>
                </a:extLst>
              </p:cNvPr>
              <p:cNvSpPr txBox="1">
                <a:spLocks noChangeArrowheads="1"/>
              </p:cNvSpPr>
              <p:nvPr/>
            </p:nvSpPr>
            <p:spPr bwMode="auto">
              <a:xfrm>
                <a:off x="1023" y="115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sp>
            <p:nvSpPr>
              <p:cNvPr id="7230" name="Line 303">
                <a:extLst>
                  <a:ext uri="{FF2B5EF4-FFF2-40B4-BE49-F238E27FC236}">
                    <a16:creationId xmlns:a16="http://schemas.microsoft.com/office/drawing/2014/main" id="{55A7C706-7993-7584-9E95-1650F491E375}"/>
                  </a:ext>
                </a:extLst>
              </p:cNvPr>
              <p:cNvSpPr>
                <a:spLocks noChangeShapeType="1"/>
              </p:cNvSpPr>
              <p:nvPr/>
            </p:nvSpPr>
            <p:spPr bwMode="auto">
              <a:xfrm>
                <a:off x="1247"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5" name="Group 323">
              <a:extLst>
                <a:ext uri="{FF2B5EF4-FFF2-40B4-BE49-F238E27FC236}">
                  <a16:creationId xmlns:a16="http://schemas.microsoft.com/office/drawing/2014/main" id="{D365C613-755F-F00C-F85A-85CC78BE734E}"/>
                </a:ext>
              </a:extLst>
            </p:cNvPr>
            <p:cNvGrpSpPr>
              <a:grpSpLocks/>
            </p:cNvGrpSpPr>
            <p:nvPr/>
          </p:nvGrpSpPr>
          <p:grpSpPr bwMode="auto">
            <a:xfrm>
              <a:off x="3288" y="1661"/>
              <a:ext cx="406" cy="458"/>
              <a:chOff x="3288" y="1661"/>
              <a:chExt cx="406" cy="458"/>
            </a:xfrm>
          </p:grpSpPr>
          <p:sp>
            <p:nvSpPr>
              <p:cNvPr id="7225" name="Oval 294">
                <a:extLst>
                  <a:ext uri="{FF2B5EF4-FFF2-40B4-BE49-F238E27FC236}">
                    <a16:creationId xmlns:a16="http://schemas.microsoft.com/office/drawing/2014/main" id="{7A01D69F-E514-3947-AE64-961A4261982F}"/>
                  </a:ext>
                </a:extLst>
              </p:cNvPr>
              <p:cNvSpPr>
                <a:spLocks noChangeArrowheads="1"/>
              </p:cNvSpPr>
              <p:nvPr/>
            </p:nvSpPr>
            <p:spPr bwMode="auto">
              <a:xfrm>
                <a:off x="3467"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95">
                <a:extLst>
                  <a:ext uri="{FF2B5EF4-FFF2-40B4-BE49-F238E27FC236}">
                    <a16:creationId xmlns:a16="http://schemas.microsoft.com/office/drawing/2014/main" id="{F8BA9C6A-1911-8E9E-B35B-8F0BE8E2C65C}"/>
                  </a:ext>
                </a:extLst>
              </p:cNvPr>
              <p:cNvSpPr txBox="1">
                <a:spLocks noChangeArrowheads="1"/>
              </p:cNvSpPr>
              <p:nvPr/>
            </p:nvSpPr>
            <p:spPr bwMode="auto">
              <a:xfrm>
                <a:off x="3470"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7227" name="Line 304">
                <a:extLst>
                  <a:ext uri="{FF2B5EF4-FFF2-40B4-BE49-F238E27FC236}">
                    <a16:creationId xmlns:a16="http://schemas.microsoft.com/office/drawing/2014/main" id="{8BC93CDF-E2AB-775B-DF7F-3151C38E3B07}"/>
                  </a:ext>
                </a:extLst>
              </p:cNvPr>
              <p:cNvSpPr>
                <a:spLocks noChangeShapeType="1"/>
              </p:cNvSpPr>
              <p:nvPr/>
            </p:nvSpPr>
            <p:spPr bwMode="auto">
              <a:xfrm flipH="1" flipV="1">
                <a:off x="3288" y="1661"/>
                <a:ext cx="272"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6" name="Group 324">
              <a:extLst>
                <a:ext uri="{FF2B5EF4-FFF2-40B4-BE49-F238E27FC236}">
                  <a16:creationId xmlns:a16="http://schemas.microsoft.com/office/drawing/2014/main" id="{8DD86FFD-2277-7DAC-B0B1-FFD09D60F448}"/>
                </a:ext>
              </a:extLst>
            </p:cNvPr>
            <p:cNvGrpSpPr>
              <a:grpSpLocks/>
            </p:cNvGrpSpPr>
            <p:nvPr/>
          </p:nvGrpSpPr>
          <p:grpSpPr bwMode="auto">
            <a:xfrm>
              <a:off x="3878" y="1661"/>
              <a:ext cx="269" cy="503"/>
              <a:chOff x="3878" y="1661"/>
              <a:chExt cx="269" cy="503"/>
            </a:xfrm>
          </p:grpSpPr>
          <p:sp>
            <p:nvSpPr>
              <p:cNvPr id="7222" name="Oval 296">
                <a:extLst>
                  <a:ext uri="{FF2B5EF4-FFF2-40B4-BE49-F238E27FC236}">
                    <a16:creationId xmlns:a16="http://schemas.microsoft.com/office/drawing/2014/main" id="{D63AD473-0E6A-B117-C2F6-F6858016021B}"/>
                  </a:ext>
                </a:extLst>
              </p:cNvPr>
              <p:cNvSpPr>
                <a:spLocks noChangeArrowheads="1"/>
              </p:cNvSpPr>
              <p:nvPr/>
            </p:nvSpPr>
            <p:spPr bwMode="auto">
              <a:xfrm>
                <a:off x="3920"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97">
                <a:extLst>
                  <a:ext uri="{FF2B5EF4-FFF2-40B4-BE49-F238E27FC236}">
                    <a16:creationId xmlns:a16="http://schemas.microsoft.com/office/drawing/2014/main" id="{32AC9936-221F-2669-DF5E-9E089EEC894A}"/>
                  </a:ext>
                </a:extLst>
              </p:cNvPr>
              <p:cNvSpPr txBox="1">
                <a:spLocks noChangeArrowheads="1"/>
              </p:cNvSpPr>
              <p:nvPr/>
            </p:nvSpPr>
            <p:spPr bwMode="auto">
              <a:xfrm>
                <a:off x="3923"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sp>
            <p:nvSpPr>
              <p:cNvPr id="7224" name="Line 305">
                <a:extLst>
                  <a:ext uri="{FF2B5EF4-FFF2-40B4-BE49-F238E27FC236}">
                    <a16:creationId xmlns:a16="http://schemas.microsoft.com/office/drawing/2014/main" id="{29F3F96E-984D-7C83-36DD-0FA125C3BFB9}"/>
                  </a:ext>
                </a:extLst>
              </p:cNvPr>
              <p:cNvSpPr>
                <a:spLocks noChangeShapeType="1"/>
              </p:cNvSpPr>
              <p:nvPr/>
            </p:nvSpPr>
            <p:spPr bwMode="auto">
              <a:xfrm flipH="1" flipV="1">
                <a:off x="3878" y="1661"/>
                <a:ext cx="13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325">
              <a:extLst>
                <a:ext uri="{FF2B5EF4-FFF2-40B4-BE49-F238E27FC236}">
                  <a16:creationId xmlns:a16="http://schemas.microsoft.com/office/drawing/2014/main" id="{7C6930B2-F617-2A61-8F22-A55A5B6B0D71}"/>
                </a:ext>
              </a:extLst>
            </p:cNvPr>
            <p:cNvGrpSpPr>
              <a:grpSpLocks/>
            </p:cNvGrpSpPr>
            <p:nvPr/>
          </p:nvGrpSpPr>
          <p:grpSpPr bwMode="auto">
            <a:xfrm>
              <a:off x="4263" y="1793"/>
              <a:ext cx="383" cy="231"/>
              <a:chOff x="4263" y="1793"/>
              <a:chExt cx="383" cy="231"/>
            </a:xfrm>
          </p:grpSpPr>
          <p:sp>
            <p:nvSpPr>
              <p:cNvPr id="7219" name="Oval 280">
                <a:extLst>
                  <a:ext uri="{FF2B5EF4-FFF2-40B4-BE49-F238E27FC236}">
                    <a16:creationId xmlns:a16="http://schemas.microsoft.com/office/drawing/2014/main" id="{D456EB65-DDC8-CD85-38FD-F2270A597C35}"/>
                  </a:ext>
                </a:extLst>
              </p:cNvPr>
              <p:cNvSpPr>
                <a:spLocks noChangeArrowheads="1"/>
              </p:cNvSpPr>
              <p:nvPr/>
            </p:nvSpPr>
            <p:spPr bwMode="auto">
              <a:xfrm>
                <a:off x="4419" y="179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81">
                <a:extLst>
                  <a:ext uri="{FF2B5EF4-FFF2-40B4-BE49-F238E27FC236}">
                    <a16:creationId xmlns:a16="http://schemas.microsoft.com/office/drawing/2014/main" id="{E2D20FC5-6BF8-EE8C-FBAD-0338D1DA586E}"/>
                  </a:ext>
                </a:extLst>
              </p:cNvPr>
              <p:cNvSpPr txBox="1">
                <a:spLocks noChangeArrowheads="1"/>
              </p:cNvSpPr>
              <p:nvPr/>
            </p:nvSpPr>
            <p:spPr bwMode="auto">
              <a:xfrm>
                <a:off x="4422" y="179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sp>
            <p:nvSpPr>
              <p:cNvPr id="7221" name="Line 306">
                <a:extLst>
                  <a:ext uri="{FF2B5EF4-FFF2-40B4-BE49-F238E27FC236}">
                    <a16:creationId xmlns:a16="http://schemas.microsoft.com/office/drawing/2014/main" id="{62DD0354-CB49-2270-4653-41FF0A6CD3BC}"/>
                  </a:ext>
                </a:extLst>
              </p:cNvPr>
              <p:cNvSpPr>
                <a:spLocks noChangeShapeType="1"/>
              </p:cNvSpPr>
              <p:nvPr/>
            </p:nvSpPr>
            <p:spPr bwMode="auto">
              <a:xfrm flipH="1">
                <a:off x="4263" y="1888"/>
                <a:ext cx="15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326">
              <a:extLst>
                <a:ext uri="{FF2B5EF4-FFF2-40B4-BE49-F238E27FC236}">
                  <a16:creationId xmlns:a16="http://schemas.microsoft.com/office/drawing/2014/main" id="{3B672724-5B2E-C0CC-3AB2-768166CCB817}"/>
                </a:ext>
              </a:extLst>
            </p:cNvPr>
            <p:cNvGrpSpPr>
              <a:grpSpLocks/>
            </p:cNvGrpSpPr>
            <p:nvPr/>
          </p:nvGrpSpPr>
          <p:grpSpPr bwMode="auto">
            <a:xfrm>
              <a:off x="3606" y="1207"/>
              <a:ext cx="813" cy="231"/>
              <a:chOff x="3606" y="1207"/>
              <a:chExt cx="813" cy="231"/>
            </a:xfrm>
          </p:grpSpPr>
          <p:sp>
            <p:nvSpPr>
              <p:cNvPr id="7216" name="Oval 282">
                <a:extLst>
                  <a:ext uri="{FF2B5EF4-FFF2-40B4-BE49-F238E27FC236}">
                    <a16:creationId xmlns:a16="http://schemas.microsoft.com/office/drawing/2014/main" id="{B1E3BDB0-4B9C-CEFD-7A39-5AC3E05DB019}"/>
                  </a:ext>
                </a:extLst>
              </p:cNvPr>
              <p:cNvSpPr>
                <a:spLocks noChangeArrowheads="1"/>
              </p:cNvSpPr>
              <p:nvPr/>
            </p:nvSpPr>
            <p:spPr bwMode="auto">
              <a:xfrm>
                <a:off x="419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83">
                <a:extLst>
                  <a:ext uri="{FF2B5EF4-FFF2-40B4-BE49-F238E27FC236}">
                    <a16:creationId xmlns:a16="http://schemas.microsoft.com/office/drawing/2014/main" id="{D2030A44-600B-CD34-43FF-7193D6901E6D}"/>
                  </a:ext>
                </a:extLst>
              </p:cNvPr>
              <p:cNvSpPr txBox="1">
                <a:spLocks noChangeArrowheads="1"/>
              </p:cNvSpPr>
              <p:nvPr/>
            </p:nvSpPr>
            <p:spPr bwMode="auto">
              <a:xfrm>
                <a:off x="4195"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18" name="Line 307">
                <a:extLst>
                  <a:ext uri="{FF2B5EF4-FFF2-40B4-BE49-F238E27FC236}">
                    <a16:creationId xmlns:a16="http://schemas.microsoft.com/office/drawing/2014/main" id="{7F5105DC-5BA2-881C-BF78-7801B1CCB2AE}"/>
                  </a:ext>
                </a:extLst>
              </p:cNvPr>
              <p:cNvSpPr>
                <a:spLocks noChangeShapeType="1"/>
              </p:cNvSpPr>
              <p:nvPr/>
            </p:nvSpPr>
            <p:spPr bwMode="auto">
              <a:xfrm flipH="1">
                <a:off x="3606" y="1344"/>
                <a:ext cx="58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327">
              <a:extLst>
                <a:ext uri="{FF2B5EF4-FFF2-40B4-BE49-F238E27FC236}">
                  <a16:creationId xmlns:a16="http://schemas.microsoft.com/office/drawing/2014/main" id="{C5E3612C-61E6-7BFA-7734-7C706E1DAA03}"/>
                </a:ext>
              </a:extLst>
            </p:cNvPr>
            <p:cNvGrpSpPr>
              <a:grpSpLocks/>
            </p:cNvGrpSpPr>
            <p:nvPr/>
          </p:nvGrpSpPr>
          <p:grpSpPr bwMode="auto">
            <a:xfrm>
              <a:off x="3787" y="890"/>
              <a:ext cx="631" cy="317"/>
              <a:chOff x="3787" y="890"/>
              <a:chExt cx="631" cy="317"/>
            </a:xfrm>
          </p:grpSpPr>
          <p:sp>
            <p:nvSpPr>
              <p:cNvPr id="7213" name="Oval 284">
                <a:extLst>
                  <a:ext uri="{FF2B5EF4-FFF2-40B4-BE49-F238E27FC236}">
                    <a16:creationId xmlns:a16="http://schemas.microsoft.com/office/drawing/2014/main" id="{90769797-7B61-6395-023B-495625FF01A4}"/>
                  </a:ext>
                </a:extLst>
              </p:cNvPr>
              <p:cNvSpPr>
                <a:spLocks noChangeArrowheads="1"/>
              </p:cNvSpPr>
              <p:nvPr/>
            </p:nvSpPr>
            <p:spPr bwMode="auto">
              <a:xfrm>
                <a:off x="4056"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85">
                <a:extLst>
                  <a:ext uri="{FF2B5EF4-FFF2-40B4-BE49-F238E27FC236}">
                    <a16:creationId xmlns:a16="http://schemas.microsoft.com/office/drawing/2014/main" id="{031490EA-A624-D59D-8541-673530AC242C}"/>
                  </a:ext>
                </a:extLst>
              </p:cNvPr>
              <p:cNvSpPr txBox="1">
                <a:spLocks noChangeArrowheads="1"/>
              </p:cNvSpPr>
              <p:nvPr/>
            </p:nvSpPr>
            <p:spPr bwMode="auto">
              <a:xfrm>
                <a:off x="4013" y="890"/>
                <a:ext cx="40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sp>
            <p:nvSpPr>
              <p:cNvPr id="7215" name="Line 308">
                <a:extLst>
                  <a:ext uri="{FF2B5EF4-FFF2-40B4-BE49-F238E27FC236}">
                    <a16:creationId xmlns:a16="http://schemas.microsoft.com/office/drawing/2014/main" id="{B29E5671-50CB-33E2-DFB6-3EEC151B1F89}"/>
                  </a:ext>
                </a:extLst>
              </p:cNvPr>
              <p:cNvSpPr>
                <a:spLocks noChangeShapeType="1"/>
              </p:cNvSpPr>
              <p:nvPr/>
            </p:nvSpPr>
            <p:spPr bwMode="auto">
              <a:xfrm flipH="1">
                <a:off x="3787" y="1059"/>
                <a:ext cx="269" cy="1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328">
              <a:extLst>
                <a:ext uri="{FF2B5EF4-FFF2-40B4-BE49-F238E27FC236}">
                  <a16:creationId xmlns:a16="http://schemas.microsoft.com/office/drawing/2014/main" id="{56620D21-C354-B24B-9A6C-8579FBDA9E4A}"/>
                </a:ext>
              </a:extLst>
            </p:cNvPr>
            <p:cNvGrpSpPr>
              <a:grpSpLocks/>
            </p:cNvGrpSpPr>
            <p:nvPr/>
          </p:nvGrpSpPr>
          <p:grpSpPr bwMode="auto">
            <a:xfrm>
              <a:off x="3969" y="482"/>
              <a:ext cx="771" cy="231"/>
              <a:chOff x="3969" y="482"/>
              <a:chExt cx="771" cy="231"/>
            </a:xfrm>
          </p:grpSpPr>
          <p:sp>
            <p:nvSpPr>
              <p:cNvPr id="7211" name="Text Box 287">
                <a:extLst>
                  <a:ext uri="{FF2B5EF4-FFF2-40B4-BE49-F238E27FC236}">
                    <a16:creationId xmlns:a16="http://schemas.microsoft.com/office/drawing/2014/main" id="{C94125E8-05F3-C168-54F6-73091B2F00FE}"/>
                  </a:ext>
                </a:extLst>
              </p:cNvPr>
              <p:cNvSpPr txBox="1">
                <a:spLocks noChangeArrowheads="1"/>
              </p:cNvSpPr>
              <p:nvPr/>
            </p:nvSpPr>
            <p:spPr bwMode="auto">
              <a:xfrm>
                <a:off x="4422" y="482"/>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12" name="Line 309">
                <a:extLst>
                  <a:ext uri="{FF2B5EF4-FFF2-40B4-BE49-F238E27FC236}">
                    <a16:creationId xmlns:a16="http://schemas.microsoft.com/office/drawing/2014/main" id="{D15D6396-9B96-C1B6-6710-A898D6012AE2}"/>
                  </a:ext>
                </a:extLst>
              </p:cNvPr>
              <p:cNvSpPr>
                <a:spLocks noChangeShapeType="1"/>
              </p:cNvSpPr>
              <p:nvPr/>
            </p:nvSpPr>
            <p:spPr bwMode="auto">
              <a:xfrm flipH="1">
                <a:off x="3969" y="618"/>
                <a:ext cx="49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117046" name="Text Box 310">
            <a:extLst>
              <a:ext uri="{FF2B5EF4-FFF2-40B4-BE49-F238E27FC236}">
                <a16:creationId xmlns:a16="http://schemas.microsoft.com/office/drawing/2014/main" id="{B33EEA05-9B33-F8CA-B40E-D0F958430F46}"/>
              </a:ext>
            </a:extLst>
          </p:cNvPr>
          <p:cNvSpPr txBox="1">
            <a:spLocks noChangeArrowheads="1"/>
          </p:cNvSpPr>
          <p:nvPr/>
        </p:nvSpPr>
        <p:spPr bwMode="auto">
          <a:xfrm>
            <a:off x="755650" y="4316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Honigmagen</a:t>
            </a:r>
          </a:p>
        </p:txBody>
      </p:sp>
      <p:sp>
        <p:nvSpPr>
          <p:cNvPr id="117047" name="Text Box 311">
            <a:extLst>
              <a:ext uri="{FF2B5EF4-FFF2-40B4-BE49-F238E27FC236}">
                <a16:creationId xmlns:a16="http://schemas.microsoft.com/office/drawing/2014/main" id="{2E8B98C8-482F-F475-4736-798C2575B0FC}"/>
              </a:ext>
            </a:extLst>
          </p:cNvPr>
          <p:cNvSpPr txBox="1">
            <a:spLocks noChangeArrowheads="1"/>
          </p:cNvSpPr>
          <p:nvPr/>
        </p:nvSpPr>
        <p:spPr bwMode="auto">
          <a:xfrm>
            <a:off x="755741" y="5789612"/>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Mundwerkzeuge</a:t>
            </a:r>
          </a:p>
        </p:txBody>
      </p:sp>
      <p:sp>
        <p:nvSpPr>
          <p:cNvPr id="117048" name="Text Box 312">
            <a:extLst>
              <a:ext uri="{FF2B5EF4-FFF2-40B4-BE49-F238E27FC236}">
                <a16:creationId xmlns:a16="http://schemas.microsoft.com/office/drawing/2014/main" id="{FF206C3B-8749-9CAA-0112-92FEEAAF2DD0}"/>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Stachel</a:t>
            </a:r>
          </a:p>
        </p:txBody>
      </p:sp>
      <p:grpSp>
        <p:nvGrpSpPr>
          <p:cNvPr id="7190" name="Group 313">
            <a:extLst>
              <a:ext uri="{FF2B5EF4-FFF2-40B4-BE49-F238E27FC236}">
                <a16:creationId xmlns:a16="http://schemas.microsoft.com/office/drawing/2014/main" id="{BCE009B8-23FD-29A0-581B-74C0CA928D80}"/>
              </a:ext>
            </a:extLst>
          </p:cNvPr>
          <p:cNvGrpSpPr>
            <a:grpSpLocks/>
          </p:cNvGrpSpPr>
          <p:nvPr/>
        </p:nvGrpSpPr>
        <p:grpSpPr bwMode="auto">
          <a:xfrm>
            <a:off x="250825" y="4797425"/>
            <a:ext cx="2520950" cy="366713"/>
            <a:chOff x="1882" y="2704"/>
            <a:chExt cx="1588" cy="231"/>
          </a:xfrm>
        </p:grpSpPr>
        <p:sp>
          <p:nvSpPr>
            <p:cNvPr id="7196" name="Rectangle 314">
              <a:extLst>
                <a:ext uri="{FF2B5EF4-FFF2-40B4-BE49-F238E27FC236}">
                  <a16:creationId xmlns:a16="http://schemas.microsoft.com/office/drawing/2014/main" id="{61980630-068E-B536-5B5F-D77AC3714709}"/>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7" name="Group 315">
              <a:extLst>
                <a:ext uri="{FF2B5EF4-FFF2-40B4-BE49-F238E27FC236}">
                  <a16:creationId xmlns:a16="http://schemas.microsoft.com/office/drawing/2014/main" id="{0741F4B0-A65A-87A5-51FD-EC7CCB287B14}"/>
                </a:ext>
              </a:extLst>
            </p:cNvPr>
            <p:cNvGrpSpPr>
              <a:grpSpLocks/>
            </p:cNvGrpSpPr>
            <p:nvPr/>
          </p:nvGrpSpPr>
          <p:grpSpPr bwMode="auto">
            <a:xfrm>
              <a:off x="1882" y="2704"/>
              <a:ext cx="227" cy="231"/>
              <a:chOff x="1882" y="2704"/>
              <a:chExt cx="227" cy="231"/>
            </a:xfrm>
          </p:grpSpPr>
          <p:sp>
            <p:nvSpPr>
              <p:cNvPr id="7198" name="Oval 316">
                <a:extLst>
                  <a:ext uri="{FF2B5EF4-FFF2-40B4-BE49-F238E27FC236}">
                    <a16:creationId xmlns:a16="http://schemas.microsoft.com/office/drawing/2014/main" id="{B528B9A6-C391-85FF-0DC5-04B940D7675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317">
                <a:extLst>
                  <a:ext uri="{FF2B5EF4-FFF2-40B4-BE49-F238E27FC236}">
                    <a16:creationId xmlns:a16="http://schemas.microsoft.com/office/drawing/2014/main" id="{05F114C5-9E87-5184-7878-7241E8BED189}"/>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17054" name="Text Box 318">
            <a:extLst>
              <a:ext uri="{FF2B5EF4-FFF2-40B4-BE49-F238E27FC236}">
                <a16:creationId xmlns:a16="http://schemas.microsoft.com/office/drawing/2014/main" id="{F08A3E6E-0D1C-85BF-3FD8-C2763B0867C6}"/>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Speicheldrüse</a:t>
            </a:r>
          </a:p>
        </p:txBody>
      </p:sp>
      <p:grpSp>
        <p:nvGrpSpPr>
          <p:cNvPr id="7192" name="Group 333">
            <a:extLst>
              <a:ext uri="{FF2B5EF4-FFF2-40B4-BE49-F238E27FC236}">
                <a16:creationId xmlns:a16="http://schemas.microsoft.com/office/drawing/2014/main" id="{ED07B2A7-75EC-7B3A-C94B-1ADA0B1718AF}"/>
              </a:ext>
            </a:extLst>
          </p:cNvPr>
          <p:cNvGrpSpPr>
            <a:grpSpLocks/>
          </p:cNvGrpSpPr>
          <p:nvPr/>
        </p:nvGrpSpPr>
        <p:grpSpPr bwMode="auto">
          <a:xfrm>
            <a:off x="5867400" y="5799138"/>
            <a:ext cx="2881313" cy="373062"/>
            <a:chOff x="3696" y="3653"/>
            <a:chExt cx="1815" cy="235"/>
          </a:xfrm>
        </p:grpSpPr>
        <p:sp>
          <p:nvSpPr>
            <p:cNvPr id="7193" name="Rectangle 252">
              <a:extLst>
                <a:ext uri="{FF2B5EF4-FFF2-40B4-BE49-F238E27FC236}">
                  <a16:creationId xmlns:a16="http://schemas.microsoft.com/office/drawing/2014/main" id="{EB1814BF-BCCA-E025-F07C-9DAFE99D60A2}"/>
                </a:ext>
              </a:extLst>
            </p:cNvPr>
            <p:cNvSpPr>
              <a:spLocks noChangeArrowheads="1"/>
            </p:cNvSpPr>
            <p:nvPr/>
          </p:nvSpPr>
          <p:spPr bwMode="auto">
            <a:xfrm>
              <a:off x="4059" y="3653"/>
              <a:ext cx="1452"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255">
              <a:extLst>
                <a:ext uri="{FF2B5EF4-FFF2-40B4-BE49-F238E27FC236}">
                  <a16:creationId xmlns:a16="http://schemas.microsoft.com/office/drawing/2014/main" id="{70033005-71F1-6AFC-5F3B-4D503BCA83C7}"/>
                </a:ext>
              </a:extLst>
            </p:cNvPr>
            <p:cNvSpPr txBox="1">
              <a:spLocks noChangeArrowheads="1"/>
            </p:cNvSpPr>
            <p:nvPr/>
          </p:nvSpPr>
          <p:spPr bwMode="auto">
            <a:xfrm>
              <a:off x="3696" y="365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195" name="Oval 332">
              <a:extLst>
                <a:ext uri="{FF2B5EF4-FFF2-40B4-BE49-F238E27FC236}">
                  <a16:creationId xmlns:a16="http://schemas.microsoft.com/office/drawing/2014/main" id="{F14F5ABA-2931-2BD8-2789-1930D608F277}"/>
                </a:ext>
              </a:extLst>
            </p:cNvPr>
            <p:cNvSpPr>
              <a:spLocks noChangeArrowheads="1"/>
            </p:cNvSpPr>
            <p:nvPr/>
          </p:nvSpPr>
          <p:spPr bwMode="auto">
            <a:xfrm>
              <a:off x="3742"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sp>
        <p:nvSpPr>
          <p:cNvPr id="2" name="Oval 282">
            <a:extLst>
              <a:ext uri="{FF2B5EF4-FFF2-40B4-BE49-F238E27FC236}">
                <a16:creationId xmlns:a16="http://schemas.microsoft.com/office/drawing/2014/main" id="{A911D334-FA92-3E5C-6450-E39F547612D4}"/>
              </a:ext>
            </a:extLst>
          </p:cNvPr>
          <p:cNvSpPr>
            <a:spLocks noChangeArrowheads="1"/>
          </p:cNvSpPr>
          <p:nvPr/>
        </p:nvSpPr>
        <p:spPr bwMode="auto">
          <a:xfrm>
            <a:off x="6797675" y="24130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83">
            <a:extLst>
              <a:ext uri="{FF2B5EF4-FFF2-40B4-BE49-F238E27FC236}">
                <a16:creationId xmlns:a16="http://schemas.microsoft.com/office/drawing/2014/main" id="{5310ECD9-39F1-BF3A-D175-0E48DF7ED9BC}"/>
              </a:ext>
            </a:extLst>
          </p:cNvPr>
          <p:cNvSpPr txBox="1">
            <a:spLocks noChangeArrowheads="1"/>
          </p:cNvSpPr>
          <p:nvPr/>
        </p:nvSpPr>
        <p:spPr bwMode="auto">
          <a:xfrm>
            <a:off x="6802438" y="24130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4" name="Line 307">
            <a:extLst>
              <a:ext uri="{FF2B5EF4-FFF2-40B4-BE49-F238E27FC236}">
                <a16:creationId xmlns:a16="http://schemas.microsoft.com/office/drawing/2014/main" id="{9460BC26-A6EF-F67D-1C2D-0A9179F202D2}"/>
              </a:ext>
            </a:extLst>
          </p:cNvPr>
          <p:cNvSpPr>
            <a:spLocks noChangeShapeType="1"/>
          </p:cNvSpPr>
          <p:nvPr/>
        </p:nvSpPr>
        <p:spPr bwMode="auto">
          <a:xfrm flipH="1" flipV="1">
            <a:off x="6370638" y="2564903"/>
            <a:ext cx="427037" cy="131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 name="Group 146">
            <a:extLst>
              <a:ext uri="{FF2B5EF4-FFF2-40B4-BE49-F238E27FC236}">
                <a16:creationId xmlns:a16="http://schemas.microsoft.com/office/drawing/2014/main" id="{46BEDE54-EA7B-C691-5E7E-F1030D739075}"/>
              </a:ext>
            </a:extLst>
          </p:cNvPr>
          <p:cNvGrpSpPr>
            <a:grpSpLocks/>
          </p:cNvGrpSpPr>
          <p:nvPr/>
        </p:nvGrpSpPr>
        <p:grpSpPr bwMode="auto">
          <a:xfrm>
            <a:off x="3054350" y="5778500"/>
            <a:ext cx="2520950" cy="366713"/>
            <a:chOff x="204" y="2704"/>
            <a:chExt cx="1588" cy="231"/>
          </a:xfrm>
        </p:grpSpPr>
        <p:sp>
          <p:nvSpPr>
            <p:cNvPr id="6" name="Rectangle 147">
              <a:extLst>
                <a:ext uri="{FF2B5EF4-FFF2-40B4-BE49-F238E27FC236}">
                  <a16:creationId xmlns:a16="http://schemas.microsoft.com/office/drawing/2014/main" id="{05E3E7FF-F02C-2D81-BAAB-94F76638DFEF}"/>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 name="Group 148">
              <a:extLst>
                <a:ext uri="{FF2B5EF4-FFF2-40B4-BE49-F238E27FC236}">
                  <a16:creationId xmlns:a16="http://schemas.microsoft.com/office/drawing/2014/main" id="{2DA9DFEE-8DD7-F915-3023-E09679E0539B}"/>
                </a:ext>
              </a:extLst>
            </p:cNvPr>
            <p:cNvGrpSpPr>
              <a:grpSpLocks/>
            </p:cNvGrpSpPr>
            <p:nvPr/>
          </p:nvGrpSpPr>
          <p:grpSpPr bwMode="auto">
            <a:xfrm>
              <a:off x="204" y="2704"/>
              <a:ext cx="227" cy="231"/>
              <a:chOff x="204" y="2704"/>
              <a:chExt cx="227" cy="231"/>
            </a:xfrm>
          </p:grpSpPr>
          <p:sp>
            <p:nvSpPr>
              <p:cNvPr id="8" name="Oval 149">
                <a:extLst>
                  <a:ext uri="{FF2B5EF4-FFF2-40B4-BE49-F238E27FC236}">
                    <a16:creationId xmlns:a16="http://schemas.microsoft.com/office/drawing/2014/main" id="{7ECE47C5-1956-D0A4-A250-7DD112BE1A7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 name="Text Box 150">
                <a:extLst>
                  <a:ext uri="{FF2B5EF4-FFF2-40B4-BE49-F238E27FC236}">
                    <a16:creationId xmlns:a16="http://schemas.microsoft.com/office/drawing/2014/main" id="{BE43EE9A-D384-2355-837C-FBA58C6D80C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sp>
        <p:nvSpPr>
          <p:cNvPr id="10" name="Text Box 310">
            <a:extLst>
              <a:ext uri="{FF2B5EF4-FFF2-40B4-BE49-F238E27FC236}">
                <a16:creationId xmlns:a16="http://schemas.microsoft.com/office/drawing/2014/main" id="{3D6FB05C-11D4-3FFC-3CEC-1FD64A56C158}"/>
              </a:ext>
            </a:extLst>
          </p:cNvPr>
          <p:cNvSpPr txBox="1">
            <a:spLocks noChangeArrowheads="1"/>
          </p:cNvSpPr>
          <p:nvPr/>
        </p:nvSpPr>
        <p:spPr bwMode="auto">
          <a:xfrm>
            <a:off x="3559175" y="58023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Verdauungssystem</a:t>
            </a:r>
          </a:p>
        </p:txBody>
      </p:sp>
    </p:spTree>
    <p:extLst>
      <p:ext uri="{BB962C8B-B14F-4D97-AF65-F5344CB8AC3E}">
        <p14:creationId xmlns:p14="http://schemas.microsoft.com/office/powerpoint/2010/main" val="4221775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76F6A089-41D7-C29B-8008-45757A51347C}"/>
              </a:ext>
            </a:extLst>
          </p:cNvPr>
          <p:cNvSpPr>
            <a:spLocks noGrp="1" noChangeArrowheads="1"/>
          </p:cNvSpPr>
          <p:nvPr>
            <p:ph type="title"/>
          </p:nvPr>
        </p:nvSpPr>
        <p:spPr/>
        <p:txBody>
          <a:bodyPr/>
          <a:lstStyle/>
          <a:p>
            <a:r>
              <a:rPr lang="de-DE" altLang="de-DE"/>
              <a:t>Der Körperbau der Biene</a:t>
            </a:r>
          </a:p>
        </p:txBody>
      </p:sp>
      <p:pic>
        <p:nvPicPr>
          <p:cNvPr id="10243" name="Picture 50" descr="biene">
            <a:extLst>
              <a:ext uri="{FF2B5EF4-FFF2-40B4-BE49-F238E27FC236}">
                <a16:creationId xmlns:a16="http://schemas.microsoft.com/office/drawing/2014/main" id="{C8A47D19-CB44-321F-6D43-41A6CA16A4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544321"/>
            <a:ext cx="4824413"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Line 71">
            <a:extLst>
              <a:ext uri="{FF2B5EF4-FFF2-40B4-BE49-F238E27FC236}">
                <a16:creationId xmlns:a16="http://schemas.microsoft.com/office/drawing/2014/main" id="{51061DD4-7220-2592-2FFA-09D0B343C405}"/>
              </a:ext>
            </a:extLst>
          </p:cNvPr>
          <p:cNvSpPr>
            <a:spLocks noChangeShapeType="1"/>
          </p:cNvSpPr>
          <p:nvPr/>
        </p:nvSpPr>
        <p:spPr bwMode="auto">
          <a:xfrm flipV="1">
            <a:off x="2195513" y="3609975"/>
            <a:ext cx="288925" cy="106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5" name="Line 72">
            <a:extLst>
              <a:ext uri="{FF2B5EF4-FFF2-40B4-BE49-F238E27FC236}">
                <a16:creationId xmlns:a16="http://schemas.microsoft.com/office/drawing/2014/main" id="{BFFB3129-19C0-5164-05C5-241E1BB0AAFA}"/>
              </a:ext>
            </a:extLst>
          </p:cNvPr>
          <p:cNvSpPr>
            <a:spLocks noChangeShapeType="1"/>
          </p:cNvSpPr>
          <p:nvPr/>
        </p:nvSpPr>
        <p:spPr bwMode="auto">
          <a:xfrm>
            <a:off x="3779838" y="1773238"/>
            <a:ext cx="863600"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6" name="Line 73">
            <a:extLst>
              <a:ext uri="{FF2B5EF4-FFF2-40B4-BE49-F238E27FC236}">
                <a16:creationId xmlns:a16="http://schemas.microsoft.com/office/drawing/2014/main" id="{A98C7A34-44C3-A4E6-FCD9-926B22D9E492}"/>
              </a:ext>
            </a:extLst>
          </p:cNvPr>
          <p:cNvSpPr>
            <a:spLocks noChangeShapeType="1"/>
          </p:cNvSpPr>
          <p:nvPr/>
        </p:nvSpPr>
        <p:spPr bwMode="auto">
          <a:xfrm>
            <a:off x="3060700" y="2133600"/>
            <a:ext cx="323850"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7" name="Line 75">
            <a:extLst>
              <a:ext uri="{FF2B5EF4-FFF2-40B4-BE49-F238E27FC236}">
                <a16:creationId xmlns:a16="http://schemas.microsoft.com/office/drawing/2014/main" id="{1A9E988A-EBCC-3DFF-79B6-1356029C39FD}"/>
              </a:ext>
            </a:extLst>
          </p:cNvPr>
          <p:cNvSpPr>
            <a:spLocks noChangeShapeType="1"/>
          </p:cNvSpPr>
          <p:nvPr/>
        </p:nvSpPr>
        <p:spPr bwMode="auto">
          <a:xfrm flipH="1" flipV="1">
            <a:off x="5219700" y="3429000"/>
            <a:ext cx="792163"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8" name="Line 76">
            <a:extLst>
              <a:ext uri="{FF2B5EF4-FFF2-40B4-BE49-F238E27FC236}">
                <a16:creationId xmlns:a16="http://schemas.microsoft.com/office/drawing/2014/main" id="{EACD5066-26A6-CE32-9F3B-2612997B90A1}"/>
              </a:ext>
            </a:extLst>
          </p:cNvPr>
          <p:cNvSpPr>
            <a:spLocks noChangeShapeType="1"/>
          </p:cNvSpPr>
          <p:nvPr/>
        </p:nvSpPr>
        <p:spPr bwMode="auto">
          <a:xfrm flipH="1" flipV="1">
            <a:off x="6156325" y="3429000"/>
            <a:ext cx="43180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9" name="Line 77">
            <a:extLst>
              <a:ext uri="{FF2B5EF4-FFF2-40B4-BE49-F238E27FC236}">
                <a16:creationId xmlns:a16="http://schemas.microsoft.com/office/drawing/2014/main" id="{4511189A-1D16-CC4C-DB8B-DFC5B6B94EF8}"/>
              </a:ext>
            </a:extLst>
          </p:cNvPr>
          <p:cNvSpPr>
            <a:spLocks noChangeShapeType="1"/>
          </p:cNvSpPr>
          <p:nvPr/>
        </p:nvSpPr>
        <p:spPr bwMode="auto">
          <a:xfrm flipH="1">
            <a:off x="6767513" y="3789363"/>
            <a:ext cx="25241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0" name="Line 78">
            <a:extLst>
              <a:ext uri="{FF2B5EF4-FFF2-40B4-BE49-F238E27FC236}">
                <a16:creationId xmlns:a16="http://schemas.microsoft.com/office/drawing/2014/main" id="{5E46AE41-C821-C527-F384-E6D0B22A944D}"/>
              </a:ext>
            </a:extLst>
          </p:cNvPr>
          <p:cNvSpPr>
            <a:spLocks noChangeShapeType="1"/>
          </p:cNvSpPr>
          <p:nvPr/>
        </p:nvSpPr>
        <p:spPr bwMode="auto">
          <a:xfrm flipH="1">
            <a:off x="5724525" y="2925763"/>
            <a:ext cx="9350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1" name="Line 79">
            <a:extLst>
              <a:ext uri="{FF2B5EF4-FFF2-40B4-BE49-F238E27FC236}">
                <a16:creationId xmlns:a16="http://schemas.microsoft.com/office/drawing/2014/main" id="{315A3427-F71C-0211-2932-C26CBD27A17C}"/>
              </a:ext>
            </a:extLst>
          </p:cNvPr>
          <p:cNvSpPr>
            <a:spLocks noChangeShapeType="1"/>
          </p:cNvSpPr>
          <p:nvPr/>
        </p:nvSpPr>
        <p:spPr bwMode="auto">
          <a:xfrm flipH="1">
            <a:off x="6011863" y="2420938"/>
            <a:ext cx="6477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2" name="Line 80">
            <a:extLst>
              <a:ext uri="{FF2B5EF4-FFF2-40B4-BE49-F238E27FC236}">
                <a16:creationId xmlns:a16="http://schemas.microsoft.com/office/drawing/2014/main" id="{9FCA4D57-526B-A2D7-85A2-B0A999324EE9}"/>
              </a:ext>
            </a:extLst>
          </p:cNvPr>
          <p:cNvSpPr>
            <a:spLocks noChangeShapeType="1"/>
          </p:cNvSpPr>
          <p:nvPr/>
        </p:nvSpPr>
        <p:spPr bwMode="auto">
          <a:xfrm flipH="1">
            <a:off x="6300787" y="1557338"/>
            <a:ext cx="761841"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3" name="Line 90">
            <a:extLst>
              <a:ext uri="{FF2B5EF4-FFF2-40B4-BE49-F238E27FC236}">
                <a16:creationId xmlns:a16="http://schemas.microsoft.com/office/drawing/2014/main" id="{94C8967D-5A63-0B9B-6CD2-AC8BE039B868}"/>
              </a:ext>
            </a:extLst>
          </p:cNvPr>
          <p:cNvSpPr>
            <a:spLocks noChangeShapeType="1"/>
          </p:cNvSpPr>
          <p:nvPr/>
        </p:nvSpPr>
        <p:spPr bwMode="auto">
          <a:xfrm>
            <a:off x="1871663" y="2997200"/>
            <a:ext cx="2524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4" name="Rectangle 91">
            <a:extLst>
              <a:ext uri="{FF2B5EF4-FFF2-40B4-BE49-F238E27FC236}">
                <a16:creationId xmlns:a16="http://schemas.microsoft.com/office/drawing/2014/main" id="{F9BE336F-FC23-C4D2-C800-5F31A7180A1E}"/>
              </a:ext>
            </a:extLst>
          </p:cNvPr>
          <p:cNvSpPr>
            <a:spLocks noChangeArrowheads="1"/>
          </p:cNvSpPr>
          <p:nvPr/>
        </p:nvSpPr>
        <p:spPr bwMode="auto">
          <a:xfrm>
            <a:off x="790575" y="2852738"/>
            <a:ext cx="1081088"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5" name="Text Box 92">
            <a:extLst>
              <a:ext uri="{FF2B5EF4-FFF2-40B4-BE49-F238E27FC236}">
                <a16:creationId xmlns:a16="http://schemas.microsoft.com/office/drawing/2014/main" id="{A1197A49-CB35-EF3C-2348-6E1BDD38D679}"/>
              </a:ext>
            </a:extLst>
          </p:cNvPr>
          <p:cNvSpPr txBox="1">
            <a:spLocks noChangeArrowheads="1"/>
          </p:cNvSpPr>
          <p:nvPr/>
        </p:nvSpPr>
        <p:spPr bwMode="auto">
          <a:xfrm>
            <a:off x="935038" y="2852738"/>
            <a:ext cx="863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sp>
        <p:nvSpPr>
          <p:cNvPr id="10256" name="Rectangle 93">
            <a:extLst>
              <a:ext uri="{FF2B5EF4-FFF2-40B4-BE49-F238E27FC236}">
                <a16:creationId xmlns:a16="http://schemas.microsoft.com/office/drawing/2014/main" id="{9C641520-39F1-1B37-0278-59BA372CE566}"/>
              </a:ext>
            </a:extLst>
          </p:cNvPr>
          <p:cNvSpPr>
            <a:spLocks noChangeArrowheads="1"/>
          </p:cNvSpPr>
          <p:nvPr/>
        </p:nvSpPr>
        <p:spPr bwMode="auto">
          <a:xfrm>
            <a:off x="1547813" y="1844675"/>
            <a:ext cx="151130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7" name="Text Box 94">
            <a:extLst>
              <a:ext uri="{FF2B5EF4-FFF2-40B4-BE49-F238E27FC236}">
                <a16:creationId xmlns:a16="http://schemas.microsoft.com/office/drawing/2014/main" id="{45C274BA-9D29-6B64-73A9-78E86234DEF5}"/>
              </a:ext>
            </a:extLst>
          </p:cNvPr>
          <p:cNvSpPr txBox="1">
            <a:spLocks noChangeArrowheads="1"/>
          </p:cNvSpPr>
          <p:nvPr/>
        </p:nvSpPr>
        <p:spPr bwMode="auto">
          <a:xfrm>
            <a:off x="1547813" y="1844675"/>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Speicheldrüse</a:t>
            </a:r>
          </a:p>
        </p:txBody>
      </p:sp>
      <p:sp>
        <p:nvSpPr>
          <p:cNvPr id="10258" name="Rectangle 95">
            <a:extLst>
              <a:ext uri="{FF2B5EF4-FFF2-40B4-BE49-F238E27FC236}">
                <a16:creationId xmlns:a16="http://schemas.microsoft.com/office/drawing/2014/main" id="{8014E1EF-222F-12C8-AFAA-B379E7CAA154}"/>
              </a:ext>
            </a:extLst>
          </p:cNvPr>
          <p:cNvSpPr>
            <a:spLocks noChangeArrowheads="1"/>
          </p:cNvSpPr>
          <p:nvPr/>
        </p:nvSpPr>
        <p:spPr bwMode="auto">
          <a:xfrm>
            <a:off x="2411413" y="1412875"/>
            <a:ext cx="2160587"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9" name="Text Box 96">
            <a:extLst>
              <a:ext uri="{FF2B5EF4-FFF2-40B4-BE49-F238E27FC236}">
                <a16:creationId xmlns:a16="http://schemas.microsoft.com/office/drawing/2014/main" id="{5562BA39-7D39-F8D1-365A-BA83B4EC1E30}"/>
              </a:ext>
            </a:extLst>
          </p:cNvPr>
          <p:cNvSpPr txBox="1">
            <a:spLocks noChangeArrowheads="1"/>
          </p:cNvSpPr>
          <p:nvPr/>
        </p:nvSpPr>
        <p:spPr bwMode="auto">
          <a:xfrm>
            <a:off x="2555875" y="141287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Honigmagen</a:t>
            </a:r>
          </a:p>
        </p:txBody>
      </p:sp>
      <p:sp>
        <p:nvSpPr>
          <p:cNvPr id="10260" name="Text Box 97">
            <a:extLst>
              <a:ext uri="{FF2B5EF4-FFF2-40B4-BE49-F238E27FC236}">
                <a16:creationId xmlns:a16="http://schemas.microsoft.com/office/drawing/2014/main" id="{FC5ED0A5-1F98-FDC6-AB1C-0C967C0CCA3E}"/>
              </a:ext>
            </a:extLst>
          </p:cNvPr>
          <p:cNvSpPr txBox="1">
            <a:spLocks noChangeArrowheads="1"/>
          </p:cNvSpPr>
          <p:nvPr/>
        </p:nvSpPr>
        <p:spPr bwMode="auto">
          <a:xfrm>
            <a:off x="755650" y="3500438"/>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Lippentaster</a:t>
            </a:r>
          </a:p>
        </p:txBody>
      </p:sp>
      <p:sp>
        <p:nvSpPr>
          <p:cNvPr id="10261" name="Rectangle 98">
            <a:extLst>
              <a:ext uri="{FF2B5EF4-FFF2-40B4-BE49-F238E27FC236}">
                <a16:creationId xmlns:a16="http://schemas.microsoft.com/office/drawing/2014/main" id="{362EAF27-4AF2-5130-825C-CA453455D1E2}"/>
              </a:ext>
            </a:extLst>
          </p:cNvPr>
          <p:cNvSpPr>
            <a:spLocks noChangeArrowheads="1"/>
          </p:cNvSpPr>
          <p:nvPr/>
        </p:nvSpPr>
        <p:spPr bwMode="auto">
          <a:xfrm>
            <a:off x="684213" y="3500438"/>
            <a:ext cx="151130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2" name="Rectangle 99">
            <a:extLst>
              <a:ext uri="{FF2B5EF4-FFF2-40B4-BE49-F238E27FC236}">
                <a16:creationId xmlns:a16="http://schemas.microsoft.com/office/drawing/2014/main" id="{FBD3F8F7-7BA7-9353-FEE6-CDD05106B9CD}"/>
              </a:ext>
            </a:extLst>
          </p:cNvPr>
          <p:cNvSpPr>
            <a:spLocks noChangeArrowheads="1"/>
          </p:cNvSpPr>
          <p:nvPr/>
        </p:nvSpPr>
        <p:spPr bwMode="auto">
          <a:xfrm>
            <a:off x="5795963" y="4724400"/>
            <a:ext cx="1728787" cy="62643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3" name="Text Box 100">
            <a:extLst>
              <a:ext uri="{FF2B5EF4-FFF2-40B4-BE49-F238E27FC236}">
                <a16:creationId xmlns:a16="http://schemas.microsoft.com/office/drawing/2014/main" id="{87ADA04F-0E0A-2EF3-C5B1-FF68E4B6481D}"/>
              </a:ext>
            </a:extLst>
          </p:cNvPr>
          <p:cNvSpPr txBox="1">
            <a:spLocks noChangeArrowheads="1"/>
          </p:cNvSpPr>
          <p:nvPr/>
        </p:nvSpPr>
        <p:spPr bwMode="auto">
          <a:xfrm>
            <a:off x="5940425" y="4724400"/>
            <a:ext cx="151288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Strickleiter-</a:t>
            </a:r>
            <a:br>
              <a:rPr lang="de-DE" altLang="de-DE" sz="1600" dirty="0">
                <a:latin typeface="Arial" panose="020B0604020202020204" pitchFamily="34" charset="0"/>
              </a:rPr>
            </a:br>
            <a:r>
              <a:rPr lang="de-DE" altLang="de-DE" sz="1600" dirty="0">
                <a:latin typeface="Arial" panose="020B0604020202020204" pitchFamily="34" charset="0"/>
              </a:rPr>
              <a:t>Nervensystem</a:t>
            </a:r>
          </a:p>
        </p:txBody>
      </p:sp>
      <p:sp>
        <p:nvSpPr>
          <p:cNvPr id="10264" name="Text Box 101">
            <a:extLst>
              <a:ext uri="{FF2B5EF4-FFF2-40B4-BE49-F238E27FC236}">
                <a16:creationId xmlns:a16="http://schemas.microsoft.com/office/drawing/2014/main" id="{A2E4912A-8268-CD75-6698-1CEFD7808FFC}"/>
              </a:ext>
            </a:extLst>
          </p:cNvPr>
          <p:cNvSpPr txBox="1">
            <a:spLocks noChangeArrowheads="1"/>
          </p:cNvSpPr>
          <p:nvPr/>
        </p:nvSpPr>
        <p:spPr bwMode="auto">
          <a:xfrm>
            <a:off x="6659563" y="4149725"/>
            <a:ext cx="1152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Giftdrüse</a:t>
            </a:r>
          </a:p>
        </p:txBody>
      </p:sp>
      <p:sp>
        <p:nvSpPr>
          <p:cNvPr id="10265" name="Rectangle 102">
            <a:extLst>
              <a:ext uri="{FF2B5EF4-FFF2-40B4-BE49-F238E27FC236}">
                <a16:creationId xmlns:a16="http://schemas.microsoft.com/office/drawing/2014/main" id="{DD4AC1CC-CA3F-4493-28CC-3AAD5EFF75E6}"/>
              </a:ext>
            </a:extLst>
          </p:cNvPr>
          <p:cNvSpPr>
            <a:spLocks noChangeArrowheads="1"/>
          </p:cNvSpPr>
          <p:nvPr/>
        </p:nvSpPr>
        <p:spPr bwMode="auto">
          <a:xfrm>
            <a:off x="6588125" y="4149725"/>
            <a:ext cx="11525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6" name="Text Box 103">
            <a:extLst>
              <a:ext uri="{FF2B5EF4-FFF2-40B4-BE49-F238E27FC236}">
                <a16:creationId xmlns:a16="http://schemas.microsoft.com/office/drawing/2014/main" id="{352AD106-5FC7-13C8-942D-55857DA08A66}"/>
              </a:ext>
            </a:extLst>
          </p:cNvPr>
          <p:cNvSpPr txBox="1">
            <a:spLocks noChangeArrowheads="1"/>
          </p:cNvSpPr>
          <p:nvPr/>
        </p:nvSpPr>
        <p:spPr bwMode="auto">
          <a:xfrm>
            <a:off x="7097712" y="3651410"/>
            <a:ext cx="1152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Stachel</a:t>
            </a:r>
          </a:p>
        </p:txBody>
      </p:sp>
      <p:sp>
        <p:nvSpPr>
          <p:cNvPr id="10267" name="Rectangle 104">
            <a:extLst>
              <a:ext uri="{FF2B5EF4-FFF2-40B4-BE49-F238E27FC236}">
                <a16:creationId xmlns:a16="http://schemas.microsoft.com/office/drawing/2014/main" id="{1C944AE6-572D-2284-1005-597429054914}"/>
              </a:ext>
            </a:extLst>
          </p:cNvPr>
          <p:cNvSpPr>
            <a:spLocks noChangeArrowheads="1"/>
          </p:cNvSpPr>
          <p:nvPr/>
        </p:nvSpPr>
        <p:spPr bwMode="auto">
          <a:xfrm>
            <a:off x="7026275" y="3651410"/>
            <a:ext cx="100647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8" name="Rectangle 105">
            <a:extLst>
              <a:ext uri="{FF2B5EF4-FFF2-40B4-BE49-F238E27FC236}">
                <a16:creationId xmlns:a16="http://schemas.microsoft.com/office/drawing/2014/main" id="{A18FBE78-ECF6-3CDB-CE2B-3A67150CBE18}"/>
              </a:ext>
            </a:extLst>
          </p:cNvPr>
          <p:cNvSpPr>
            <a:spLocks noChangeArrowheads="1"/>
          </p:cNvSpPr>
          <p:nvPr/>
        </p:nvSpPr>
        <p:spPr bwMode="auto">
          <a:xfrm>
            <a:off x="6659563" y="2717800"/>
            <a:ext cx="2376487"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9" name="Text Box 106">
            <a:extLst>
              <a:ext uri="{FF2B5EF4-FFF2-40B4-BE49-F238E27FC236}">
                <a16:creationId xmlns:a16="http://schemas.microsoft.com/office/drawing/2014/main" id="{0E9700C3-A787-9BCB-820B-56579A7CE6D7}"/>
              </a:ext>
            </a:extLst>
          </p:cNvPr>
          <p:cNvSpPr txBox="1">
            <a:spLocks noChangeArrowheads="1"/>
          </p:cNvSpPr>
          <p:nvPr/>
        </p:nvSpPr>
        <p:spPr bwMode="auto">
          <a:xfrm>
            <a:off x="6732588" y="2717800"/>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Ausscheidungssystem</a:t>
            </a:r>
          </a:p>
        </p:txBody>
      </p:sp>
      <p:sp>
        <p:nvSpPr>
          <p:cNvPr id="10270" name="Rectangle 107">
            <a:extLst>
              <a:ext uri="{FF2B5EF4-FFF2-40B4-BE49-F238E27FC236}">
                <a16:creationId xmlns:a16="http://schemas.microsoft.com/office/drawing/2014/main" id="{9E2787D9-F420-6F9D-B7D3-9A3E4625C685}"/>
              </a:ext>
            </a:extLst>
          </p:cNvPr>
          <p:cNvSpPr>
            <a:spLocks noChangeArrowheads="1"/>
          </p:cNvSpPr>
          <p:nvPr/>
        </p:nvSpPr>
        <p:spPr bwMode="auto">
          <a:xfrm>
            <a:off x="6659564" y="1959930"/>
            <a:ext cx="1800225" cy="6477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71" name="Text Box 108">
            <a:extLst>
              <a:ext uri="{FF2B5EF4-FFF2-40B4-BE49-F238E27FC236}">
                <a16:creationId xmlns:a16="http://schemas.microsoft.com/office/drawing/2014/main" id="{1777CA08-0CA4-118B-2BDF-569CB03A7CB0}"/>
              </a:ext>
            </a:extLst>
          </p:cNvPr>
          <p:cNvSpPr txBox="1">
            <a:spLocks noChangeArrowheads="1"/>
          </p:cNvSpPr>
          <p:nvPr/>
        </p:nvSpPr>
        <p:spPr bwMode="auto">
          <a:xfrm>
            <a:off x="6659564" y="1948817"/>
            <a:ext cx="19446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offenes</a:t>
            </a:r>
            <a:br>
              <a:rPr lang="de-DE" altLang="de-DE" sz="1600" dirty="0">
                <a:latin typeface="Arial" panose="020B0604020202020204" pitchFamily="34" charset="0"/>
              </a:rPr>
            </a:br>
            <a:r>
              <a:rPr lang="de-DE" altLang="de-DE" sz="1600" dirty="0">
                <a:latin typeface="Arial" panose="020B0604020202020204" pitchFamily="34" charset="0"/>
              </a:rPr>
              <a:t>Gefäßsystem</a:t>
            </a:r>
          </a:p>
        </p:txBody>
      </p:sp>
      <p:sp>
        <p:nvSpPr>
          <p:cNvPr id="10272" name="Text Box 109">
            <a:extLst>
              <a:ext uri="{FF2B5EF4-FFF2-40B4-BE49-F238E27FC236}">
                <a16:creationId xmlns:a16="http://schemas.microsoft.com/office/drawing/2014/main" id="{B5C95A65-475A-5CB8-D465-6BE50918CFE5}"/>
              </a:ext>
            </a:extLst>
          </p:cNvPr>
          <p:cNvSpPr txBox="1">
            <a:spLocks noChangeArrowheads="1"/>
          </p:cNvSpPr>
          <p:nvPr/>
        </p:nvSpPr>
        <p:spPr bwMode="auto">
          <a:xfrm>
            <a:off x="7135654" y="1364616"/>
            <a:ext cx="1152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Hautflügel</a:t>
            </a:r>
          </a:p>
        </p:txBody>
      </p:sp>
      <p:sp>
        <p:nvSpPr>
          <p:cNvPr id="10273" name="Rectangle 110">
            <a:extLst>
              <a:ext uri="{FF2B5EF4-FFF2-40B4-BE49-F238E27FC236}">
                <a16:creationId xmlns:a16="http://schemas.microsoft.com/office/drawing/2014/main" id="{20F71636-EE97-16A4-6F80-967DB05B76BD}"/>
              </a:ext>
            </a:extLst>
          </p:cNvPr>
          <p:cNvSpPr>
            <a:spLocks noChangeArrowheads="1"/>
          </p:cNvSpPr>
          <p:nvPr/>
        </p:nvSpPr>
        <p:spPr bwMode="auto">
          <a:xfrm>
            <a:off x="7062629" y="1364616"/>
            <a:ext cx="122555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 name="Rectangle 95">
            <a:extLst>
              <a:ext uri="{FF2B5EF4-FFF2-40B4-BE49-F238E27FC236}">
                <a16:creationId xmlns:a16="http://schemas.microsoft.com/office/drawing/2014/main" id="{0D6845B8-5CC7-1525-B721-57F952CB8B6D}"/>
              </a:ext>
            </a:extLst>
          </p:cNvPr>
          <p:cNvSpPr>
            <a:spLocks noChangeArrowheads="1"/>
          </p:cNvSpPr>
          <p:nvPr/>
        </p:nvSpPr>
        <p:spPr bwMode="auto">
          <a:xfrm>
            <a:off x="6695283" y="3164520"/>
            <a:ext cx="2160587"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96">
            <a:extLst>
              <a:ext uri="{FF2B5EF4-FFF2-40B4-BE49-F238E27FC236}">
                <a16:creationId xmlns:a16="http://schemas.microsoft.com/office/drawing/2014/main" id="{41C1BF14-7286-AD4E-3107-95096CE78121}"/>
              </a:ext>
            </a:extLst>
          </p:cNvPr>
          <p:cNvSpPr txBox="1">
            <a:spLocks noChangeArrowheads="1"/>
          </p:cNvSpPr>
          <p:nvPr/>
        </p:nvSpPr>
        <p:spPr bwMode="auto">
          <a:xfrm>
            <a:off x="6839745" y="3164520"/>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
        <p:nvSpPr>
          <p:cNvPr id="4" name="Line 90">
            <a:extLst>
              <a:ext uri="{FF2B5EF4-FFF2-40B4-BE49-F238E27FC236}">
                <a16:creationId xmlns:a16="http://schemas.microsoft.com/office/drawing/2014/main" id="{3423346B-CDDB-2394-1BE1-3DD84C23FBB7}"/>
              </a:ext>
            </a:extLst>
          </p:cNvPr>
          <p:cNvSpPr>
            <a:spLocks noChangeShapeType="1"/>
          </p:cNvSpPr>
          <p:nvPr/>
        </p:nvSpPr>
        <p:spPr bwMode="auto">
          <a:xfrm>
            <a:off x="6372200" y="3284984"/>
            <a:ext cx="325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3C92220-49E5-1C1C-7F93-B73962ABEE4C}"/>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131B09DB-3C04-2DC9-0DFF-15249A5594F8}"/>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AutoShape 4">
            <a:hlinkClick r:id="" action="ppaction://hlinkshowjump?jump=lastslideviewed" highlightClick="1"/>
            <a:extLst>
              <a:ext uri="{FF2B5EF4-FFF2-40B4-BE49-F238E27FC236}">
                <a16:creationId xmlns:a16="http://schemas.microsoft.com/office/drawing/2014/main" id="{DB0B6D98-99DE-4F97-4249-3BBB5084BB89}"/>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9" name="Rectangle 6">
            <a:extLst>
              <a:ext uri="{FF2B5EF4-FFF2-40B4-BE49-F238E27FC236}">
                <a16:creationId xmlns:a16="http://schemas.microsoft.com/office/drawing/2014/main" id="{F55400F0-06B1-508C-2D01-C1B6CD05D8AE}"/>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1270" name="Rectangle 6">
            <a:extLst>
              <a:ext uri="{FF2B5EF4-FFF2-40B4-BE49-F238E27FC236}">
                <a16:creationId xmlns:a16="http://schemas.microsoft.com/office/drawing/2014/main" id="{65F1762D-BF36-4A93-69EE-3D5F359F2D40}"/>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1271" name="Picture 2">
            <a:extLst>
              <a:ext uri="{FF2B5EF4-FFF2-40B4-BE49-F238E27FC236}">
                <a16:creationId xmlns:a16="http://schemas.microsoft.com/office/drawing/2014/main" id="{1C7999E5-E177-2481-9A36-D4332156BC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413</Words>
  <Application>Microsoft Office PowerPoint</Application>
  <PresentationFormat>Bildschirmpräsentation (4:3)</PresentationFormat>
  <Paragraphs>141</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2</vt:lpstr>
      <vt:lpstr>Benutzerdefiniertes Design</vt:lpstr>
      <vt:lpstr>Der Körperbau der Biene</vt:lpstr>
      <vt:lpstr>Der Körperbau der Biene</vt:lpstr>
      <vt:lpstr>Der Körperbau der Biene</vt:lpstr>
      <vt:lpstr>Der Körperbau der Biene</vt:lpstr>
      <vt:lpstr>Der Körperbau der Biene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Biene</dc:title>
  <dc:creator>Sabrina</dc:creator>
  <cp:lastModifiedBy>Sabrina</cp:lastModifiedBy>
  <cp:revision>202</cp:revision>
  <dcterms:created xsi:type="dcterms:W3CDTF">2008-04-29T08:40:23Z</dcterms:created>
  <dcterms:modified xsi:type="dcterms:W3CDTF">2024-02-13T18:56:01Z</dcterms:modified>
</cp:coreProperties>
</file>