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enkblase: wolkenförmig 2">
            <a:extLst>
              <a:ext uri="{FF2B5EF4-FFF2-40B4-BE49-F238E27FC236}">
                <a16:creationId xmlns:a16="http://schemas.microsoft.com/office/drawing/2014/main" id="{6973FAAE-9E72-4F1E-9A32-8603FD6F1B52}"/>
              </a:ext>
            </a:extLst>
          </p:cNvPr>
          <p:cNvSpPr/>
          <p:nvPr/>
        </p:nvSpPr>
        <p:spPr>
          <a:xfrm>
            <a:off x="4081936" y="1514374"/>
            <a:ext cx="1745169" cy="1281735"/>
          </a:xfrm>
          <a:prstGeom prst="cloudCallout">
            <a:avLst>
              <a:gd name="adj1" fmla="val -18798"/>
              <a:gd name="adj2" fmla="val 78431"/>
            </a:avLst>
          </a:prstGeom>
          <a:solidFill>
            <a:srgbClr val="99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Was bewirken Vorurteile?</a:t>
            </a:r>
          </a:p>
        </p:txBody>
      </p:sp>
      <p:sp>
        <p:nvSpPr>
          <p:cNvPr id="24" name="Text Box 10">
            <a:extLst>
              <a:ext uri="{FF2B5EF4-FFF2-40B4-BE49-F238E27FC236}">
                <a16:creationId xmlns:a16="http://schemas.microsoft.com/office/drawing/2014/main" id="{D891B895-B8D9-4866-A5B5-C3293F01C15E}"/>
              </a:ext>
            </a:extLst>
          </p:cNvPr>
          <p:cNvSpPr txBox="1">
            <a:spLocks noChangeArrowheads="1"/>
          </p:cNvSpPr>
          <p:nvPr/>
        </p:nvSpPr>
        <p:spPr bwMode="auto">
          <a:xfrm>
            <a:off x="4079564" y="1878958"/>
            <a:ext cx="17475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Vorurteile</a:t>
            </a:r>
          </a:p>
        </p:txBody>
      </p:sp>
      <p:sp>
        <p:nvSpPr>
          <p:cNvPr id="13" name="Text Box 10">
            <a:extLst>
              <a:ext uri="{FF2B5EF4-FFF2-40B4-BE49-F238E27FC236}">
                <a16:creationId xmlns:a16="http://schemas.microsoft.com/office/drawing/2014/main" id="{6B13E1D7-AC6B-4974-843B-69AC89420C71}"/>
              </a:ext>
            </a:extLst>
          </p:cNvPr>
          <p:cNvSpPr txBox="1">
            <a:spLocks noChangeArrowheads="1"/>
          </p:cNvSpPr>
          <p:nvPr/>
        </p:nvSpPr>
        <p:spPr bwMode="auto">
          <a:xfrm>
            <a:off x="451301" y="3621249"/>
            <a:ext cx="286894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Verstoß gegen die Menschenrechte</a:t>
            </a:r>
          </a:p>
        </p:txBody>
      </p:sp>
      <p:sp>
        <p:nvSpPr>
          <p:cNvPr id="16" name="Text Box 10">
            <a:extLst>
              <a:ext uri="{FF2B5EF4-FFF2-40B4-BE49-F238E27FC236}">
                <a16:creationId xmlns:a16="http://schemas.microsoft.com/office/drawing/2014/main" id="{E675DCAD-A20A-4C6A-A55C-F06D17370C15}"/>
              </a:ext>
            </a:extLst>
          </p:cNvPr>
          <p:cNvSpPr txBox="1">
            <a:spLocks noChangeArrowheads="1"/>
          </p:cNvSpPr>
          <p:nvPr/>
        </p:nvSpPr>
        <p:spPr bwMode="auto">
          <a:xfrm>
            <a:off x="5827105" y="3705448"/>
            <a:ext cx="294476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Überlegenheits-gefühl</a:t>
            </a:r>
          </a:p>
        </p:txBody>
      </p:sp>
      <p:sp>
        <p:nvSpPr>
          <p:cNvPr id="17" name="Text Box 10">
            <a:extLst>
              <a:ext uri="{FF2B5EF4-FFF2-40B4-BE49-F238E27FC236}">
                <a16:creationId xmlns:a16="http://schemas.microsoft.com/office/drawing/2014/main" id="{9B410A79-2F1A-4EFB-86A6-6ACA342C011A}"/>
              </a:ext>
            </a:extLst>
          </p:cNvPr>
          <p:cNvSpPr txBox="1">
            <a:spLocks noChangeArrowheads="1"/>
          </p:cNvSpPr>
          <p:nvPr/>
        </p:nvSpPr>
        <p:spPr bwMode="auto">
          <a:xfrm>
            <a:off x="3428236" y="5732846"/>
            <a:ext cx="25769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Diskriminierung</a:t>
            </a:r>
          </a:p>
        </p:txBody>
      </p:sp>
      <p:sp>
        <p:nvSpPr>
          <p:cNvPr id="2" name="Smiley 1">
            <a:extLst>
              <a:ext uri="{FF2B5EF4-FFF2-40B4-BE49-F238E27FC236}">
                <a16:creationId xmlns:a16="http://schemas.microsoft.com/office/drawing/2014/main" id="{F67388AE-419A-499B-80C0-46B9253A7B54}"/>
              </a:ext>
            </a:extLst>
          </p:cNvPr>
          <p:cNvSpPr/>
          <p:nvPr/>
        </p:nvSpPr>
        <p:spPr>
          <a:xfrm>
            <a:off x="3767863" y="3321507"/>
            <a:ext cx="1704513" cy="1553592"/>
          </a:xfrm>
          <a:prstGeom prst="smileyFace">
            <a:avLst>
              <a:gd name="adj" fmla="val 82"/>
            </a:avLst>
          </a:prstGeom>
          <a:solidFill>
            <a:srgbClr val="9999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Pfeil: gebogen 4">
            <a:extLst>
              <a:ext uri="{FF2B5EF4-FFF2-40B4-BE49-F238E27FC236}">
                <a16:creationId xmlns:a16="http://schemas.microsoft.com/office/drawing/2014/main" id="{20E53A59-10BF-4334-83CF-1C127737F72C}"/>
              </a:ext>
            </a:extLst>
          </p:cNvPr>
          <p:cNvSpPr/>
          <p:nvPr/>
        </p:nvSpPr>
        <p:spPr>
          <a:xfrm rot="5400000">
            <a:off x="6292159" y="2039844"/>
            <a:ext cx="1606859" cy="1281735"/>
          </a:xfrm>
          <a:prstGeom prst="ben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20" name="Pfeil: gebogen 19">
            <a:extLst>
              <a:ext uri="{FF2B5EF4-FFF2-40B4-BE49-F238E27FC236}">
                <a16:creationId xmlns:a16="http://schemas.microsoft.com/office/drawing/2014/main" id="{D1CAE838-C965-4E61-9873-421D0776FA73}"/>
              </a:ext>
            </a:extLst>
          </p:cNvPr>
          <p:cNvSpPr/>
          <p:nvPr/>
        </p:nvSpPr>
        <p:spPr>
          <a:xfrm rot="10800000">
            <a:off x="6010286" y="5034347"/>
            <a:ext cx="1606859" cy="1281735"/>
          </a:xfrm>
          <a:prstGeom prst="ben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21" name="Pfeil: gebogen 20">
            <a:extLst>
              <a:ext uri="{FF2B5EF4-FFF2-40B4-BE49-F238E27FC236}">
                <a16:creationId xmlns:a16="http://schemas.microsoft.com/office/drawing/2014/main" id="{4B368243-B966-4856-8786-C2EC8214ABAB}"/>
              </a:ext>
            </a:extLst>
          </p:cNvPr>
          <p:cNvSpPr/>
          <p:nvPr/>
        </p:nvSpPr>
        <p:spPr>
          <a:xfrm rot="16200000">
            <a:off x="1585718" y="4737918"/>
            <a:ext cx="1606859" cy="1281735"/>
          </a:xfrm>
          <a:prstGeom prst="bentArrow">
            <a:avLst>
              <a:gd name="adj1" fmla="val 25000"/>
              <a:gd name="adj2" fmla="val 25000"/>
              <a:gd name="adj3" fmla="val 25000"/>
              <a:gd name="adj4" fmla="val 43750"/>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up)">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wipe(down)">
                                      <p:cBhvr>
                                        <p:cTn id="31" dur="500"/>
                                        <p:tgtEl>
                                          <p:spTgt spid="21"/>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4" grpId="0"/>
      <p:bldP spid="13" grpId="0"/>
      <p:bldP spid="16" grpId="0"/>
      <p:bldP spid="17" grpId="0"/>
      <p:bldP spid="5" grpId="0" animBg="1"/>
      <p:bldP spid="20" grpId="0" animBg="1"/>
      <p:bldP spid="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bewirken Vorurteile?“ auf den Seiten 56 bis 57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189</Words>
  <Application>Microsoft Office PowerPoint</Application>
  <PresentationFormat>Bildschirmpräsentation (4:3)</PresentationFormat>
  <Paragraphs>24</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20</cp:revision>
  <dcterms:created xsi:type="dcterms:W3CDTF">2020-01-22T09:57:49Z</dcterms:created>
  <dcterms:modified xsi:type="dcterms:W3CDTF">2020-03-13T14:21:51Z</dcterms:modified>
</cp:coreProperties>
</file>