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1" r:id="rId1"/>
  </p:sldMasterIdLst>
  <p:sldIdLst>
    <p:sldId id="256" r:id="rId2"/>
    <p:sldId id="257" r:id="rId3"/>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999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010" autoAdjust="0"/>
    <p:restoredTop sz="94660"/>
  </p:normalViewPr>
  <p:slideViewPr>
    <p:cSldViewPr snapToGrid="0">
      <p:cViewPr varScale="1">
        <p:scale>
          <a:sx n="86" d="100"/>
          <a:sy n="86" d="100"/>
        </p:scale>
        <p:origin x="1200" y="6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de-DE"/>
              <a:t>Mastertitelformat bearbeiten</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a:t>Master-Untertitelformat bearbeiten</a:t>
            </a:r>
            <a:endParaRPr lang="en-US" dirty="0"/>
          </a:p>
        </p:txBody>
      </p:sp>
      <p:sp>
        <p:nvSpPr>
          <p:cNvPr id="4" name="Date Placeholder 3"/>
          <p:cNvSpPr>
            <a:spLocks noGrp="1"/>
          </p:cNvSpPr>
          <p:nvPr>
            <p:ph type="dt" sz="half" idx="10"/>
          </p:nvPr>
        </p:nvSpPr>
        <p:spPr/>
        <p:txBody>
          <a:bodyPr/>
          <a:lstStyle/>
          <a:p>
            <a:fld id="{B0731A03-36E0-481A-AB61-4D20F0B56373}" type="datetimeFigureOut">
              <a:rPr lang="de-DE" smtClean="0"/>
              <a:t>15.06.2020</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206689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Vertical Text Placeholder 2"/>
          <p:cNvSpPr>
            <a:spLocks noGrp="1"/>
          </p:cNvSpPr>
          <p:nvPr>
            <p:ph type="body" orient="vert" idx="1"/>
          </p:nvPr>
        </p:nvSpPr>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B0731A03-36E0-481A-AB61-4D20F0B56373}" type="datetimeFigureOut">
              <a:rPr lang="de-DE" smtClean="0"/>
              <a:t>15.06.2020</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4656889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de-DE"/>
              <a:t>Mastertitelformat bearbeiten</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B0731A03-36E0-481A-AB61-4D20F0B56373}" type="datetimeFigureOut">
              <a:rPr lang="de-DE" smtClean="0"/>
              <a:t>15.06.2020</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358490584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Benutzerdefiniertes Layou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A2A1247-B0D5-4841-8982-A53B011B0B4F}"/>
              </a:ext>
            </a:extLst>
          </p:cNvPr>
          <p:cNvSpPr>
            <a:spLocks noGrp="1"/>
          </p:cNvSpPr>
          <p:nvPr>
            <p:ph type="title"/>
          </p:nvPr>
        </p:nvSpPr>
        <p:spPr>
          <a:xfrm>
            <a:off x="628650" y="890420"/>
            <a:ext cx="7886700" cy="1325563"/>
          </a:xfrm>
        </p:spPr>
        <p:txBody>
          <a:bodyPr/>
          <a:lstStyle/>
          <a:p>
            <a:r>
              <a:rPr lang="de-DE" dirty="0"/>
              <a:t>Mastertitelformat bearbeiten</a:t>
            </a:r>
          </a:p>
        </p:txBody>
      </p:sp>
      <p:sp>
        <p:nvSpPr>
          <p:cNvPr id="3" name="Datumsplatzhalter 2">
            <a:extLst>
              <a:ext uri="{FF2B5EF4-FFF2-40B4-BE49-F238E27FC236}">
                <a16:creationId xmlns:a16="http://schemas.microsoft.com/office/drawing/2014/main" id="{B7BECFEC-BB7F-4B58-9C9B-C50896AC779C}"/>
              </a:ext>
            </a:extLst>
          </p:cNvPr>
          <p:cNvSpPr>
            <a:spLocks noGrp="1"/>
          </p:cNvSpPr>
          <p:nvPr>
            <p:ph type="dt" sz="half" idx="10"/>
          </p:nvPr>
        </p:nvSpPr>
        <p:spPr/>
        <p:txBody>
          <a:bodyPr/>
          <a:lstStyle/>
          <a:p>
            <a:fld id="{B0731A03-36E0-481A-AB61-4D20F0B56373}" type="datetimeFigureOut">
              <a:rPr lang="de-DE" smtClean="0"/>
              <a:t>15.06.2020</a:t>
            </a:fld>
            <a:endParaRPr lang="de-DE"/>
          </a:p>
        </p:txBody>
      </p:sp>
      <p:sp>
        <p:nvSpPr>
          <p:cNvPr id="4" name="Fußzeilenplatzhalter 3">
            <a:extLst>
              <a:ext uri="{FF2B5EF4-FFF2-40B4-BE49-F238E27FC236}">
                <a16:creationId xmlns:a16="http://schemas.microsoft.com/office/drawing/2014/main" id="{758CE2E4-2E36-41A6-8422-C79C07F0C67D}"/>
              </a:ext>
            </a:extLst>
          </p:cNvPr>
          <p:cNvSpPr>
            <a:spLocks noGrp="1"/>
          </p:cNvSpPr>
          <p:nvPr>
            <p:ph type="ftr" sz="quarter" idx="11"/>
          </p:nvPr>
        </p:nvSpPr>
        <p:spPr/>
        <p:txBody>
          <a:bodyPr/>
          <a:lstStyle/>
          <a:p>
            <a:endParaRPr lang="de-DE"/>
          </a:p>
        </p:txBody>
      </p:sp>
      <p:sp>
        <p:nvSpPr>
          <p:cNvPr id="5" name="Foliennummernplatzhalter 4">
            <a:extLst>
              <a:ext uri="{FF2B5EF4-FFF2-40B4-BE49-F238E27FC236}">
                <a16:creationId xmlns:a16="http://schemas.microsoft.com/office/drawing/2014/main" id="{A58572B2-5D03-4751-9BD0-C931752E63D3}"/>
              </a:ext>
            </a:extLst>
          </p:cNvPr>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41635399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Content Placeholder 2"/>
          <p:cNvSpPr>
            <a:spLocks noGrp="1"/>
          </p:cNvSpPr>
          <p:nvPr>
            <p:ph idx="1"/>
          </p:nvPr>
        </p:nvSpPr>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B0731A03-36E0-481A-AB61-4D20F0B56373}" type="datetimeFigureOut">
              <a:rPr lang="de-DE" smtClean="0"/>
              <a:t>15.06.2020</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130227203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de-DE"/>
              <a:t>Mastertitelformat bearbeiten</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e-DE"/>
              <a:t>Mastertextformat bearbeiten</a:t>
            </a:r>
          </a:p>
        </p:txBody>
      </p:sp>
      <p:sp>
        <p:nvSpPr>
          <p:cNvPr id="4" name="Date Placeholder 3"/>
          <p:cNvSpPr>
            <a:spLocks noGrp="1"/>
          </p:cNvSpPr>
          <p:nvPr>
            <p:ph type="dt" sz="half" idx="10"/>
          </p:nvPr>
        </p:nvSpPr>
        <p:spPr/>
        <p:txBody>
          <a:bodyPr/>
          <a:lstStyle/>
          <a:p>
            <a:fld id="{B0731A03-36E0-481A-AB61-4D20F0B56373}" type="datetimeFigureOut">
              <a:rPr lang="de-DE" smtClean="0"/>
              <a:t>15.06.2020</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119507540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5" name="Date Placeholder 4"/>
          <p:cNvSpPr>
            <a:spLocks noGrp="1"/>
          </p:cNvSpPr>
          <p:nvPr>
            <p:ph type="dt" sz="half" idx="10"/>
          </p:nvPr>
        </p:nvSpPr>
        <p:spPr/>
        <p:txBody>
          <a:bodyPr/>
          <a:lstStyle/>
          <a:p>
            <a:fld id="{B0731A03-36E0-481A-AB61-4D20F0B56373}" type="datetimeFigureOut">
              <a:rPr lang="de-DE" smtClean="0"/>
              <a:t>15.06.2020</a:t>
            </a:fld>
            <a:endParaRPr lang="de-DE"/>
          </a:p>
        </p:txBody>
      </p:sp>
      <p:sp>
        <p:nvSpPr>
          <p:cNvPr id="6" name="Footer Placeholder 5"/>
          <p:cNvSpPr>
            <a:spLocks noGrp="1"/>
          </p:cNvSpPr>
          <p:nvPr>
            <p:ph type="ftr" sz="quarter" idx="11"/>
          </p:nvPr>
        </p:nvSpPr>
        <p:spPr/>
        <p:txBody>
          <a:bodyPr/>
          <a:lstStyle/>
          <a:p>
            <a:endParaRPr lang="de-DE"/>
          </a:p>
        </p:txBody>
      </p:sp>
      <p:sp>
        <p:nvSpPr>
          <p:cNvPr id="7" name="Slide Number Placeholder 6"/>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247752700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de-DE"/>
              <a:t>Mastertitelformat bearbeiten</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4" name="Content Placeholder 3"/>
          <p:cNvSpPr>
            <a:spLocks noGrp="1"/>
          </p:cNvSpPr>
          <p:nvPr>
            <p:ph sz="half" idx="2"/>
          </p:nvPr>
        </p:nvSpPr>
        <p:spPr>
          <a:xfrm>
            <a:off x="629842" y="2505075"/>
            <a:ext cx="3868340"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6" name="Content Placeholder 5"/>
          <p:cNvSpPr>
            <a:spLocks noGrp="1"/>
          </p:cNvSpPr>
          <p:nvPr>
            <p:ph sz="quarter" idx="4"/>
          </p:nvPr>
        </p:nvSpPr>
        <p:spPr>
          <a:xfrm>
            <a:off x="4629150" y="2505075"/>
            <a:ext cx="3887391"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7" name="Date Placeholder 6"/>
          <p:cNvSpPr>
            <a:spLocks noGrp="1"/>
          </p:cNvSpPr>
          <p:nvPr>
            <p:ph type="dt" sz="half" idx="10"/>
          </p:nvPr>
        </p:nvSpPr>
        <p:spPr/>
        <p:txBody>
          <a:bodyPr/>
          <a:lstStyle/>
          <a:p>
            <a:fld id="{B0731A03-36E0-481A-AB61-4D20F0B56373}" type="datetimeFigureOut">
              <a:rPr lang="de-DE" smtClean="0"/>
              <a:t>15.06.2020</a:t>
            </a:fld>
            <a:endParaRPr lang="de-DE"/>
          </a:p>
        </p:txBody>
      </p:sp>
      <p:sp>
        <p:nvSpPr>
          <p:cNvPr id="8" name="Footer Placeholder 7"/>
          <p:cNvSpPr>
            <a:spLocks noGrp="1"/>
          </p:cNvSpPr>
          <p:nvPr>
            <p:ph type="ftr" sz="quarter" idx="11"/>
          </p:nvPr>
        </p:nvSpPr>
        <p:spPr/>
        <p:txBody>
          <a:bodyPr/>
          <a:lstStyle/>
          <a:p>
            <a:endParaRPr lang="de-DE"/>
          </a:p>
        </p:txBody>
      </p:sp>
      <p:sp>
        <p:nvSpPr>
          <p:cNvPr id="9" name="Slide Number Placeholder 8"/>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10383434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Date Placeholder 2"/>
          <p:cNvSpPr>
            <a:spLocks noGrp="1"/>
          </p:cNvSpPr>
          <p:nvPr>
            <p:ph type="dt" sz="half" idx="10"/>
          </p:nvPr>
        </p:nvSpPr>
        <p:spPr/>
        <p:txBody>
          <a:bodyPr/>
          <a:lstStyle/>
          <a:p>
            <a:fld id="{B0731A03-36E0-481A-AB61-4D20F0B56373}" type="datetimeFigureOut">
              <a:rPr lang="de-DE" smtClean="0"/>
              <a:t>15.06.2020</a:t>
            </a:fld>
            <a:endParaRPr lang="de-DE"/>
          </a:p>
        </p:txBody>
      </p:sp>
      <p:sp>
        <p:nvSpPr>
          <p:cNvPr id="4" name="Footer Placeholder 3"/>
          <p:cNvSpPr>
            <a:spLocks noGrp="1"/>
          </p:cNvSpPr>
          <p:nvPr>
            <p:ph type="ftr" sz="quarter" idx="11"/>
          </p:nvPr>
        </p:nvSpPr>
        <p:spPr/>
        <p:txBody>
          <a:bodyPr/>
          <a:lstStyle/>
          <a:p>
            <a:endParaRPr lang="de-DE"/>
          </a:p>
        </p:txBody>
      </p:sp>
      <p:sp>
        <p:nvSpPr>
          <p:cNvPr id="5" name="Slide Number Placeholder 4"/>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6019944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731A03-36E0-481A-AB61-4D20F0B56373}" type="datetimeFigureOut">
              <a:rPr lang="de-DE" smtClean="0"/>
              <a:t>15.06.2020</a:t>
            </a:fld>
            <a:endParaRPr lang="de-DE"/>
          </a:p>
        </p:txBody>
      </p:sp>
      <p:sp>
        <p:nvSpPr>
          <p:cNvPr id="3" name="Footer Placeholder 2"/>
          <p:cNvSpPr>
            <a:spLocks noGrp="1"/>
          </p:cNvSpPr>
          <p:nvPr>
            <p:ph type="ftr" sz="quarter" idx="11"/>
          </p:nvPr>
        </p:nvSpPr>
        <p:spPr/>
        <p:txBody>
          <a:bodyPr/>
          <a:lstStyle/>
          <a:p>
            <a:endParaRPr lang="de-DE"/>
          </a:p>
        </p:txBody>
      </p:sp>
      <p:sp>
        <p:nvSpPr>
          <p:cNvPr id="4" name="Slide Number Placeholder 3"/>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28635742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de-DE"/>
              <a:t>Mastertitelformat bearbeiten</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e Placeholder 4"/>
          <p:cNvSpPr>
            <a:spLocks noGrp="1"/>
          </p:cNvSpPr>
          <p:nvPr>
            <p:ph type="dt" sz="half" idx="10"/>
          </p:nvPr>
        </p:nvSpPr>
        <p:spPr/>
        <p:txBody>
          <a:bodyPr/>
          <a:lstStyle/>
          <a:p>
            <a:fld id="{B0731A03-36E0-481A-AB61-4D20F0B56373}" type="datetimeFigureOut">
              <a:rPr lang="de-DE" smtClean="0"/>
              <a:t>15.06.2020</a:t>
            </a:fld>
            <a:endParaRPr lang="de-DE"/>
          </a:p>
        </p:txBody>
      </p:sp>
      <p:sp>
        <p:nvSpPr>
          <p:cNvPr id="6" name="Footer Placeholder 5"/>
          <p:cNvSpPr>
            <a:spLocks noGrp="1"/>
          </p:cNvSpPr>
          <p:nvPr>
            <p:ph type="ftr" sz="quarter" idx="11"/>
          </p:nvPr>
        </p:nvSpPr>
        <p:spPr/>
        <p:txBody>
          <a:bodyPr/>
          <a:lstStyle/>
          <a:p>
            <a:endParaRPr lang="de-DE"/>
          </a:p>
        </p:txBody>
      </p:sp>
      <p:sp>
        <p:nvSpPr>
          <p:cNvPr id="7" name="Slide Number Placeholder 6"/>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6025918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de-DE"/>
              <a:t>Mastertitelformat bearbeiten</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de-DE"/>
              <a:t>Bild durch Klicken auf Symbol hinzufügen</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e Placeholder 4"/>
          <p:cNvSpPr>
            <a:spLocks noGrp="1"/>
          </p:cNvSpPr>
          <p:nvPr>
            <p:ph type="dt" sz="half" idx="10"/>
          </p:nvPr>
        </p:nvSpPr>
        <p:spPr/>
        <p:txBody>
          <a:bodyPr/>
          <a:lstStyle/>
          <a:p>
            <a:fld id="{B0731A03-36E0-481A-AB61-4D20F0B56373}" type="datetimeFigureOut">
              <a:rPr lang="de-DE" smtClean="0"/>
              <a:t>15.06.2020</a:t>
            </a:fld>
            <a:endParaRPr lang="de-DE"/>
          </a:p>
        </p:txBody>
      </p:sp>
      <p:sp>
        <p:nvSpPr>
          <p:cNvPr id="6" name="Footer Placeholder 5"/>
          <p:cNvSpPr>
            <a:spLocks noGrp="1"/>
          </p:cNvSpPr>
          <p:nvPr>
            <p:ph type="ftr" sz="quarter" idx="11"/>
          </p:nvPr>
        </p:nvSpPr>
        <p:spPr/>
        <p:txBody>
          <a:bodyPr/>
          <a:lstStyle/>
          <a:p>
            <a:endParaRPr lang="de-DE"/>
          </a:p>
        </p:txBody>
      </p:sp>
      <p:sp>
        <p:nvSpPr>
          <p:cNvPr id="7" name="Slide Number Placeholder 6"/>
          <p:cNvSpPr>
            <a:spLocks noGrp="1"/>
          </p:cNvSpPr>
          <p:nvPr>
            <p:ph type="sldNum" sz="quarter" idx="12"/>
          </p:nvPr>
        </p:nvSpPr>
        <p:spPr/>
        <p:txBody>
          <a:bodyPr/>
          <a:lstStyle/>
          <a:p>
            <a:fld id="{E7A349DF-6C13-4A2B-82CC-A58F9C08095E}" type="slidenum">
              <a:rPr lang="de-DE" smtClean="0"/>
              <a:t>‹Nr.›</a:t>
            </a:fld>
            <a:endParaRPr lang="de-DE"/>
          </a:p>
        </p:txBody>
      </p:sp>
    </p:spTree>
    <p:extLst>
      <p:ext uri="{BB962C8B-B14F-4D97-AF65-F5344CB8AC3E}">
        <p14:creationId xmlns:p14="http://schemas.microsoft.com/office/powerpoint/2010/main" val="28933580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4">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de-DE"/>
              <a:t>Mastertitelformat bearbeiten</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731A03-36E0-481A-AB61-4D20F0B56373}" type="datetimeFigureOut">
              <a:rPr lang="de-DE" smtClean="0"/>
              <a:t>15.06.2020</a:t>
            </a:fld>
            <a:endParaRPr lang="de-DE"/>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e-DE"/>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7A349DF-6C13-4A2B-82CC-A58F9C08095E}" type="slidenum">
              <a:rPr lang="de-DE" smtClean="0"/>
              <a:t>‹Nr.›</a:t>
            </a:fld>
            <a:endParaRPr lang="de-DE"/>
          </a:p>
        </p:txBody>
      </p:sp>
    </p:spTree>
    <p:extLst>
      <p:ext uri="{BB962C8B-B14F-4D97-AF65-F5344CB8AC3E}">
        <p14:creationId xmlns:p14="http://schemas.microsoft.com/office/powerpoint/2010/main" val="1894585154"/>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Box 10">
            <a:extLst>
              <a:ext uri="{FF2B5EF4-FFF2-40B4-BE49-F238E27FC236}">
                <a16:creationId xmlns:a16="http://schemas.microsoft.com/office/drawing/2014/main" id="{BA8C49FF-4A4F-4D82-9131-1087055598F8}"/>
              </a:ext>
            </a:extLst>
          </p:cNvPr>
          <p:cNvSpPr txBox="1">
            <a:spLocks noChangeArrowheads="1"/>
          </p:cNvSpPr>
          <p:nvPr/>
        </p:nvSpPr>
        <p:spPr bwMode="auto">
          <a:xfrm>
            <a:off x="248575" y="837266"/>
            <a:ext cx="8743091" cy="6771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3800" dirty="0">
                <a:solidFill>
                  <a:srgbClr val="333333"/>
                </a:solidFill>
                <a:latin typeface="Calibri" panose="020F0502020204030204" pitchFamily="34" charset="0"/>
              </a:rPr>
              <a:t>Österreich nach 1955</a:t>
            </a:r>
          </a:p>
        </p:txBody>
      </p:sp>
      <p:sp>
        <p:nvSpPr>
          <p:cNvPr id="5" name="Text Box 10">
            <a:extLst>
              <a:ext uri="{FF2B5EF4-FFF2-40B4-BE49-F238E27FC236}">
                <a16:creationId xmlns:a16="http://schemas.microsoft.com/office/drawing/2014/main" id="{C8098526-4DF3-47F2-9B38-A1C8F7DE21F2}"/>
              </a:ext>
            </a:extLst>
          </p:cNvPr>
          <p:cNvSpPr txBox="1">
            <a:spLocks noChangeArrowheads="1"/>
          </p:cNvSpPr>
          <p:nvPr/>
        </p:nvSpPr>
        <p:spPr bwMode="auto">
          <a:xfrm>
            <a:off x="528357" y="1482491"/>
            <a:ext cx="8493683"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2800" dirty="0">
                <a:solidFill>
                  <a:srgbClr val="333333"/>
                </a:solidFill>
                <a:latin typeface="Calibri" panose="020F0502020204030204" pitchFamily="34" charset="0"/>
                <a:sym typeface="Wingdings" panose="05000000000000000000" pitchFamily="2" charset="2"/>
              </a:rPr>
              <a:t>Staatsvertrag und immerwährende Neutralität (1955)</a:t>
            </a:r>
            <a:endParaRPr lang="de-DE" altLang="de-DE" sz="2400" dirty="0">
              <a:solidFill>
                <a:srgbClr val="333333"/>
              </a:solidFill>
              <a:latin typeface="Calibri" panose="020F0502020204030204" pitchFamily="34" charset="0"/>
              <a:sym typeface="Wingdings" panose="05000000000000000000" pitchFamily="2" charset="2"/>
            </a:endParaRPr>
          </a:p>
        </p:txBody>
      </p:sp>
      <p:sp>
        <p:nvSpPr>
          <p:cNvPr id="9" name="Pfeil nach unten 6">
            <a:extLst>
              <a:ext uri="{FF2B5EF4-FFF2-40B4-BE49-F238E27FC236}">
                <a16:creationId xmlns:a16="http://schemas.microsoft.com/office/drawing/2014/main" id="{150021FD-441E-4DA0-B676-B63AA470A37E}"/>
              </a:ext>
            </a:extLst>
          </p:cNvPr>
          <p:cNvSpPr>
            <a:spLocks noChangeArrowheads="1"/>
          </p:cNvSpPr>
          <p:nvPr/>
        </p:nvSpPr>
        <p:spPr bwMode="auto">
          <a:xfrm>
            <a:off x="4630738" y="1990014"/>
            <a:ext cx="288925" cy="360000"/>
          </a:xfrm>
          <a:prstGeom prst="downArrow">
            <a:avLst>
              <a:gd name="adj1" fmla="val 50000"/>
              <a:gd name="adj2" fmla="val 49782"/>
            </a:avLst>
          </a:prstGeom>
          <a:solidFill>
            <a:srgbClr val="9999FF"/>
          </a:solidFill>
          <a:ln w="9525" algn="ctr">
            <a:solidFill>
              <a:srgbClr val="9999FF"/>
            </a:solidFill>
            <a:round/>
            <a:headEnd/>
            <a:tailEnd/>
          </a:ln>
        </p:spPr>
        <p:txBody>
          <a:bodyPr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
        <p:nvSpPr>
          <p:cNvPr id="30" name="Text Box 10">
            <a:extLst>
              <a:ext uri="{FF2B5EF4-FFF2-40B4-BE49-F238E27FC236}">
                <a16:creationId xmlns:a16="http://schemas.microsoft.com/office/drawing/2014/main" id="{DEA409BF-2758-4489-9362-FF87AF734EDE}"/>
              </a:ext>
            </a:extLst>
          </p:cNvPr>
          <p:cNvSpPr txBox="1">
            <a:spLocks noChangeArrowheads="1"/>
          </p:cNvSpPr>
          <p:nvPr/>
        </p:nvSpPr>
        <p:spPr bwMode="auto">
          <a:xfrm>
            <a:off x="907854" y="2246330"/>
            <a:ext cx="7936812" cy="8925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2800" dirty="0">
                <a:solidFill>
                  <a:srgbClr val="333333"/>
                </a:solidFill>
                <a:latin typeface="Calibri" panose="020F0502020204030204" pitchFamily="34" charset="0"/>
                <a:sym typeface="Wingdings" panose="05000000000000000000" pitchFamily="2" charset="2"/>
              </a:rPr>
              <a:t>Vom Miteinander zum Nebeneinander der Parteien</a:t>
            </a:r>
          </a:p>
          <a:p>
            <a:pPr algn="ctr" eaLnBrk="1" hangingPunct="1"/>
            <a:r>
              <a:rPr lang="de-DE" altLang="de-DE" sz="2400" dirty="0">
                <a:solidFill>
                  <a:srgbClr val="333333"/>
                </a:solidFill>
                <a:latin typeface="Calibri" panose="020F0502020204030204" pitchFamily="34" charset="0"/>
                <a:sym typeface="Wingdings" panose="05000000000000000000" pitchFamily="2" charset="2"/>
              </a:rPr>
              <a:t>(1966: ÖVP-Alleinregierung</a:t>
            </a:r>
            <a:r>
              <a:rPr lang="de-DE" altLang="de-DE" sz="2400">
                <a:solidFill>
                  <a:srgbClr val="333333"/>
                </a:solidFill>
                <a:latin typeface="Calibri" panose="020F0502020204030204" pitchFamily="34" charset="0"/>
                <a:sym typeface="Wingdings" panose="05000000000000000000" pitchFamily="2" charset="2"/>
              </a:rPr>
              <a:t>; 1971-1983</a:t>
            </a:r>
            <a:r>
              <a:rPr lang="de-DE" altLang="de-DE" sz="2400" dirty="0">
                <a:solidFill>
                  <a:srgbClr val="333333"/>
                </a:solidFill>
                <a:latin typeface="Calibri" panose="020F0502020204030204" pitchFamily="34" charset="0"/>
                <a:sym typeface="Wingdings" panose="05000000000000000000" pitchFamily="2" charset="2"/>
              </a:rPr>
              <a:t>: SPÖ-Alleinregierung)</a:t>
            </a:r>
          </a:p>
        </p:txBody>
      </p:sp>
      <p:sp>
        <p:nvSpPr>
          <p:cNvPr id="31" name="Pfeil nach unten 6">
            <a:extLst>
              <a:ext uri="{FF2B5EF4-FFF2-40B4-BE49-F238E27FC236}">
                <a16:creationId xmlns:a16="http://schemas.microsoft.com/office/drawing/2014/main" id="{B4F4C1D8-388F-41F2-87EA-081BB8D6FCFB}"/>
              </a:ext>
            </a:extLst>
          </p:cNvPr>
          <p:cNvSpPr>
            <a:spLocks noChangeArrowheads="1"/>
          </p:cNvSpPr>
          <p:nvPr/>
        </p:nvSpPr>
        <p:spPr bwMode="auto">
          <a:xfrm>
            <a:off x="4630738" y="3116778"/>
            <a:ext cx="288925" cy="360000"/>
          </a:xfrm>
          <a:prstGeom prst="downArrow">
            <a:avLst>
              <a:gd name="adj1" fmla="val 50000"/>
              <a:gd name="adj2" fmla="val 49782"/>
            </a:avLst>
          </a:prstGeom>
          <a:solidFill>
            <a:srgbClr val="9999FF"/>
          </a:solidFill>
          <a:ln w="9525" algn="ctr">
            <a:solidFill>
              <a:srgbClr val="9999FF"/>
            </a:solidFill>
            <a:round/>
            <a:headEnd/>
            <a:tailEnd/>
          </a:ln>
        </p:spPr>
        <p:txBody>
          <a:bodyPr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
        <p:nvSpPr>
          <p:cNvPr id="32" name="Text Box 10">
            <a:extLst>
              <a:ext uri="{FF2B5EF4-FFF2-40B4-BE49-F238E27FC236}">
                <a16:creationId xmlns:a16="http://schemas.microsoft.com/office/drawing/2014/main" id="{6DCD3A48-6B6C-454D-965E-C8509EF034FD}"/>
              </a:ext>
            </a:extLst>
          </p:cNvPr>
          <p:cNvSpPr txBox="1">
            <a:spLocks noChangeArrowheads="1"/>
          </p:cNvSpPr>
          <p:nvPr/>
        </p:nvSpPr>
        <p:spPr bwMode="auto">
          <a:xfrm>
            <a:off x="806793" y="3405553"/>
            <a:ext cx="7936812" cy="8925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2800" dirty="0">
                <a:solidFill>
                  <a:srgbClr val="333333"/>
                </a:solidFill>
                <a:latin typeface="Calibri" panose="020F0502020204030204" pitchFamily="34" charset="0"/>
                <a:sym typeface="Wingdings" panose="05000000000000000000" pitchFamily="2" charset="2"/>
              </a:rPr>
              <a:t>Protest und Mitbestimmung</a:t>
            </a:r>
          </a:p>
          <a:p>
            <a:pPr algn="ctr" eaLnBrk="1" hangingPunct="1"/>
            <a:r>
              <a:rPr lang="de-DE" altLang="de-DE" sz="2400" dirty="0">
                <a:solidFill>
                  <a:srgbClr val="333333"/>
                </a:solidFill>
                <a:latin typeface="Calibri" panose="020F0502020204030204" pitchFamily="34" charset="0"/>
                <a:sym typeface="Wingdings" panose="05000000000000000000" pitchFamily="2" charset="2"/>
              </a:rPr>
              <a:t>(1966: Studierende, 1978: Zwentendorf, 1984: Hainburg)</a:t>
            </a:r>
          </a:p>
        </p:txBody>
      </p:sp>
      <p:sp>
        <p:nvSpPr>
          <p:cNvPr id="33" name="Pfeil nach unten 6">
            <a:extLst>
              <a:ext uri="{FF2B5EF4-FFF2-40B4-BE49-F238E27FC236}">
                <a16:creationId xmlns:a16="http://schemas.microsoft.com/office/drawing/2014/main" id="{2004D86F-8C21-4D0B-A8B0-85A684726869}"/>
              </a:ext>
            </a:extLst>
          </p:cNvPr>
          <p:cNvSpPr>
            <a:spLocks noChangeArrowheads="1"/>
          </p:cNvSpPr>
          <p:nvPr/>
        </p:nvSpPr>
        <p:spPr bwMode="auto">
          <a:xfrm>
            <a:off x="4630738" y="4312946"/>
            <a:ext cx="288925" cy="360000"/>
          </a:xfrm>
          <a:prstGeom prst="downArrow">
            <a:avLst>
              <a:gd name="adj1" fmla="val 50000"/>
              <a:gd name="adj2" fmla="val 49782"/>
            </a:avLst>
          </a:prstGeom>
          <a:solidFill>
            <a:srgbClr val="9999FF"/>
          </a:solidFill>
          <a:ln w="9525" algn="ctr">
            <a:solidFill>
              <a:srgbClr val="9999FF"/>
            </a:solidFill>
            <a:round/>
            <a:headEnd/>
            <a:tailEnd/>
          </a:ln>
        </p:spPr>
        <p:txBody>
          <a:bodyPr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
        <p:nvSpPr>
          <p:cNvPr id="34" name="Text Box 10">
            <a:extLst>
              <a:ext uri="{FF2B5EF4-FFF2-40B4-BE49-F238E27FC236}">
                <a16:creationId xmlns:a16="http://schemas.microsoft.com/office/drawing/2014/main" id="{D69172CB-9789-4738-88C7-E58188E5FBD5}"/>
              </a:ext>
            </a:extLst>
          </p:cNvPr>
          <p:cNvSpPr txBox="1">
            <a:spLocks noChangeArrowheads="1"/>
          </p:cNvSpPr>
          <p:nvPr/>
        </p:nvSpPr>
        <p:spPr bwMode="auto">
          <a:xfrm>
            <a:off x="471064" y="4592486"/>
            <a:ext cx="8442016" cy="8925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2800" dirty="0">
                <a:solidFill>
                  <a:srgbClr val="333333"/>
                </a:solidFill>
                <a:latin typeface="Calibri" panose="020F0502020204030204" pitchFamily="34" charset="0"/>
                <a:sym typeface="Wingdings" panose="05000000000000000000" pitchFamily="2" charset="2"/>
              </a:rPr>
              <a:t>Umgang mit der Vergangenheit</a:t>
            </a:r>
          </a:p>
          <a:p>
            <a:pPr algn="ctr" eaLnBrk="1" hangingPunct="1"/>
            <a:r>
              <a:rPr lang="de-DE" altLang="de-DE" sz="2400">
                <a:solidFill>
                  <a:srgbClr val="333333"/>
                </a:solidFill>
                <a:latin typeface="Calibri" panose="020F0502020204030204" pitchFamily="34" charset="0"/>
                <a:sym typeface="Wingdings" panose="05000000000000000000" pitchFamily="2" charset="2"/>
              </a:rPr>
              <a:t>(ab 1986: </a:t>
            </a:r>
            <a:r>
              <a:rPr lang="de-DE" altLang="de-DE" sz="2400" dirty="0">
                <a:solidFill>
                  <a:srgbClr val="333333"/>
                </a:solidFill>
                <a:latin typeface="Calibri" panose="020F0502020204030204" pitchFamily="34" charset="0"/>
                <a:sym typeface="Wingdings" panose="05000000000000000000" pitchFamily="2" charset="2"/>
              </a:rPr>
              <a:t>Eingeständnis der Mitschuld am Nationalsozialismus)</a:t>
            </a:r>
          </a:p>
        </p:txBody>
      </p:sp>
      <p:sp>
        <p:nvSpPr>
          <p:cNvPr id="35" name="Pfeil nach unten 6">
            <a:extLst>
              <a:ext uri="{FF2B5EF4-FFF2-40B4-BE49-F238E27FC236}">
                <a16:creationId xmlns:a16="http://schemas.microsoft.com/office/drawing/2014/main" id="{C6CC39A5-1214-407C-A3E9-27FCBEEEC655}"/>
              </a:ext>
            </a:extLst>
          </p:cNvPr>
          <p:cNvSpPr>
            <a:spLocks noChangeArrowheads="1"/>
          </p:cNvSpPr>
          <p:nvPr/>
        </p:nvSpPr>
        <p:spPr bwMode="auto">
          <a:xfrm>
            <a:off x="4630738" y="5472169"/>
            <a:ext cx="288925" cy="360000"/>
          </a:xfrm>
          <a:prstGeom prst="downArrow">
            <a:avLst>
              <a:gd name="adj1" fmla="val 50000"/>
              <a:gd name="adj2" fmla="val 49782"/>
            </a:avLst>
          </a:prstGeom>
          <a:solidFill>
            <a:srgbClr val="9999FF"/>
          </a:solidFill>
          <a:ln w="9525" algn="ctr">
            <a:solidFill>
              <a:srgbClr val="9999FF"/>
            </a:solidFill>
            <a:round/>
            <a:headEnd/>
            <a:tailEnd/>
          </a:ln>
        </p:spPr>
        <p:txBody>
          <a:bodyPr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
        <p:nvSpPr>
          <p:cNvPr id="36" name="Text Box 10">
            <a:extLst>
              <a:ext uri="{FF2B5EF4-FFF2-40B4-BE49-F238E27FC236}">
                <a16:creationId xmlns:a16="http://schemas.microsoft.com/office/drawing/2014/main" id="{A551D2F9-DA6B-4F09-B89F-56B188095D78}"/>
              </a:ext>
            </a:extLst>
          </p:cNvPr>
          <p:cNvSpPr txBox="1">
            <a:spLocks noChangeArrowheads="1"/>
          </p:cNvSpPr>
          <p:nvPr/>
        </p:nvSpPr>
        <p:spPr bwMode="auto">
          <a:xfrm>
            <a:off x="350982" y="5714765"/>
            <a:ext cx="8640684" cy="8925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2800" dirty="0">
                <a:solidFill>
                  <a:srgbClr val="333333"/>
                </a:solidFill>
                <a:latin typeface="Calibri" panose="020F0502020204030204" pitchFamily="34" charset="0"/>
                <a:sym typeface="Wingdings" panose="05000000000000000000" pitchFamily="2" charset="2"/>
              </a:rPr>
              <a:t>Europa wächst zusammen</a:t>
            </a:r>
          </a:p>
          <a:p>
            <a:pPr algn="ctr" eaLnBrk="1" hangingPunct="1"/>
            <a:r>
              <a:rPr lang="de-DE" altLang="de-DE" sz="2400" dirty="0">
                <a:solidFill>
                  <a:srgbClr val="333333"/>
                </a:solidFill>
                <a:latin typeface="Calibri" panose="020F0502020204030204" pitchFamily="34" charset="0"/>
                <a:sym typeface="Wingdings" panose="05000000000000000000" pitchFamily="2" charset="2"/>
              </a:rPr>
              <a:t>(1989: Fall des „Eisernen Vorhangs“, 1995: EU-Beitritt Österreichs)</a:t>
            </a:r>
          </a:p>
        </p:txBody>
      </p:sp>
    </p:spTree>
    <p:extLst>
      <p:ext uri="{BB962C8B-B14F-4D97-AF65-F5344CB8AC3E}">
        <p14:creationId xmlns:p14="http://schemas.microsoft.com/office/powerpoint/2010/main" val="9711283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1"/>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2"/>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3"/>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4"/>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5"/>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3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9" grpId="0" animBg="1"/>
      <p:bldP spid="30" grpId="0"/>
      <p:bldP spid="31" grpId="0" animBg="1"/>
      <p:bldP spid="32" grpId="0"/>
      <p:bldP spid="33" grpId="0" animBg="1"/>
      <p:bldP spid="34" grpId="0"/>
      <p:bldP spid="35" grpId="0" animBg="1"/>
      <p:bldP spid="36"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6">
            <a:extLst>
              <a:ext uri="{FF2B5EF4-FFF2-40B4-BE49-F238E27FC236}">
                <a16:creationId xmlns:a16="http://schemas.microsoft.com/office/drawing/2014/main" id="{F1F7BB3A-56D4-4E63-9EF7-99C9B122B389}"/>
              </a:ext>
            </a:extLst>
          </p:cNvPr>
          <p:cNvSpPr>
            <a:spLocks noChangeArrowheads="1"/>
          </p:cNvSpPr>
          <p:nvPr/>
        </p:nvSpPr>
        <p:spPr bwMode="auto">
          <a:xfrm>
            <a:off x="468313" y="981075"/>
            <a:ext cx="3744912" cy="4752975"/>
          </a:xfrm>
          <a:prstGeom prst="rect">
            <a:avLst/>
          </a:prstGeom>
          <a:noFill/>
          <a:ln w="9525">
            <a:solidFill>
              <a:schemeClr val="bg1"/>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lnSpc>
                <a:spcPts val="1600"/>
              </a:lnSpc>
              <a:spcBef>
                <a:spcPts val="600"/>
              </a:spcBef>
            </a:pPr>
            <a:br>
              <a:rPr lang="de-DE" altLang="de-DE" sz="1100" dirty="0">
                <a:solidFill>
                  <a:schemeClr val="tx1"/>
                </a:solidFill>
              </a:rPr>
            </a:br>
            <a:r>
              <a:rPr lang="de-DE" altLang="de-DE" sz="1100" dirty="0">
                <a:solidFill>
                  <a:schemeClr val="tx1"/>
                </a:solidFill>
                <a:latin typeface="Arial" charset="0"/>
                <a:cs typeface="Arial" charset="0"/>
              </a:rPr>
              <a:t>Hinweise zum Einsatz</a:t>
            </a:r>
          </a:p>
          <a:p>
            <a:pPr eaLnBrk="1" hangingPunct="1">
              <a:lnSpc>
                <a:spcPts val="1600"/>
              </a:lnSpc>
              <a:spcBef>
                <a:spcPts val="600"/>
              </a:spcBef>
              <a:buClr>
                <a:schemeClr val="tx1"/>
              </a:buClr>
            </a:pPr>
            <a:r>
              <a:rPr lang="de-DE" altLang="de-DE" sz="1100" b="0" dirty="0">
                <a:solidFill>
                  <a:schemeClr val="tx1"/>
                </a:solidFill>
                <a:latin typeface="Arial" charset="0"/>
                <a:cs typeface="Arial" charset="0"/>
              </a:rPr>
              <a:t>Dieses Tafelbild bezieht sich auf das Kapitel „Das freie und neutrale Österreich“ auf den Seiten 16 bis 17 im Schulbuch Bausteine PTS.</a:t>
            </a:r>
            <a:br>
              <a:rPr lang="de-DE" altLang="de-DE" sz="1100" b="0" dirty="0">
                <a:solidFill>
                  <a:schemeClr val="tx1"/>
                </a:solidFill>
                <a:latin typeface="Arial" charset="0"/>
                <a:cs typeface="Arial" charset="0"/>
              </a:rPr>
            </a:br>
            <a:endParaRPr lang="de-DE" altLang="de-DE" sz="1200" b="0" dirty="0">
              <a:solidFill>
                <a:schemeClr val="tx1"/>
              </a:solidFill>
              <a:latin typeface="Arial" charset="0"/>
              <a:cs typeface="Arial" charset="0"/>
            </a:endParaRPr>
          </a:p>
          <a:p>
            <a:pPr eaLnBrk="1" hangingPunct="1">
              <a:lnSpc>
                <a:spcPts val="1600"/>
              </a:lnSpc>
              <a:spcBef>
                <a:spcPts val="600"/>
              </a:spcBef>
              <a:buClr>
                <a:schemeClr val="tx1"/>
              </a:buClr>
            </a:pPr>
            <a:br>
              <a:rPr lang="de-DE" altLang="de-DE" sz="1100" b="0" dirty="0">
                <a:solidFill>
                  <a:schemeClr val="tx1"/>
                </a:solidFill>
                <a:latin typeface="Arial" charset="0"/>
                <a:cs typeface="Arial" charset="0"/>
              </a:rPr>
            </a:br>
            <a:endParaRPr lang="de-DE" altLang="de-DE" sz="1200" b="0" dirty="0">
              <a:solidFill>
                <a:schemeClr val="tx1"/>
              </a:solidFill>
              <a:latin typeface="Arial" charset="0"/>
              <a:cs typeface="Arial" charset="0"/>
            </a:endParaRPr>
          </a:p>
          <a:p>
            <a:pPr eaLnBrk="1" hangingPunct="1">
              <a:lnSpc>
                <a:spcPts val="1600"/>
              </a:lnSpc>
              <a:spcBef>
                <a:spcPts val="600"/>
              </a:spcBef>
              <a:buClr>
                <a:schemeClr val="hlink"/>
              </a:buClr>
            </a:pPr>
            <a:endParaRPr lang="de-DE" altLang="de-DE" sz="1200" b="0" dirty="0">
              <a:solidFill>
                <a:schemeClr val="tx1"/>
              </a:solidFill>
              <a:latin typeface="Arial" charset="0"/>
              <a:cs typeface="Arial" charset="0"/>
            </a:endParaRPr>
          </a:p>
          <a:p>
            <a:pPr eaLnBrk="1" hangingPunct="1">
              <a:lnSpc>
                <a:spcPts val="1600"/>
              </a:lnSpc>
              <a:spcBef>
                <a:spcPts val="600"/>
              </a:spcBef>
              <a:buClr>
                <a:schemeClr val="hlink"/>
              </a:buClr>
            </a:pPr>
            <a:r>
              <a:rPr lang="de-DE" altLang="de-DE" sz="1200" b="0" dirty="0">
                <a:solidFill>
                  <a:schemeClr val="tx1"/>
                </a:solidFill>
                <a:latin typeface="Arial" charset="0"/>
                <a:cs typeface="Arial" charset="0"/>
              </a:rPr>
              <a:t>Wir wünschen Ihnen einen erfolgreichen Unterricht!</a:t>
            </a:r>
          </a:p>
        </p:txBody>
      </p:sp>
      <p:sp>
        <p:nvSpPr>
          <p:cNvPr id="5" name="Rectangle 6">
            <a:extLst>
              <a:ext uri="{FF2B5EF4-FFF2-40B4-BE49-F238E27FC236}">
                <a16:creationId xmlns:a16="http://schemas.microsoft.com/office/drawing/2014/main" id="{AA268569-40F8-469D-99F0-783B9CED719C}"/>
              </a:ext>
            </a:extLst>
          </p:cNvPr>
          <p:cNvSpPr>
            <a:spLocks noChangeArrowheads="1"/>
          </p:cNvSpPr>
          <p:nvPr/>
        </p:nvSpPr>
        <p:spPr bwMode="auto">
          <a:xfrm>
            <a:off x="4284663" y="981075"/>
            <a:ext cx="4465637" cy="5257800"/>
          </a:xfrm>
          <a:prstGeom prst="rect">
            <a:avLst/>
          </a:prstGeom>
          <a:noFill/>
          <a:ln w="9525">
            <a:solidFill>
              <a:schemeClr val="bg1"/>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lnSpc>
                <a:spcPct val="80000"/>
              </a:lnSpc>
              <a:spcBef>
                <a:spcPct val="20000"/>
              </a:spcBef>
              <a:buClr>
                <a:schemeClr val="hlink"/>
              </a:buClr>
              <a:buFont typeface="Wingdings" pitchFamily="2" charset="2"/>
              <a:buNone/>
            </a:pPr>
            <a:r>
              <a:rPr lang="de-DE" altLang="de-DE" sz="1200" dirty="0"/>
              <a:t> </a:t>
            </a:r>
          </a:p>
          <a:p>
            <a:pPr eaLnBrk="1" hangingPunct="1"/>
            <a:r>
              <a:rPr lang="de-DE" altLang="de-DE" sz="1200" dirty="0">
                <a:solidFill>
                  <a:schemeClr val="tx1"/>
                </a:solidFill>
              </a:rPr>
              <a:t>Impressum</a:t>
            </a:r>
          </a:p>
          <a:p>
            <a:pPr eaLnBrk="1" fontAlgn="auto" hangingPunct="1">
              <a:spcBef>
                <a:spcPts val="0"/>
              </a:spcBef>
              <a:spcAft>
                <a:spcPts val="0"/>
              </a:spcAft>
              <a:defRPr/>
            </a:pPr>
            <a:r>
              <a:rPr lang="de-DE" altLang="de-DE" sz="1200" b="0" dirty="0">
                <a:solidFill>
                  <a:schemeClr val="tx1"/>
                </a:solidFill>
                <a:cs typeface="Arial" charset="0"/>
              </a:rPr>
              <a:t>© Österreichischer Bundesverlag Schulbuch GmbH &amp; Co. KG, Wien 2020</a:t>
            </a:r>
            <a:br>
              <a:rPr lang="de-DE" altLang="de-DE" sz="1200" b="0" dirty="0">
                <a:solidFill>
                  <a:schemeClr val="tx1"/>
                </a:solidFill>
                <a:cs typeface="Arial" charset="0"/>
              </a:rPr>
            </a:br>
            <a:br>
              <a:rPr lang="de-DE" altLang="de-DE" sz="1200" b="0" dirty="0">
                <a:solidFill>
                  <a:schemeClr val="tx1"/>
                </a:solidFill>
                <a:cs typeface="Arial" charset="0"/>
              </a:rPr>
            </a:br>
            <a:r>
              <a:rPr lang="de-DE" altLang="de-DE" sz="1200" b="0" dirty="0">
                <a:solidFill>
                  <a:schemeClr val="tx1"/>
                </a:solidFill>
                <a:cs typeface="Arial" charset="0"/>
              </a:rPr>
              <a:t>Autorinnen und Autoren: Franz Graf, Rudolf </a:t>
            </a:r>
            <a:r>
              <a:rPr lang="de-DE" altLang="de-DE" sz="1200" b="0" dirty="0" err="1">
                <a:solidFill>
                  <a:schemeClr val="tx1"/>
                </a:solidFill>
                <a:cs typeface="Arial" charset="0"/>
              </a:rPr>
              <a:t>Streihammer</a:t>
            </a:r>
            <a:r>
              <a:rPr lang="de-DE" altLang="de-DE" sz="1200" b="0" dirty="0">
                <a:solidFill>
                  <a:schemeClr val="tx1"/>
                </a:solidFill>
                <a:cs typeface="Arial" charset="0"/>
              </a:rPr>
              <a:t>, </a:t>
            </a:r>
          </a:p>
          <a:p>
            <a:pPr eaLnBrk="1" fontAlgn="auto" hangingPunct="1">
              <a:spcBef>
                <a:spcPts val="0"/>
              </a:spcBef>
              <a:spcAft>
                <a:spcPts val="0"/>
              </a:spcAft>
              <a:defRPr/>
            </a:pPr>
            <a:r>
              <a:rPr lang="de-DE" altLang="de-DE" sz="1200" b="0" dirty="0">
                <a:solidFill>
                  <a:schemeClr val="tx1"/>
                </a:solidFill>
                <a:cs typeface="Arial" charset="0"/>
              </a:rPr>
              <a:t>Lisa Steigenberger</a:t>
            </a:r>
          </a:p>
          <a:p>
            <a:pPr eaLnBrk="1" fontAlgn="auto" hangingPunct="1">
              <a:spcBef>
                <a:spcPts val="0"/>
              </a:spcBef>
              <a:spcAft>
                <a:spcPts val="0"/>
              </a:spcAft>
              <a:defRPr/>
            </a:pPr>
            <a:endParaRPr lang="de-DE" altLang="de-DE" sz="1200" b="0" dirty="0">
              <a:solidFill>
                <a:schemeClr val="tx1"/>
              </a:solidFill>
              <a:cs typeface="Arial" charset="0"/>
            </a:endParaRPr>
          </a:p>
          <a:p>
            <a:pPr eaLnBrk="1" fontAlgn="auto" hangingPunct="1">
              <a:spcBef>
                <a:spcPts val="0"/>
              </a:spcBef>
              <a:spcAft>
                <a:spcPts val="0"/>
              </a:spcAft>
              <a:defRPr/>
            </a:pPr>
            <a:r>
              <a:rPr lang="de-DE" altLang="de-DE" sz="1200" b="0" dirty="0">
                <a:solidFill>
                  <a:schemeClr val="tx1"/>
                </a:solidFill>
                <a:cs typeface="Arial" charset="0"/>
              </a:rPr>
              <a:t>Gestaltung: Carina </a:t>
            </a:r>
            <a:r>
              <a:rPr lang="de-DE" altLang="de-DE" sz="1200" b="0" dirty="0" err="1">
                <a:solidFill>
                  <a:schemeClr val="tx1"/>
                </a:solidFill>
                <a:cs typeface="Arial" charset="0"/>
              </a:rPr>
              <a:t>Sattlberger</a:t>
            </a:r>
            <a:r>
              <a:rPr lang="de-DE" altLang="de-DE" sz="1200" b="0">
                <a:solidFill>
                  <a:schemeClr val="tx1"/>
                </a:solidFill>
                <a:cs typeface="Arial" charset="0"/>
              </a:rPr>
              <a:t>, Wien, Johannes Fuchsberger, Salzburg</a:t>
            </a:r>
          </a:p>
          <a:p>
            <a:pPr eaLnBrk="1" hangingPunct="1"/>
            <a:endParaRPr lang="de-DE" altLang="de-DE" sz="1200" b="0" dirty="0">
              <a:solidFill>
                <a:schemeClr val="tx1"/>
              </a:solidFill>
              <a:cs typeface="Arial" charset="0"/>
            </a:endParaRPr>
          </a:p>
          <a:p>
            <a:pPr eaLnBrk="1" hangingPunct="1"/>
            <a:r>
              <a:rPr lang="de-DE" altLang="de-DE" sz="1200" b="0" dirty="0">
                <a:solidFill>
                  <a:schemeClr val="tx1"/>
                </a:solidFill>
                <a:cs typeface="Arial" charset="0"/>
              </a:rPr>
              <a:t>Alle Rechte vorbehalten.</a:t>
            </a:r>
          </a:p>
          <a:p>
            <a:pPr eaLnBrk="1" hangingPunct="1"/>
            <a:endParaRPr lang="de-DE" altLang="de-DE" sz="1200" b="0" dirty="0">
              <a:solidFill>
                <a:schemeClr val="tx1"/>
              </a:solidFill>
            </a:endParaRPr>
          </a:p>
          <a:p>
            <a:pPr eaLnBrk="1" hangingPunct="1"/>
            <a:r>
              <a:rPr lang="de-DE" altLang="de-DE" sz="1200" b="0" dirty="0">
                <a:solidFill>
                  <a:schemeClr val="tx1"/>
                </a:solidFill>
              </a:rPr>
              <a:t>www.oebv.at</a:t>
            </a:r>
          </a:p>
          <a:p>
            <a:pPr eaLnBrk="1" hangingPunct="1"/>
            <a:endParaRPr lang="de-DE" altLang="de-DE" sz="1200" b="0" dirty="0">
              <a:solidFill>
                <a:schemeClr val="tx1"/>
              </a:solidFill>
            </a:endParaRPr>
          </a:p>
          <a:p>
            <a:pPr eaLnBrk="1" hangingPunct="1"/>
            <a:r>
              <a:rPr lang="de-DE" altLang="de-DE" sz="1200" b="0" dirty="0">
                <a:solidFill>
                  <a:schemeClr val="tx1"/>
                </a:solidFill>
              </a:rPr>
              <a:t>Das Werk und seine Teile sind urheberrechtlich geschützt. Der Verlag gewährt das Recht des Einsatzes im Unterricht. Das Herauslösen, Kopieren und Bearbeiten von Daten jeder Art ist untersagt. Das Ausdrucken und Anfertigen von Kopien ist ausschließlich für den eigenen Unterrichtsgebrauch gestattet. Urhebervermerke, Seriennummern sowie sonstige der Programmidentifikation dienende Merkmale dürfen nicht entfernt oder geändert werden. Weder das Werk noch seine Teile dürfen in ein Netzwerk gestellt oder über das Internet weiter verbreitet oder veräußert werden.</a:t>
            </a:r>
          </a:p>
          <a:p>
            <a:pPr eaLnBrk="1" hangingPunct="1"/>
            <a:endParaRPr lang="de-DE" altLang="de-DE" sz="1200" b="0" dirty="0">
              <a:solidFill>
                <a:schemeClr val="tx1"/>
              </a:solidFill>
            </a:endParaRPr>
          </a:p>
          <a:p>
            <a:pPr eaLnBrk="1" hangingPunct="1"/>
            <a:r>
              <a:rPr lang="de-DE" altLang="de-DE" sz="1200" b="0" dirty="0">
                <a:solidFill>
                  <a:schemeClr val="tx1"/>
                </a:solidFill>
              </a:rPr>
              <a:t>Jede Nutzung in anderen als den genannten Fällen bedarf der vorherigen schriftlichen Einwilligung des Verlages.</a:t>
            </a:r>
          </a:p>
        </p:txBody>
      </p:sp>
    </p:spTree>
    <p:extLst>
      <p:ext uri="{BB962C8B-B14F-4D97-AF65-F5344CB8AC3E}">
        <p14:creationId xmlns:p14="http://schemas.microsoft.com/office/powerpoint/2010/main" val="3468428633"/>
      </p:ext>
    </p:extLst>
  </p:cSld>
  <p:clrMapOvr>
    <a:masterClrMapping/>
  </p:clrMapOvr>
</p:sld>
</file>

<file path=ppt/theme/theme1.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257</Words>
  <Application>Microsoft Office PowerPoint</Application>
  <PresentationFormat>Bildschirmpräsentation (4:3)</PresentationFormat>
  <Paragraphs>29</Paragraphs>
  <Slides>2</Slides>
  <Notes>0</Notes>
  <HiddenSlides>0</HiddenSlides>
  <MMClips>0</MMClips>
  <ScaleCrop>false</ScaleCrop>
  <HeadingPairs>
    <vt:vector size="6" baseType="variant">
      <vt:variant>
        <vt:lpstr>Verwendete Schriftarten</vt:lpstr>
      </vt:variant>
      <vt:variant>
        <vt:i4>5</vt:i4>
      </vt:variant>
      <vt:variant>
        <vt:lpstr>Design</vt:lpstr>
      </vt:variant>
      <vt:variant>
        <vt:i4>1</vt:i4>
      </vt:variant>
      <vt:variant>
        <vt:lpstr>Folientitel</vt:lpstr>
      </vt:variant>
      <vt:variant>
        <vt:i4>2</vt:i4>
      </vt:variant>
    </vt:vector>
  </HeadingPairs>
  <TitlesOfParts>
    <vt:vector size="8" baseType="lpstr">
      <vt:lpstr>Arial</vt:lpstr>
      <vt:lpstr>Calibri</vt:lpstr>
      <vt:lpstr>Calibri Light</vt:lpstr>
      <vt:lpstr>Syntax LT Std</vt:lpstr>
      <vt:lpstr>Wingdings</vt:lpstr>
      <vt:lpstr>Office</vt:lpstr>
      <vt:lpstr>PowerPoint-Präsentation</vt:lpstr>
      <vt:lpstr>PowerPoint-Präsentation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Stolz, Oliver</dc:creator>
  <cp:lastModifiedBy>Peintinger MAS, Mag. Barbara</cp:lastModifiedBy>
  <cp:revision>22</cp:revision>
  <dcterms:created xsi:type="dcterms:W3CDTF">2020-01-22T09:57:49Z</dcterms:created>
  <dcterms:modified xsi:type="dcterms:W3CDTF">2020-06-15T06:43:45Z</dcterms:modified>
</cp:coreProperties>
</file>