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293" r:id="rId2"/>
    <p:sldId id="298" r:id="rId3"/>
    <p:sldId id="292" r:id="rId4"/>
  </p:sldIdLst>
  <p:sldSz cx="9144000" cy="6858000" type="screen4x3"/>
  <p:notesSz cx="6858000" cy="9144000"/>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33"/>
    <a:srgbClr val="FFCC00"/>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109" d="100"/>
          <a:sy n="109" d="100"/>
        </p:scale>
        <p:origin x="1662" y="264"/>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7E9A4590-AD43-BA62-242C-ADF7364A9FE0}"/>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A253F691-20F2-C04A-063D-F6E5F9F9087D}"/>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1FFC4ED4-1621-48D6-AB53-98E01AC07360}" type="datetimeFigureOut">
              <a:rPr lang="de-AT"/>
              <a:pPr>
                <a:defRPr/>
              </a:pPr>
              <a:t>07.07.2025</a:t>
            </a:fld>
            <a:endParaRPr lang="de-AT"/>
          </a:p>
        </p:txBody>
      </p:sp>
      <p:sp>
        <p:nvSpPr>
          <p:cNvPr id="4" name="Fußzeilenplatzhalter 3">
            <a:extLst>
              <a:ext uri="{FF2B5EF4-FFF2-40B4-BE49-F238E27FC236}">
                <a16:creationId xmlns:a16="http://schemas.microsoft.com/office/drawing/2014/main" id="{056B265F-A13D-4587-89A3-00E273609E84}"/>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D432DCA3-E9E5-7A11-81F7-51F3049CC7F6}"/>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1D0EC292-0584-48D5-9AC3-FECABE80D73E}"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E2DAC3D6-D91C-2053-14CF-42D7C24ABF72}"/>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9F16051C-CBB3-861A-DD69-BF62614C9CD2}"/>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63F6CAA0-6C3A-41FC-915F-F00B5C92FDA4}" type="datetimeFigureOut">
              <a:rPr lang="de-AT"/>
              <a:pPr>
                <a:defRPr/>
              </a:pPr>
              <a:t>07.07.2025</a:t>
            </a:fld>
            <a:endParaRPr lang="de-AT"/>
          </a:p>
        </p:txBody>
      </p:sp>
      <p:sp>
        <p:nvSpPr>
          <p:cNvPr id="4" name="Folienbildplatzhalter 3">
            <a:extLst>
              <a:ext uri="{FF2B5EF4-FFF2-40B4-BE49-F238E27FC236}">
                <a16:creationId xmlns:a16="http://schemas.microsoft.com/office/drawing/2014/main" id="{DEE68A9E-5E22-6B69-5AF5-EDF4BEE087A4}"/>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578B791F-F045-2A7C-D066-70E897C3B93E}"/>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BEA0D876-F29F-74D8-66F7-2656A05BD0E7}"/>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96DC778B-B645-EBE9-6857-27E9DB7DBB76}"/>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45DB1D22-3011-4487-8BB0-42172332DB28}"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2420764805"/>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4A942F28-210F-A40F-75AD-5A2A1DB9A276}"/>
              </a:ext>
            </a:extLst>
          </p:cNvPr>
          <p:cNvSpPr>
            <a:spLocks noGrp="1"/>
          </p:cNvSpPr>
          <p:nvPr>
            <p:ph type="dt" sz="half" idx="10"/>
          </p:nvPr>
        </p:nvSpPr>
        <p:spPr/>
        <p:txBody>
          <a:bodyPr/>
          <a:lstStyle>
            <a:lvl1pPr>
              <a:defRPr/>
            </a:lvl1pPr>
          </a:lstStyle>
          <a:p>
            <a:pPr>
              <a:defRPr/>
            </a:pPr>
            <a:fld id="{D4A2A76E-3960-4110-8C45-DC5BCEA45491}" type="datetimeFigureOut">
              <a:rPr lang="de-AT"/>
              <a:pPr>
                <a:defRPr/>
              </a:pPr>
              <a:t>07.07.2025</a:t>
            </a:fld>
            <a:endParaRPr lang="de-AT"/>
          </a:p>
        </p:txBody>
      </p:sp>
      <p:sp>
        <p:nvSpPr>
          <p:cNvPr id="5" name="Fußzeilenplatzhalter 4">
            <a:extLst>
              <a:ext uri="{FF2B5EF4-FFF2-40B4-BE49-F238E27FC236}">
                <a16:creationId xmlns:a16="http://schemas.microsoft.com/office/drawing/2014/main" id="{A0598766-87F0-6B8E-09B8-CBB37127D4DF}"/>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B9641C49-F0DD-D9D7-FD9B-4259CC1708FB}"/>
              </a:ext>
            </a:extLst>
          </p:cNvPr>
          <p:cNvSpPr>
            <a:spLocks noGrp="1"/>
          </p:cNvSpPr>
          <p:nvPr>
            <p:ph type="sldNum" sz="quarter" idx="12"/>
          </p:nvPr>
        </p:nvSpPr>
        <p:spPr/>
        <p:txBody>
          <a:bodyPr/>
          <a:lstStyle>
            <a:lvl1pPr>
              <a:defRPr/>
            </a:lvl1pPr>
          </a:lstStyle>
          <a:p>
            <a:pPr>
              <a:defRPr/>
            </a:pPr>
            <a:fld id="{B773B1B9-6671-4456-8718-AC57A9FC13B8}" type="slidenum">
              <a:rPr lang="de-AT" altLang="de-DE"/>
              <a:pPr>
                <a:defRPr/>
              </a:pPr>
              <a:t>‹Nr.›</a:t>
            </a:fld>
            <a:endParaRPr lang="de-AT" altLang="de-DE"/>
          </a:p>
        </p:txBody>
      </p:sp>
    </p:spTree>
    <p:extLst>
      <p:ext uri="{BB962C8B-B14F-4D97-AF65-F5344CB8AC3E}">
        <p14:creationId xmlns:p14="http://schemas.microsoft.com/office/powerpoint/2010/main" val="28251487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F7D9C19A-0540-9A2B-61E9-685DE9FE51C5}"/>
              </a:ext>
            </a:extLst>
          </p:cNvPr>
          <p:cNvSpPr>
            <a:spLocks noGrp="1"/>
          </p:cNvSpPr>
          <p:nvPr>
            <p:ph type="dt" sz="half" idx="10"/>
          </p:nvPr>
        </p:nvSpPr>
        <p:spPr/>
        <p:txBody>
          <a:bodyPr/>
          <a:lstStyle>
            <a:lvl1pPr>
              <a:defRPr/>
            </a:lvl1pPr>
          </a:lstStyle>
          <a:p>
            <a:pPr>
              <a:defRPr/>
            </a:pPr>
            <a:fld id="{5AD93496-270F-44E1-A915-B4B707570639}" type="datetimeFigureOut">
              <a:rPr lang="de-AT"/>
              <a:pPr>
                <a:defRPr/>
              </a:pPr>
              <a:t>07.07.2025</a:t>
            </a:fld>
            <a:endParaRPr lang="de-AT"/>
          </a:p>
        </p:txBody>
      </p:sp>
      <p:sp>
        <p:nvSpPr>
          <p:cNvPr id="5" name="Fußzeilenplatzhalter 4">
            <a:extLst>
              <a:ext uri="{FF2B5EF4-FFF2-40B4-BE49-F238E27FC236}">
                <a16:creationId xmlns:a16="http://schemas.microsoft.com/office/drawing/2014/main" id="{5DEADC0C-770F-080D-33CE-19D5DDBDC0A0}"/>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7557D0AC-79DF-39CF-31DA-D9F811B272A6}"/>
              </a:ext>
            </a:extLst>
          </p:cNvPr>
          <p:cNvSpPr>
            <a:spLocks noGrp="1"/>
          </p:cNvSpPr>
          <p:nvPr>
            <p:ph type="sldNum" sz="quarter" idx="12"/>
          </p:nvPr>
        </p:nvSpPr>
        <p:spPr/>
        <p:txBody>
          <a:bodyPr/>
          <a:lstStyle>
            <a:lvl1pPr>
              <a:defRPr/>
            </a:lvl1pPr>
          </a:lstStyle>
          <a:p>
            <a:pPr>
              <a:defRPr/>
            </a:pPr>
            <a:fld id="{126F4FB5-AF1A-4E1A-8951-E4E693C67127}" type="slidenum">
              <a:rPr lang="de-AT" altLang="de-DE"/>
              <a:pPr>
                <a:defRPr/>
              </a:pPr>
              <a:t>‹Nr.›</a:t>
            </a:fld>
            <a:endParaRPr lang="de-AT" altLang="de-DE"/>
          </a:p>
        </p:txBody>
      </p:sp>
    </p:spTree>
    <p:extLst>
      <p:ext uri="{BB962C8B-B14F-4D97-AF65-F5344CB8AC3E}">
        <p14:creationId xmlns:p14="http://schemas.microsoft.com/office/powerpoint/2010/main" val="36122098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12D685D6-B55A-B5A0-4A19-7F6691B40972}"/>
              </a:ext>
            </a:extLst>
          </p:cNvPr>
          <p:cNvSpPr>
            <a:spLocks noGrp="1"/>
          </p:cNvSpPr>
          <p:nvPr>
            <p:ph type="dt" sz="half" idx="10"/>
          </p:nvPr>
        </p:nvSpPr>
        <p:spPr/>
        <p:txBody>
          <a:bodyPr/>
          <a:lstStyle>
            <a:lvl1pPr>
              <a:defRPr/>
            </a:lvl1pPr>
          </a:lstStyle>
          <a:p>
            <a:pPr>
              <a:defRPr/>
            </a:pPr>
            <a:fld id="{24C0AF88-84A6-41D2-BF06-96DED04D383C}" type="datetimeFigureOut">
              <a:rPr lang="de-AT"/>
              <a:pPr>
                <a:defRPr/>
              </a:pPr>
              <a:t>07.07.2025</a:t>
            </a:fld>
            <a:endParaRPr lang="de-AT"/>
          </a:p>
        </p:txBody>
      </p:sp>
      <p:sp>
        <p:nvSpPr>
          <p:cNvPr id="5" name="Fußzeilenplatzhalter 4">
            <a:extLst>
              <a:ext uri="{FF2B5EF4-FFF2-40B4-BE49-F238E27FC236}">
                <a16:creationId xmlns:a16="http://schemas.microsoft.com/office/drawing/2014/main" id="{09985423-8926-F834-B56E-EC0B9E2147A6}"/>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DAB7ADA7-99CB-DE2B-149B-4943F277E42F}"/>
              </a:ext>
            </a:extLst>
          </p:cNvPr>
          <p:cNvSpPr>
            <a:spLocks noGrp="1"/>
          </p:cNvSpPr>
          <p:nvPr>
            <p:ph type="sldNum" sz="quarter" idx="12"/>
          </p:nvPr>
        </p:nvSpPr>
        <p:spPr/>
        <p:txBody>
          <a:bodyPr/>
          <a:lstStyle>
            <a:lvl1pPr>
              <a:defRPr/>
            </a:lvl1pPr>
          </a:lstStyle>
          <a:p>
            <a:pPr>
              <a:defRPr/>
            </a:pPr>
            <a:fld id="{B5E666EE-3E63-4D59-A7A7-C2D46C1C563C}" type="slidenum">
              <a:rPr lang="de-AT" altLang="de-DE"/>
              <a:pPr>
                <a:defRPr/>
              </a:pPr>
              <a:t>‹Nr.›</a:t>
            </a:fld>
            <a:endParaRPr lang="de-AT" altLang="de-DE"/>
          </a:p>
        </p:txBody>
      </p:sp>
    </p:spTree>
    <p:extLst>
      <p:ext uri="{BB962C8B-B14F-4D97-AF65-F5344CB8AC3E}">
        <p14:creationId xmlns:p14="http://schemas.microsoft.com/office/powerpoint/2010/main" val="33525514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40F59C5A-A2F8-F7B5-9A86-1614B2239276}"/>
              </a:ext>
            </a:extLst>
          </p:cNvPr>
          <p:cNvSpPr>
            <a:spLocks noGrp="1"/>
          </p:cNvSpPr>
          <p:nvPr>
            <p:ph type="dt" sz="half" idx="10"/>
          </p:nvPr>
        </p:nvSpPr>
        <p:spPr/>
        <p:txBody>
          <a:bodyPr/>
          <a:lstStyle>
            <a:lvl1pPr>
              <a:defRPr/>
            </a:lvl1pPr>
          </a:lstStyle>
          <a:p>
            <a:pPr>
              <a:defRPr/>
            </a:pPr>
            <a:fld id="{185D3DD6-A491-411C-974B-096BB590FF69}" type="datetimeFigureOut">
              <a:rPr lang="de-AT"/>
              <a:pPr>
                <a:defRPr/>
              </a:pPr>
              <a:t>07.07.2025</a:t>
            </a:fld>
            <a:endParaRPr lang="de-AT"/>
          </a:p>
        </p:txBody>
      </p:sp>
      <p:sp>
        <p:nvSpPr>
          <p:cNvPr id="5" name="Fußzeilenplatzhalter 4">
            <a:extLst>
              <a:ext uri="{FF2B5EF4-FFF2-40B4-BE49-F238E27FC236}">
                <a16:creationId xmlns:a16="http://schemas.microsoft.com/office/drawing/2014/main" id="{84EE7881-6694-6DC0-04E0-D2C816E7EA82}"/>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9947A7A1-E924-130E-0A6A-663BD4AE2D33}"/>
              </a:ext>
            </a:extLst>
          </p:cNvPr>
          <p:cNvSpPr>
            <a:spLocks noGrp="1"/>
          </p:cNvSpPr>
          <p:nvPr>
            <p:ph type="sldNum" sz="quarter" idx="12"/>
          </p:nvPr>
        </p:nvSpPr>
        <p:spPr/>
        <p:txBody>
          <a:bodyPr/>
          <a:lstStyle>
            <a:lvl1pPr>
              <a:defRPr/>
            </a:lvl1pPr>
          </a:lstStyle>
          <a:p>
            <a:pPr>
              <a:defRPr/>
            </a:pPr>
            <a:fld id="{A279068F-78DF-4D4F-A018-C39CA9D6C092}" type="slidenum">
              <a:rPr lang="de-AT" altLang="de-DE"/>
              <a:pPr>
                <a:defRPr/>
              </a:pPr>
              <a:t>‹Nr.›</a:t>
            </a:fld>
            <a:endParaRPr lang="de-AT" altLang="de-DE"/>
          </a:p>
        </p:txBody>
      </p:sp>
    </p:spTree>
    <p:extLst>
      <p:ext uri="{BB962C8B-B14F-4D97-AF65-F5344CB8AC3E}">
        <p14:creationId xmlns:p14="http://schemas.microsoft.com/office/powerpoint/2010/main" val="22507387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52C6F632-1F08-D550-7A39-B4479F26D794}"/>
              </a:ext>
            </a:extLst>
          </p:cNvPr>
          <p:cNvSpPr>
            <a:spLocks noGrp="1"/>
          </p:cNvSpPr>
          <p:nvPr>
            <p:ph type="dt" sz="half" idx="10"/>
          </p:nvPr>
        </p:nvSpPr>
        <p:spPr/>
        <p:txBody>
          <a:bodyPr/>
          <a:lstStyle>
            <a:lvl1pPr>
              <a:defRPr/>
            </a:lvl1pPr>
          </a:lstStyle>
          <a:p>
            <a:pPr>
              <a:defRPr/>
            </a:pPr>
            <a:fld id="{F62345AB-80D6-47FC-B788-59551F4C5EFF}" type="datetimeFigureOut">
              <a:rPr lang="de-AT"/>
              <a:pPr>
                <a:defRPr/>
              </a:pPr>
              <a:t>07.07.2025</a:t>
            </a:fld>
            <a:endParaRPr lang="de-AT"/>
          </a:p>
        </p:txBody>
      </p:sp>
      <p:sp>
        <p:nvSpPr>
          <p:cNvPr id="6" name="Fußzeilenplatzhalter 4">
            <a:extLst>
              <a:ext uri="{FF2B5EF4-FFF2-40B4-BE49-F238E27FC236}">
                <a16:creationId xmlns:a16="http://schemas.microsoft.com/office/drawing/2014/main" id="{7603EB0B-C3C8-E9F3-45CD-7DE2969A848A}"/>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BB6BD90D-7296-AAD6-0C6C-DBBB352B6CFB}"/>
              </a:ext>
            </a:extLst>
          </p:cNvPr>
          <p:cNvSpPr>
            <a:spLocks noGrp="1"/>
          </p:cNvSpPr>
          <p:nvPr>
            <p:ph type="sldNum" sz="quarter" idx="12"/>
          </p:nvPr>
        </p:nvSpPr>
        <p:spPr/>
        <p:txBody>
          <a:bodyPr/>
          <a:lstStyle>
            <a:lvl1pPr>
              <a:defRPr/>
            </a:lvl1pPr>
          </a:lstStyle>
          <a:p>
            <a:pPr>
              <a:defRPr/>
            </a:pPr>
            <a:fld id="{167B6C32-227E-45D3-A4CC-13DBB4F3237C}" type="slidenum">
              <a:rPr lang="de-AT" altLang="de-DE"/>
              <a:pPr>
                <a:defRPr/>
              </a:pPr>
              <a:t>‹Nr.›</a:t>
            </a:fld>
            <a:endParaRPr lang="de-AT" altLang="de-DE"/>
          </a:p>
        </p:txBody>
      </p:sp>
    </p:spTree>
    <p:extLst>
      <p:ext uri="{BB962C8B-B14F-4D97-AF65-F5344CB8AC3E}">
        <p14:creationId xmlns:p14="http://schemas.microsoft.com/office/powerpoint/2010/main" val="18263745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7FF437CC-63F2-6B3B-11C1-6B91F15C9946}"/>
              </a:ext>
            </a:extLst>
          </p:cNvPr>
          <p:cNvSpPr>
            <a:spLocks noGrp="1"/>
          </p:cNvSpPr>
          <p:nvPr>
            <p:ph type="dt" sz="half" idx="10"/>
          </p:nvPr>
        </p:nvSpPr>
        <p:spPr/>
        <p:txBody>
          <a:bodyPr/>
          <a:lstStyle>
            <a:lvl1pPr>
              <a:defRPr/>
            </a:lvl1pPr>
          </a:lstStyle>
          <a:p>
            <a:pPr>
              <a:defRPr/>
            </a:pPr>
            <a:fld id="{4254B517-6C7C-4A06-959C-63780AECE856}" type="datetimeFigureOut">
              <a:rPr lang="de-AT"/>
              <a:pPr>
                <a:defRPr/>
              </a:pPr>
              <a:t>07.07.2025</a:t>
            </a:fld>
            <a:endParaRPr lang="de-AT"/>
          </a:p>
        </p:txBody>
      </p:sp>
      <p:sp>
        <p:nvSpPr>
          <p:cNvPr id="8" name="Fußzeilenplatzhalter 4">
            <a:extLst>
              <a:ext uri="{FF2B5EF4-FFF2-40B4-BE49-F238E27FC236}">
                <a16:creationId xmlns:a16="http://schemas.microsoft.com/office/drawing/2014/main" id="{96A7AA0A-C86A-BF53-2F9A-DC36B7C1E43F}"/>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1258DD5A-845D-AC49-17F5-82BED6F3851A}"/>
              </a:ext>
            </a:extLst>
          </p:cNvPr>
          <p:cNvSpPr>
            <a:spLocks noGrp="1"/>
          </p:cNvSpPr>
          <p:nvPr>
            <p:ph type="sldNum" sz="quarter" idx="12"/>
          </p:nvPr>
        </p:nvSpPr>
        <p:spPr/>
        <p:txBody>
          <a:bodyPr/>
          <a:lstStyle>
            <a:lvl1pPr>
              <a:defRPr/>
            </a:lvl1pPr>
          </a:lstStyle>
          <a:p>
            <a:pPr>
              <a:defRPr/>
            </a:pPr>
            <a:fld id="{CB209ABB-D9D6-4590-B96D-D5ADD81EB0CE}" type="slidenum">
              <a:rPr lang="de-AT" altLang="de-DE"/>
              <a:pPr>
                <a:defRPr/>
              </a:pPr>
              <a:t>‹Nr.›</a:t>
            </a:fld>
            <a:endParaRPr lang="de-AT" altLang="de-DE"/>
          </a:p>
        </p:txBody>
      </p:sp>
    </p:spTree>
    <p:extLst>
      <p:ext uri="{BB962C8B-B14F-4D97-AF65-F5344CB8AC3E}">
        <p14:creationId xmlns:p14="http://schemas.microsoft.com/office/powerpoint/2010/main" val="9396680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FE586267-4A20-4B4C-4FE5-9256070F8197}"/>
              </a:ext>
            </a:extLst>
          </p:cNvPr>
          <p:cNvSpPr>
            <a:spLocks noGrp="1"/>
          </p:cNvSpPr>
          <p:nvPr>
            <p:ph type="dt" sz="half" idx="10"/>
          </p:nvPr>
        </p:nvSpPr>
        <p:spPr/>
        <p:txBody>
          <a:bodyPr/>
          <a:lstStyle>
            <a:lvl1pPr>
              <a:defRPr/>
            </a:lvl1pPr>
          </a:lstStyle>
          <a:p>
            <a:pPr>
              <a:defRPr/>
            </a:pPr>
            <a:fld id="{F7A89F2B-6038-44CE-A259-094A06E6624F}" type="datetimeFigureOut">
              <a:rPr lang="de-AT"/>
              <a:pPr>
                <a:defRPr/>
              </a:pPr>
              <a:t>07.07.2025</a:t>
            </a:fld>
            <a:endParaRPr lang="de-AT"/>
          </a:p>
        </p:txBody>
      </p:sp>
      <p:sp>
        <p:nvSpPr>
          <p:cNvPr id="4" name="Fußzeilenplatzhalter 4">
            <a:extLst>
              <a:ext uri="{FF2B5EF4-FFF2-40B4-BE49-F238E27FC236}">
                <a16:creationId xmlns:a16="http://schemas.microsoft.com/office/drawing/2014/main" id="{F6414AAA-4875-D365-B4CD-4655CAE61BA7}"/>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82CDDAD5-3DB2-2F6F-21C0-1927B2010B63}"/>
              </a:ext>
            </a:extLst>
          </p:cNvPr>
          <p:cNvSpPr>
            <a:spLocks noGrp="1"/>
          </p:cNvSpPr>
          <p:nvPr>
            <p:ph type="sldNum" sz="quarter" idx="12"/>
          </p:nvPr>
        </p:nvSpPr>
        <p:spPr/>
        <p:txBody>
          <a:bodyPr/>
          <a:lstStyle>
            <a:lvl1pPr>
              <a:defRPr/>
            </a:lvl1pPr>
          </a:lstStyle>
          <a:p>
            <a:pPr>
              <a:defRPr/>
            </a:pPr>
            <a:fld id="{8398FFA3-92AB-4E6B-BAB6-46CD54CCBE41}" type="slidenum">
              <a:rPr lang="de-AT" altLang="de-DE"/>
              <a:pPr>
                <a:defRPr/>
              </a:pPr>
              <a:t>‹Nr.›</a:t>
            </a:fld>
            <a:endParaRPr lang="de-AT" altLang="de-DE"/>
          </a:p>
        </p:txBody>
      </p:sp>
    </p:spTree>
    <p:extLst>
      <p:ext uri="{BB962C8B-B14F-4D97-AF65-F5344CB8AC3E}">
        <p14:creationId xmlns:p14="http://schemas.microsoft.com/office/powerpoint/2010/main" val="20101427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720DA24B-DAD8-90D5-D400-95A859697F3D}"/>
              </a:ext>
            </a:extLst>
          </p:cNvPr>
          <p:cNvSpPr>
            <a:spLocks noGrp="1"/>
          </p:cNvSpPr>
          <p:nvPr>
            <p:ph type="dt" sz="half" idx="10"/>
          </p:nvPr>
        </p:nvSpPr>
        <p:spPr/>
        <p:txBody>
          <a:bodyPr/>
          <a:lstStyle>
            <a:lvl1pPr>
              <a:defRPr/>
            </a:lvl1pPr>
          </a:lstStyle>
          <a:p>
            <a:pPr>
              <a:defRPr/>
            </a:pPr>
            <a:fld id="{27BED000-BD3F-4E48-8CBB-1697A94DF037}" type="datetimeFigureOut">
              <a:rPr lang="de-AT"/>
              <a:pPr>
                <a:defRPr/>
              </a:pPr>
              <a:t>07.07.2025</a:t>
            </a:fld>
            <a:endParaRPr lang="de-AT"/>
          </a:p>
        </p:txBody>
      </p:sp>
      <p:sp>
        <p:nvSpPr>
          <p:cNvPr id="3" name="Fußzeilenplatzhalter 4">
            <a:extLst>
              <a:ext uri="{FF2B5EF4-FFF2-40B4-BE49-F238E27FC236}">
                <a16:creationId xmlns:a16="http://schemas.microsoft.com/office/drawing/2014/main" id="{3CE9645D-E672-D5EE-4E9A-98DA22684EBB}"/>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D7E2D153-BED2-08E9-7EA9-A85F8FA2B443}"/>
              </a:ext>
            </a:extLst>
          </p:cNvPr>
          <p:cNvSpPr>
            <a:spLocks noGrp="1"/>
          </p:cNvSpPr>
          <p:nvPr>
            <p:ph type="sldNum" sz="quarter" idx="12"/>
          </p:nvPr>
        </p:nvSpPr>
        <p:spPr/>
        <p:txBody>
          <a:bodyPr/>
          <a:lstStyle>
            <a:lvl1pPr>
              <a:defRPr/>
            </a:lvl1pPr>
          </a:lstStyle>
          <a:p>
            <a:pPr>
              <a:defRPr/>
            </a:pPr>
            <a:fld id="{023A2276-5226-433A-B473-E7FB46683EE9}" type="slidenum">
              <a:rPr lang="de-AT" altLang="de-DE"/>
              <a:pPr>
                <a:defRPr/>
              </a:pPr>
              <a:t>‹Nr.›</a:t>
            </a:fld>
            <a:endParaRPr lang="de-AT" altLang="de-DE"/>
          </a:p>
        </p:txBody>
      </p:sp>
    </p:spTree>
    <p:extLst>
      <p:ext uri="{BB962C8B-B14F-4D97-AF65-F5344CB8AC3E}">
        <p14:creationId xmlns:p14="http://schemas.microsoft.com/office/powerpoint/2010/main" val="18641797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80250011-296F-2757-2238-481C2CCC3508}"/>
              </a:ext>
            </a:extLst>
          </p:cNvPr>
          <p:cNvSpPr>
            <a:spLocks noGrp="1"/>
          </p:cNvSpPr>
          <p:nvPr>
            <p:ph type="dt" sz="half" idx="10"/>
          </p:nvPr>
        </p:nvSpPr>
        <p:spPr/>
        <p:txBody>
          <a:bodyPr/>
          <a:lstStyle>
            <a:lvl1pPr>
              <a:defRPr/>
            </a:lvl1pPr>
          </a:lstStyle>
          <a:p>
            <a:pPr>
              <a:defRPr/>
            </a:pPr>
            <a:fld id="{77E71996-A67B-46F2-BFF0-EEBEE1E4A915}" type="datetimeFigureOut">
              <a:rPr lang="de-AT"/>
              <a:pPr>
                <a:defRPr/>
              </a:pPr>
              <a:t>07.07.2025</a:t>
            </a:fld>
            <a:endParaRPr lang="de-AT"/>
          </a:p>
        </p:txBody>
      </p:sp>
      <p:sp>
        <p:nvSpPr>
          <p:cNvPr id="6" name="Fußzeilenplatzhalter 4">
            <a:extLst>
              <a:ext uri="{FF2B5EF4-FFF2-40B4-BE49-F238E27FC236}">
                <a16:creationId xmlns:a16="http://schemas.microsoft.com/office/drawing/2014/main" id="{CC50451D-D17B-C1F3-470D-204D585AFF38}"/>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E1C0C263-DB19-7C94-EEF8-6A90B55B7E5C}"/>
              </a:ext>
            </a:extLst>
          </p:cNvPr>
          <p:cNvSpPr>
            <a:spLocks noGrp="1"/>
          </p:cNvSpPr>
          <p:nvPr>
            <p:ph type="sldNum" sz="quarter" idx="12"/>
          </p:nvPr>
        </p:nvSpPr>
        <p:spPr/>
        <p:txBody>
          <a:bodyPr/>
          <a:lstStyle>
            <a:lvl1pPr>
              <a:defRPr/>
            </a:lvl1pPr>
          </a:lstStyle>
          <a:p>
            <a:pPr>
              <a:defRPr/>
            </a:pPr>
            <a:fld id="{91C27B7B-F047-4C89-B4C1-06655FF569C1}" type="slidenum">
              <a:rPr lang="de-AT" altLang="de-DE"/>
              <a:pPr>
                <a:defRPr/>
              </a:pPr>
              <a:t>‹Nr.›</a:t>
            </a:fld>
            <a:endParaRPr lang="de-AT" altLang="de-DE"/>
          </a:p>
        </p:txBody>
      </p:sp>
    </p:spTree>
    <p:extLst>
      <p:ext uri="{BB962C8B-B14F-4D97-AF65-F5344CB8AC3E}">
        <p14:creationId xmlns:p14="http://schemas.microsoft.com/office/powerpoint/2010/main" val="41114877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159C7853-5F14-8F5B-C76E-A8C6F1A38E02}"/>
              </a:ext>
            </a:extLst>
          </p:cNvPr>
          <p:cNvSpPr>
            <a:spLocks noGrp="1"/>
          </p:cNvSpPr>
          <p:nvPr>
            <p:ph type="dt" sz="half" idx="10"/>
          </p:nvPr>
        </p:nvSpPr>
        <p:spPr/>
        <p:txBody>
          <a:bodyPr/>
          <a:lstStyle>
            <a:lvl1pPr>
              <a:defRPr/>
            </a:lvl1pPr>
          </a:lstStyle>
          <a:p>
            <a:pPr>
              <a:defRPr/>
            </a:pPr>
            <a:fld id="{8BFD891D-619F-467A-AB3C-ADEBFB50C479}" type="datetimeFigureOut">
              <a:rPr lang="de-AT"/>
              <a:pPr>
                <a:defRPr/>
              </a:pPr>
              <a:t>07.07.2025</a:t>
            </a:fld>
            <a:endParaRPr lang="de-AT"/>
          </a:p>
        </p:txBody>
      </p:sp>
      <p:sp>
        <p:nvSpPr>
          <p:cNvPr id="6" name="Fußzeilenplatzhalter 4">
            <a:extLst>
              <a:ext uri="{FF2B5EF4-FFF2-40B4-BE49-F238E27FC236}">
                <a16:creationId xmlns:a16="http://schemas.microsoft.com/office/drawing/2014/main" id="{69F9419B-2614-E1A5-4121-4E383857E154}"/>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F0DEDB1F-A009-D674-160C-3BBE1845AF39}"/>
              </a:ext>
            </a:extLst>
          </p:cNvPr>
          <p:cNvSpPr>
            <a:spLocks noGrp="1"/>
          </p:cNvSpPr>
          <p:nvPr>
            <p:ph type="sldNum" sz="quarter" idx="12"/>
          </p:nvPr>
        </p:nvSpPr>
        <p:spPr/>
        <p:txBody>
          <a:bodyPr/>
          <a:lstStyle>
            <a:lvl1pPr>
              <a:defRPr/>
            </a:lvl1pPr>
          </a:lstStyle>
          <a:p>
            <a:pPr>
              <a:defRPr/>
            </a:pPr>
            <a:fld id="{7BD3E116-5F9F-45F6-B1B9-80747BA15E9D}" type="slidenum">
              <a:rPr lang="de-AT" altLang="de-DE"/>
              <a:pPr>
                <a:defRPr/>
              </a:pPr>
              <a:t>‹Nr.›</a:t>
            </a:fld>
            <a:endParaRPr lang="de-AT" altLang="de-DE"/>
          </a:p>
        </p:txBody>
      </p:sp>
    </p:spTree>
    <p:extLst>
      <p:ext uri="{BB962C8B-B14F-4D97-AF65-F5344CB8AC3E}">
        <p14:creationId xmlns:p14="http://schemas.microsoft.com/office/powerpoint/2010/main" val="33205302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E4AA7BD7-823C-8389-862E-CB6AD16F2298}"/>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5875" y="0"/>
            <a:ext cx="9159875"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471DC36E-ABFE-8DDC-E362-456AF5986A8F}"/>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3AEDA757-B8FE-7462-973E-FFA33516B08F}"/>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a:extLst>
              <a:ext uri="{FF2B5EF4-FFF2-40B4-BE49-F238E27FC236}">
                <a16:creationId xmlns:a16="http://schemas.microsoft.com/office/drawing/2014/main" id="{5D9ADE01-A8A7-207D-262D-6B48E0FA331C}"/>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B1782BD3-89C5-4DC3-BD9D-FED5A9F9B1C1}" type="datetimeFigureOut">
              <a:rPr lang="de-AT"/>
              <a:pPr>
                <a:defRPr/>
              </a:pPr>
              <a:t>07.07.2025</a:t>
            </a:fld>
            <a:endParaRPr lang="de-AT"/>
          </a:p>
        </p:txBody>
      </p:sp>
      <p:sp>
        <p:nvSpPr>
          <p:cNvPr id="5" name="Fußzeilenplatzhalter 4">
            <a:extLst>
              <a:ext uri="{FF2B5EF4-FFF2-40B4-BE49-F238E27FC236}">
                <a16:creationId xmlns:a16="http://schemas.microsoft.com/office/drawing/2014/main" id="{B40A0B7A-2B92-1992-98D9-BA0A18E0D60B}"/>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a:extLst>
              <a:ext uri="{FF2B5EF4-FFF2-40B4-BE49-F238E27FC236}">
                <a16:creationId xmlns:a16="http://schemas.microsoft.com/office/drawing/2014/main" id="{1342EB63-C046-F019-28DE-FDE9820F7FF3}"/>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smtClean="0">
                <a:solidFill>
                  <a:srgbClr val="898989"/>
                </a:solidFill>
              </a:defRPr>
            </a:lvl1pPr>
          </a:lstStyle>
          <a:p>
            <a:pPr>
              <a:defRPr/>
            </a:pPr>
            <a:fld id="{28C9096B-77E0-4B88-995B-0CA2253CA989}" type="slidenum">
              <a:rPr lang="de-AT" altLang="de-DE"/>
              <a:pPr>
                <a:defRPr/>
              </a:pPr>
              <a:t>‹Nr.›</a:t>
            </a:fld>
            <a:endParaRPr lang="de-AT" altLang="de-DE"/>
          </a:p>
        </p:txBody>
      </p:sp>
      <p:pic>
        <p:nvPicPr>
          <p:cNvPr id="1032" name="Picture 19">
            <a:extLst>
              <a:ext uri="{FF2B5EF4-FFF2-40B4-BE49-F238E27FC236}">
                <a16:creationId xmlns:a16="http://schemas.microsoft.com/office/drawing/2014/main" id="{625C624D-664D-7EDF-4D8D-ED18A8877DD4}"/>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0"/>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a:extLst>
              <a:ext uri="{FF2B5EF4-FFF2-40B4-BE49-F238E27FC236}">
                <a16:creationId xmlns:a16="http://schemas.microsoft.com/office/drawing/2014/main" id="{D38610F7-5AA1-80C4-A984-E3DB2B16B185}"/>
              </a:ext>
            </a:extLst>
          </p:cNvPr>
          <p:cNvPicPr preferRelativeResize="0">
            <a:picLocks noChangeArrowheads="1"/>
          </p:cNvPicPr>
          <p:nvPr/>
        </p:nvPicPr>
        <p:blipFill>
          <a:blip r:embed="rId15"/>
          <a:stretch>
            <a:fillRect/>
          </a:stretch>
        </p:blipFill>
        <p:spPr bwMode="auto">
          <a:xfrm>
            <a:off x="-15875" y="6629400"/>
            <a:ext cx="9159875" cy="255588"/>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a:extLst>
              <a:ext uri="{FF2B5EF4-FFF2-40B4-BE49-F238E27FC236}">
                <a16:creationId xmlns:a16="http://schemas.microsoft.com/office/drawing/2014/main" id="{02FD4776-A9E5-3945-7DBD-2EE02367076F}"/>
              </a:ext>
            </a:extLst>
          </p:cNvPr>
          <p:cNvSpPr>
            <a:spLocks noChangeArrowheads="1"/>
          </p:cNvSpPr>
          <p:nvPr/>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Wien 2026</a:t>
            </a:r>
          </a:p>
        </p:txBody>
      </p:sp>
      <p:pic>
        <p:nvPicPr>
          <p:cNvPr id="1036" name="Picture 13" descr="I:\500-vs_hs\Aushilfen\___Carina\Unterwegs\uw1_schriftzug_weiss.gif">
            <a:extLst>
              <a:ext uri="{FF2B5EF4-FFF2-40B4-BE49-F238E27FC236}">
                <a16:creationId xmlns:a16="http://schemas.microsoft.com/office/drawing/2014/main" id="{48F05223-7B58-BFA7-9658-66DEB0201C75}"/>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a:extLst>
              <a:ext uri="{FF2B5EF4-FFF2-40B4-BE49-F238E27FC236}">
                <a16:creationId xmlns:a16="http://schemas.microsoft.com/office/drawing/2014/main" id="{9C4AA884-3CF4-835B-ACD2-38FDEB0FFB35}"/>
              </a:ext>
            </a:extLst>
          </p:cNvPr>
          <p:cNvSpPr txBox="1">
            <a:spLocks noChangeArrowheads="1"/>
          </p:cNvSpPr>
          <p:nvPr userDrawn="1"/>
        </p:nvSpPr>
        <p:spPr bwMode="auto">
          <a:xfrm>
            <a:off x="1835150" y="-128588"/>
            <a:ext cx="484188" cy="831851"/>
          </a:xfrm>
          <a:prstGeom prst="rect">
            <a:avLst/>
          </a:prstGeom>
          <a:noFill/>
          <a:ln>
            <a:noFill/>
          </a:ln>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dirty="0">
                <a:solidFill>
                  <a:schemeClr val="bg1"/>
                </a:solidFill>
                <a:latin typeface="PoloBasisTB" pitchFamily="50" charset="0"/>
              </a:rPr>
              <a:t>4</a:t>
            </a:r>
          </a:p>
        </p:txBody>
      </p:sp>
    </p:spTree>
  </p:cSld>
  <p:clrMap bg1="lt1" tx1="dk1" bg2="lt2" tx2="dk2" accent1="accent1" accent2="accent2" accent3="accent3" accent4="accent4" accent5="accent5" accent6="accent6" hlink="hlink" folHlink="folHlink"/>
  <p:sldLayoutIdLst>
    <p:sldLayoutId id="2147484127" r:id="rId1"/>
    <p:sldLayoutId id="2147484117" r:id="rId2"/>
    <p:sldLayoutId id="2147484118" r:id="rId3"/>
    <p:sldLayoutId id="2147484119" r:id="rId4"/>
    <p:sldLayoutId id="2147484120" r:id="rId5"/>
    <p:sldLayoutId id="2147484121" r:id="rId6"/>
    <p:sldLayoutId id="2147484122" r:id="rId7"/>
    <p:sldLayoutId id="2147484123" r:id="rId8"/>
    <p:sldLayoutId id="2147484124" r:id="rId9"/>
    <p:sldLayoutId id="2147484125" r:id="rId10"/>
    <p:sldLayoutId id="2147484126"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el 1">
            <a:extLst>
              <a:ext uri="{FF2B5EF4-FFF2-40B4-BE49-F238E27FC236}">
                <a16:creationId xmlns:a16="http://schemas.microsoft.com/office/drawing/2014/main" id="{9B7AAAFD-CC7B-7C8C-FD8C-523D51B552C9}"/>
              </a:ext>
            </a:extLst>
          </p:cNvPr>
          <p:cNvSpPr>
            <a:spLocks noGrp="1"/>
          </p:cNvSpPr>
          <p:nvPr>
            <p:ph type="title"/>
          </p:nvPr>
        </p:nvSpPr>
        <p:spPr>
          <a:xfrm>
            <a:off x="539750" y="1484313"/>
            <a:ext cx="8229600" cy="1293812"/>
          </a:xfrm>
        </p:spPr>
        <p:txBody>
          <a:bodyPr/>
          <a:lstStyle/>
          <a:p>
            <a:pPr>
              <a:defRPr/>
            </a:pPr>
            <a:r>
              <a:rPr lang="de-AT" sz="4000" dirty="0">
                <a:solidFill>
                  <a:schemeClr val="tx1"/>
                </a:solidFill>
                <a:latin typeface="+mj-lt"/>
              </a:rPr>
              <a:t>Entwicklungszusammenarbeit</a:t>
            </a:r>
            <a:br>
              <a:rPr lang="de-AT" sz="4000" dirty="0">
                <a:solidFill>
                  <a:schemeClr val="tx1"/>
                </a:solidFill>
                <a:latin typeface="+mj-lt"/>
              </a:rPr>
            </a:br>
            <a:endParaRPr lang="de-AT" altLang="de-DE" dirty="0">
              <a:latin typeface="+mj-lt"/>
            </a:endParaRPr>
          </a:p>
        </p:txBody>
      </p:sp>
      <p:pic>
        <p:nvPicPr>
          <p:cNvPr id="5123" name="Picture 3">
            <a:extLst>
              <a:ext uri="{FF2B5EF4-FFF2-40B4-BE49-F238E27FC236}">
                <a16:creationId xmlns:a16="http://schemas.microsoft.com/office/drawing/2014/main" id="{AE73D917-A3F2-94C6-99E0-2C419A1669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0446" t="56825" r="55267" b="19048"/>
          <a:stretch>
            <a:fillRect/>
          </a:stretch>
        </p:blipFill>
        <p:spPr bwMode="auto">
          <a:xfrm>
            <a:off x="4996558" y="2377904"/>
            <a:ext cx="2304355" cy="21909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4" name="Picture 3">
            <a:extLst>
              <a:ext uri="{FF2B5EF4-FFF2-40B4-BE49-F238E27FC236}">
                <a16:creationId xmlns:a16="http://schemas.microsoft.com/office/drawing/2014/main" id="{0A12F810-264C-58A5-AC0D-12D47695AB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55000" t="28571" r="30893" b="47461"/>
          <a:stretch>
            <a:fillRect/>
          </a:stretch>
        </p:blipFill>
        <p:spPr bwMode="auto">
          <a:xfrm>
            <a:off x="1979612" y="2370824"/>
            <a:ext cx="2304355" cy="22043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D526F0E6-A9AE-BF2D-6B59-FE14F03F42C9}"/>
              </a:ext>
            </a:extLst>
          </p:cNvPr>
          <p:cNvSpPr txBox="1">
            <a:spLocks noChangeArrowheads="1"/>
          </p:cNvSpPr>
          <p:nvPr/>
        </p:nvSpPr>
        <p:spPr bwMode="auto">
          <a:xfrm>
            <a:off x="3044825" y="908050"/>
            <a:ext cx="316865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de-AT" altLang="de-DE" sz="2200" dirty="0">
                <a:solidFill>
                  <a:schemeClr val="tx1"/>
                </a:solidFill>
                <a:latin typeface="Calibri" panose="020F0502020204030204" pitchFamily="34" charset="0"/>
              </a:rPr>
              <a:t>Hilfe zur Selbsthilfe</a:t>
            </a:r>
          </a:p>
          <a:p>
            <a:pPr algn="ctr" eaLnBrk="1" hangingPunct="1">
              <a:spcBef>
                <a:spcPct val="0"/>
              </a:spcBef>
              <a:buFontTx/>
              <a:buNone/>
            </a:pPr>
            <a:r>
              <a:rPr lang="de-AT" altLang="de-DE" sz="1800" b="0" dirty="0">
                <a:solidFill>
                  <a:schemeClr val="tx1"/>
                </a:solidFill>
                <a:latin typeface="Calibri" panose="020F0502020204030204" pitchFamily="34" charset="0"/>
              </a:rPr>
              <a:t>(Hilf mir, es selbst zu tun!)</a:t>
            </a:r>
          </a:p>
        </p:txBody>
      </p:sp>
      <p:sp>
        <p:nvSpPr>
          <p:cNvPr id="3" name="Textfeld 2">
            <a:extLst>
              <a:ext uri="{FF2B5EF4-FFF2-40B4-BE49-F238E27FC236}">
                <a16:creationId xmlns:a16="http://schemas.microsoft.com/office/drawing/2014/main" id="{65427AE7-C894-A6F2-53A5-7D4ADCF433E5}"/>
              </a:ext>
            </a:extLst>
          </p:cNvPr>
          <p:cNvSpPr txBox="1">
            <a:spLocks noChangeArrowheads="1"/>
          </p:cNvSpPr>
          <p:nvPr/>
        </p:nvSpPr>
        <p:spPr bwMode="auto">
          <a:xfrm>
            <a:off x="881063" y="1990725"/>
            <a:ext cx="779462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de-AT" altLang="de-DE" sz="1800" b="0">
                <a:solidFill>
                  <a:schemeClr val="tx1"/>
                </a:solidFill>
                <a:latin typeface="Calibri" panose="020F0502020204030204" pitchFamily="34" charset="0"/>
              </a:rPr>
              <a:t>Aufbau von </a:t>
            </a:r>
            <a:r>
              <a:rPr lang="de-AT" altLang="de-DE" sz="1800">
                <a:solidFill>
                  <a:schemeClr val="tx1"/>
                </a:solidFill>
                <a:latin typeface="Calibri" panose="020F0502020204030204" pitchFamily="34" charset="0"/>
              </a:rPr>
              <a:t>Infrastruktur</a:t>
            </a:r>
            <a:r>
              <a:rPr lang="de-AT" altLang="de-DE" sz="1800" b="0">
                <a:solidFill>
                  <a:schemeClr val="tx1"/>
                </a:solidFill>
                <a:latin typeface="Calibri" panose="020F0502020204030204" pitchFamily="34" charset="0"/>
              </a:rPr>
              <a:t> (zum Beispiel Brunnenbau für sauberes Trinkwasser, Obstanbau und Gemüseanbau, Bau einer Getreidemühle …)</a:t>
            </a:r>
          </a:p>
        </p:txBody>
      </p:sp>
      <p:sp>
        <p:nvSpPr>
          <p:cNvPr id="4" name="Textfeld 3">
            <a:extLst>
              <a:ext uri="{FF2B5EF4-FFF2-40B4-BE49-F238E27FC236}">
                <a16:creationId xmlns:a16="http://schemas.microsoft.com/office/drawing/2014/main" id="{E409C839-915E-12D0-B075-310B12F33C47}"/>
              </a:ext>
            </a:extLst>
          </p:cNvPr>
          <p:cNvSpPr txBox="1">
            <a:spLocks noChangeArrowheads="1"/>
          </p:cNvSpPr>
          <p:nvPr/>
        </p:nvSpPr>
        <p:spPr bwMode="auto">
          <a:xfrm>
            <a:off x="3419475" y="2916238"/>
            <a:ext cx="24479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de-AT" altLang="de-DE" sz="1800">
                <a:solidFill>
                  <a:schemeClr val="tx1"/>
                </a:solidFill>
                <a:latin typeface="Calibri" panose="020F0502020204030204" pitchFamily="34" charset="0"/>
              </a:rPr>
              <a:t>Schulen</a:t>
            </a:r>
          </a:p>
        </p:txBody>
      </p:sp>
      <p:sp>
        <p:nvSpPr>
          <p:cNvPr id="5" name="Textfeld 4">
            <a:extLst>
              <a:ext uri="{FF2B5EF4-FFF2-40B4-BE49-F238E27FC236}">
                <a16:creationId xmlns:a16="http://schemas.microsoft.com/office/drawing/2014/main" id="{D351B23A-E0C1-122A-268E-DA368B2495C8}"/>
              </a:ext>
            </a:extLst>
          </p:cNvPr>
          <p:cNvSpPr txBox="1">
            <a:spLocks noChangeArrowheads="1"/>
          </p:cNvSpPr>
          <p:nvPr/>
        </p:nvSpPr>
        <p:spPr bwMode="auto">
          <a:xfrm>
            <a:off x="3044825" y="3203575"/>
            <a:ext cx="31146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de-AT" altLang="de-DE" sz="1800" b="0">
                <a:solidFill>
                  <a:schemeClr val="tx1"/>
                </a:solidFill>
                <a:latin typeface="Calibri" panose="020F0502020204030204" pitchFamily="34" charset="0"/>
              </a:rPr>
              <a:t>lesen und schreiben</a:t>
            </a:r>
          </a:p>
        </p:txBody>
      </p:sp>
      <p:sp>
        <p:nvSpPr>
          <p:cNvPr id="6" name="Textfeld 5">
            <a:extLst>
              <a:ext uri="{FF2B5EF4-FFF2-40B4-BE49-F238E27FC236}">
                <a16:creationId xmlns:a16="http://schemas.microsoft.com/office/drawing/2014/main" id="{0CEFA45A-7B55-458C-F0E4-1F9F2CA39EAE}"/>
              </a:ext>
            </a:extLst>
          </p:cNvPr>
          <p:cNvSpPr txBox="1">
            <a:spLocks noChangeArrowheads="1"/>
          </p:cNvSpPr>
          <p:nvPr/>
        </p:nvSpPr>
        <p:spPr bwMode="auto">
          <a:xfrm>
            <a:off x="3024188" y="3492500"/>
            <a:ext cx="324008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de-AT" altLang="de-DE" sz="1800" b="0">
                <a:solidFill>
                  <a:schemeClr val="tx1"/>
                </a:solidFill>
                <a:latin typeface="Calibri" panose="020F0502020204030204" pitchFamily="34" charset="0"/>
              </a:rPr>
              <a:t>Bildung</a:t>
            </a:r>
          </a:p>
        </p:txBody>
      </p:sp>
      <p:sp>
        <p:nvSpPr>
          <p:cNvPr id="7" name="Textfeld 6">
            <a:extLst>
              <a:ext uri="{FF2B5EF4-FFF2-40B4-BE49-F238E27FC236}">
                <a16:creationId xmlns:a16="http://schemas.microsoft.com/office/drawing/2014/main" id="{E0B2F15D-A764-08EF-56FA-370C48CB77BB}"/>
              </a:ext>
            </a:extLst>
          </p:cNvPr>
          <p:cNvSpPr txBox="1">
            <a:spLocks noChangeArrowheads="1"/>
          </p:cNvSpPr>
          <p:nvPr/>
        </p:nvSpPr>
        <p:spPr bwMode="auto">
          <a:xfrm>
            <a:off x="3348038" y="4283075"/>
            <a:ext cx="26638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de-AT" altLang="de-DE" sz="1800">
                <a:solidFill>
                  <a:schemeClr val="tx1"/>
                </a:solidFill>
                <a:latin typeface="Calibri" panose="020F0502020204030204" pitchFamily="34" charset="0"/>
              </a:rPr>
              <a:t>Knowhow</a:t>
            </a:r>
            <a:endParaRPr lang="de-AT" altLang="de-DE" sz="1800" b="0">
              <a:solidFill>
                <a:schemeClr val="tx1"/>
              </a:solidFill>
              <a:latin typeface="Calibri" panose="020F0502020204030204" pitchFamily="34" charset="0"/>
            </a:endParaRPr>
          </a:p>
        </p:txBody>
      </p:sp>
      <p:sp>
        <p:nvSpPr>
          <p:cNvPr id="8" name="Textfeld 7">
            <a:extLst>
              <a:ext uri="{FF2B5EF4-FFF2-40B4-BE49-F238E27FC236}">
                <a16:creationId xmlns:a16="http://schemas.microsoft.com/office/drawing/2014/main" id="{CF67614A-D39B-65C3-2516-3B4A8AF4DCDF}"/>
              </a:ext>
            </a:extLst>
          </p:cNvPr>
          <p:cNvSpPr txBox="1">
            <a:spLocks noChangeArrowheads="1"/>
          </p:cNvSpPr>
          <p:nvPr/>
        </p:nvSpPr>
        <p:spPr bwMode="auto">
          <a:xfrm>
            <a:off x="250825" y="4151313"/>
            <a:ext cx="2881313"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b="0">
                <a:solidFill>
                  <a:schemeClr val="tx1"/>
                </a:solidFill>
                <a:latin typeface="Calibri" panose="020F0502020204030204" pitchFamily="34" charset="0"/>
              </a:rPr>
              <a:t>technisches und wirtschaftliches Wissen</a:t>
            </a:r>
          </a:p>
        </p:txBody>
      </p:sp>
      <p:sp>
        <p:nvSpPr>
          <p:cNvPr id="9" name="Textfeld 8">
            <a:extLst>
              <a:ext uri="{FF2B5EF4-FFF2-40B4-BE49-F238E27FC236}">
                <a16:creationId xmlns:a16="http://schemas.microsoft.com/office/drawing/2014/main" id="{F630EF7A-45D5-E2E9-D12D-F0508CF50AE1}"/>
              </a:ext>
            </a:extLst>
          </p:cNvPr>
          <p:cNvSpPr txBox="1">
            <a:spLocks noChangeArrowheads="1"/>
          </p:cNvSpPr>
          <p:nvPr/>
        </p:nvSpPr>
        <p:spPr bwMode="auto">
          <a:xfrm>
            <a:off x="6588125" y="4284663"/>
            <a:ext cx="25209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b="0">
                <a:solidFill>
                  <a:schemeClr val="tx1"/>
                </a:solidFill>
                <a:latin typeface="Calibri" panose="020F0502020204030204" pitchFamily="34" charset="0"/>
              </a:rPr>
              <a:t>Betroffene helfen mit </a:t>
            </a:r>
          </a:p>
        </p:txBody>
      </p:sp>
      <p:sp>
        <p:nvSpPr>
          <p:cNvPr id="10" name="Textfeld 9">
            <a:extLst>
              <a:ext uri="{FF2B5EF4-FFF2-40B4-BE49-F238E27FC236}">
                <a16:creationId xmlns:a16="http://schemas.microsoft.com/office/drawing/2014/main" id="{4C894238-F264-6048-B0F9-F11BDC9F3090}"/>
              </a:ext>
            </a:extLst>
          </p:cNvPr>
          <p:cNvSpPr txBox="1">
            <a:spLocks noChangeArrowheads="1"/>
          </p:cNvSpPr>
          <p:nvPr/>
        </p:nvSpPr>
        <p:spPr bwMode="auto">
          <a:xfrm>
            <a:off x="2212975" y="5075238"/>
            <a:ext cx="51498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a:solidFill>
                  <a:schemeClr val="tx1"/>
                </a:solidFill>
                <a:latin typeface="Calibri" panose="020F0502020204030204" pitchFamily="34" charset="0"/>
              </a:rPr>
              <a:t>Abhängigkeit von Industriestaaten verkleinern</a:t>
            </a:r>
          </a:p>
        </p:txBody>
      </p:sp>
      <p:sp>
        <p:nvSpPr>
          <p:cNvPr id="11" name="Textfeld 10">
            <a:extLst>
              <a:ext uri="{FF2B5EF4-FFF2-40B4-BE49-F238E27FC236}">
                <a16:creationId xmlns:a16="http://schemas.microsoft.com/office/drawing/2014/main" id="{1016C562-F6F9-87AB-F6B9-94E66388EF0B}"/>
              </a:ext>
            </a:extLst>
          </p:cNvPr>
          <p:cNvSpPr txBox="1">
            <a:spLocks noChangeArrowheads="1"/>
          </p:cNvSpPr>
          <p:nvPr/>
        </p:nvSpPr>
        <p:spPr bwMode="auto">
          <a:xfrm>
            <a:off x="2735263" y="5807075"/>
            <a:ext cx="38163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de-AT" altLang="de-DE" sz="1800" b="0">
                <a:solidFill>
                  <a:schemeClr val="tx1"/>
                </a:solidFill>
                <a:latin typeface="Calibri" panose="020F0502020204030204" pitchFamily="34" charset="0"/>
              </a:rPr>
              <a:t>eigenes </a:t>
            </a:r>
            <a:r>
              <a:rPr lang="de-AT" altLang="de-DE" sz="1800">
                <a:solidFill>
                  <a:schemeClr val="tx1"/>
                </a:solidFill>
                <a:latin typeface="Calibri" panose="020F0502020204030204" pitchFamily="34" charset="0"/>
              </a:rPr>
              <a:t>Überleben sichern</a:t>
            </a:r>
          </a:p>
          <a:p>
            <a:pPr algn="ctr" eaLnBrk="1" hangingPunct="1">
              <a:spcBef>
                <a:spcPct val="0"/>
              </a:spcBef>
              <a:buFontTx/>
              <a:buNone/>
            </a:pPr>
            <a:r>
              <a:rPr lang="de-AT" altLang="de-DE" sz="1800" b="0">
                <a:solidFill>
                  <a:schemeClr val="tx1"/>
                </a:solidFill>
                <a:latin typeface="Calibri" panose="020F0502020204030204" pitchFamily="34" charset="0"/>
              </a:rPr>
              <a:t>(Nahrung, Wasser, Arbeit, Bildung</a:t>
            </a:r>
            <a:r>
              <a:rPr lang="de-AT" altLang="de-DE" sz="1600" b="0">
                <a:solidFill>
                  <a:schemeClr val="tx1"/>
                </a:solidFill>
                <a:latin typeface="Calibri" panose="020F0502020204030204" pitchFamily="34" charset="0"/>
              </a:rPr>
              <a:t>)</a:t>
            </a:r>
          </a:p>
        </p:txBody>
      </p:sp>
      <p:sp>
        <p:nvSpPr>
          <p:cNvPr id="12" name="Pfeil nach unten 11">
            <a:extLst>
              <a:ext uri="{FF2B5EF4-FFF2-40B4-BE49-F238E27FC236}">
                <a16:creationId xmlns:a16="http://schemas.microsoft.com/office/drawing/2014/main" id="{FEE9661F-5317-68C1-F5E6-43E6BCCFC1EF}"/>
              </a:ext>
            </a:extLst>
          </p:cNvPr>
          <p:cNvSpPr/>
          <p:nvPr/>
        </p:nvSpPr>
        <p:spPr>
          <a:xfrm>
            <a:off x="4460875" y="1649413"/>
            <a:ext cx="366713" cy="322262"/>
          </a:xfrm>
          <a:prstGeom prst="downArrow">
            <a:avLst/>
          </a:prstGeom>
          <a:solidFill>
            <a:srgbClr val="FF9933"/>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de-AT"/>
          </a:p>
        </p:txBody>
      </p:sp>
      <p:sp>
        <p:nvSpPr>
          <p:cNvPr id="17" name="Pfeil nach unten 16">
            <a:extLst>
              <a:ext uri="{FF2B5EF4-FFF2-40B4-BE49-F238E27FC236}">
                <a16:creationId xmlns:a16="http://schemas.microsoft.com/office/drawing/2014/main" id="{3D16B459-7281-B393-B3AB-DD85EA131067}"/>
              </a:ext>
            </a:extLst>
          </p:cNvPr>
          <p:cNvSpPr/>
          <p:nvPr/>
        </p:nvSpPr>
        <p:spPr>
          <a:xfrm>
            <a:off x="4460875" y="2673350"/>
            <a:ext cx="366713" cy="323850"/>
          </a:xfrm>
          <a:prstGeom prst="downArrow">
            <a:avLst/>
          </a:prstGeom>
          <a:solidFill>
            <a:srgbClr val="FF9933"/>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de-AT"/>
          </a:p>
        </p:txBody>
      </p:sp>
      <p:sp>
        <p:nvSpPr>
          <p:cNvPr id="18" name="Pfeil nach unten 17">
            <a:extLst>
              <a:ext uri="{FF2B5EF4-FFF2-40B4-BE49-F238E27FC236}">
                <a16:creationId xmlns:a16="http://schemas.microsoft.com/office/drawing/2014/main" id="{46EE4591-0387-4B05-99E9-44DF9C95D31C}"/>
              </a:ext>
            </a:extLst>
          </p:cNvPr>
          <p:cNvSpPr/>
          <p:nvPr/>
        </p:nvSpPr>
        <p:spPr>
          <a:xfrm>
            <a:off x="4464050" y="3933825"/>
            <a:ext cx="366713" cy="322263"/>
          </a:xfrm>
          <a:prstGeom prst="downArrow">
            <a:avLst/>
          </a:prstGeom>
          <a:solidFill>
            <a:srgbClr val="FF9933"/>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de-AT"/>
          </a:p>
        </p:txBody>
      </p:sp>
      <p:sp>
        <p:nvSpPr>
          <p:cNvPr id="19" name="Pfeil nach unten 18">
            <a:extLst>
              <a:ext uri="{FF2B5EF4-FFF2-40B4-BE49-F238E27FC236}">
                <a16:creationId xmlns:a16="http://schemas.microsoft.com/office/drawing/2014/main" id="{559B5857-450F-8190-4A48-D991066C3B1A}"/>
              </a:ext>
            </a:extLst>
          </p:cNvPr>
          <p:cNvSpPr/>
          <p:nvPr/>
        </p:nvSpPr>
        <p:spPr>
          <a:xfrm>
            <a:off x="4464050" y="4665663"/>
            <a:ext cx="366713" cy="322262"/>
          </a:xfrm>
          <a:prstGeom prst="downArrow">
            <a:avLst/>
          </a:prstGeom>
          <a:solidFill>
            <a:srgbClr val="FF9933"/>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de-AT"/>
          </a:p>
        </p:txBody>
      </p:sp>
      <p:sp>
        <p:nvSpPr>
          <p:cNvPr id="20" name="Pfeil nach unten 19">
            <a:extLst>
              <a:ext uri="{FF2B5EF4-FFF2-40B4-BE49-F238E27FC236}">
                <a16:creationId xmlns:a16="http://schemas.microsoft.com/office/drawing/2014/main" id="{CE2B2B9F-AF1B-2A78-AC64-D9E9A85E17AB}"/>
              </a:ext>
            </a:extLst>
          </p:cNvPr>
          <p:cNvSpPr/>
          <p:nvPr/>
        </p:nvSpPr>
        <p:spPr>
          <a:xfrm>
            <a:off x="4460875" y="5481638"/>
            <a:ext cx="366713" cy="323850"/>
          </a:xfrm>
          <a:prstGeom prst="downArrow">
            <a:avLst/>
          </a:prstGeom>
          <a:solidFill>
            <a:srgbClr val="FF9933"/>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de-AT"/>
          </a:p>
        </p:txBody>
      </p:sp>
      <p:sp>
        <p:nvSpPr>
          <p:cNvPr id="23" name="Pfeil nach unten 22">
            <a:extLst>
              <a:ext uri="{FF2B5EF4-FFF2-40B4-BE49-F238E27FC236}">
                <a16:creationId xmlns:a16="http://schemas.microsoft.com/office/drawing/2014/main" id="{C7F658B7-993E-6817-729E-6789694274B7}"/>
              </a:ext>
            </a:extLst>
          </p:cNvPr>
          <p:cNvSpPr/>
          <p:nvPr/>
        </p:nvSpPr>
        <p:spPr>
          <a:xfrm rot="16200000">
            <a:off x="6089650" y="4318000"/>
            <a:ext cx="379413" cy="328613"/>
          </a:xfrm>
          <a:prstGeom prst="downArrow">
            <a:avLst/>
          </a:prstGeom>
          <a:solidFill>
            <a:srgbClr val="FF9933"/>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de-AT"/>
          </a:p>
        </p:txBody>
      </p:sp>
      <p:sp>
        <p:nvSpPr>
          <p:cNvPr id="24" name="Pfeil nach unten 23">
            <a:extLst>
              <a:ext uri="{FF2B5EF4-FFF2-40B4-BE49-F238E27FC236}">
                <a16:creationId xmlns:a16="http://schemas.microsoft.com/office/drawing/2014/main" id="{EA5D0BFB-4337-1280-C51A-49BC93B52489}"/>
              </a:ext>
            </a:extLst>
          </p:cNvPr>
          <p:cNvSpPr/>
          <p:nvPr/>
        </p:nvSpPr>
        <p:spPr>
          <a:xfrm rot="5400000">
            <a:off x="2894013" y="4297363"/>
            <a:ext cx="366712" cy="322262"/>
          </a:xfrm>
          <a:prstGeom prst="downArrow">
            <a:avLst/>
          </a:prstGeom>
          <a:solidFill>
            <a:srgbClr val="FF9933"/>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de-AT"/>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8"/>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3"/>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9"/>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9"/>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0"/>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0"/>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7" grpId="0"/>
      <p:bldP spid="8" grpId="0"/>
      <p:bldP spid="9" grpId="0"/>
      <p:bldP spid="10" grpId="0"/>
      <p:bldP spid="11" grpId="0"/>
      <p:bldP spid="12" grpId="0" animBg="1"/>
      <p:bldP spid="17" grpId="0" animBg="1"/>
      <p:bldP spid="18" grpId="0" animBg="1"/>
      <p:bldP spid="19" grpId="0" animBg="1"/>
      <p:bldP spid="20" grpId="0" animBg="1"/>
      <p:bldP spid="23" grpId="0" animBg="1"/>
      <p:bldP spid="2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373401B7-B530-5AF6-4FFA-EF11FD7D22E6}"/>
              </a:ext>
            </a:extLst>
          </p:cNvPr>
          <p:cNvSpPr>
            <a:spLocks noChangeArrowheads="1"/>
          </p:cNvSpPr>
          <p:nvPr/>
        </p:nvSpPr>
        <p:spPr bwMode="auto">
          <a:xfrm>
            <a:off x="4427538" y="692150"/>
            <a:ext cx="4465637" cy="5473700"/>
          </a:xfrm>
          <a:prstGeom prst="rect">
            <a:avLst/>
          </a:prstGeom>
          <a:noFill/>
          <a:ln>
            <a:noFill/>
          </a:ln>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2026</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Illustrationen: Thomas </a:t>
            </a:r>
            <a:r>
              <a:rPr lang="de-DE" altLang="de-DE" sz="1200" kern="0" dirty="0" err="1"/>
              <a:t>Przygodda</a:t>
            </a:r>
            <a:r>
              <a:rPr lang="de-DE" altLang="de-DE" sz="1200" kern="0" dirty="0"/>
              <a:t>, Langenhagen</a:t>
            </a:r>
            <a:br>
              <a:rPr lang="de-DE" altLang="de-DE" sz="1200" kern="0" dirty="0"/>
            </a:br>
            <a:endParaRPr lang="de-DE" altLang="de-DE" sz="1200" kern="0" dirty="0"/>
          </a:p>
          <a:p>
            <a:pPr eaLnBrk="1" fontAlgn="auto" hangingPunct="1">
              <a:spcBef>
                <a:spcPts val="0"/>
              </a:spcBef>
              <a:spcAft>
                <a:spcPts val="0"/>
              </a:spcAft>
              <a:defRPr/>
            </a:pP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
        <p:nvSpPr>
          <p:cNvPr id="6" name="Rectangle 6">
            <a:extLst>
              <a:ext uri="{FF2B5EF4-FFF2-40B4-BE49-F238E27FC236}">
                <a16:creationId xmlns:a16="http://schemas.microsoft.com/office/drawing/2014/main" id="{36471B2E-A1B9-6A1B-20D8-C499F6D9B2B5}"/>
              </a:ext>
            </a:extLst>
          </p:cNvPr>
          <p:cNvSpPr>
            <a:spLocks noChangeArrowheads="1"/>
          </p:cNvSpPr>
          <p:nvPr/>
        </p:nvSpPr>
        <p:spPr bwMode="auto">
          <a:xfrm>
            <a:off x="468313" y="836713"/>
            <a:ext cx="3744912" cy="4897338"/>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Das Tafelbild bezieht sich auf das Thema „Hilfe zur Selbsthilfe“ auf den Seiten 68 und 69 im Schulbuch </a:t>
            </a:r>
            <a:r>
              <a:rPr lang="de-DE" altLang="de-DE" sz="1200" i="1" kern="0" dirty="0">
                <a:solidFill>
                  <a:srgbClr val="000000"/>
                </a:solidFill>
                <a:latin typeface="Arial" pitchFamily="34" charset="0"/>
              </a:rPr>
              <a:t>unterwegs 4</a:t>
            </a:r>
            <a:r>
              <a:rPr lang="de-DE" altLang="de-DE" sz="1200" kern="0" dirty="0">
                <a:solidFill>
                  <a:srgbClr val="000000"/>
                </a:solidFill>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Es kann als Einstieg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234</Words>
  <Application>Microsoft Office PowerPoint</Application>
  <PresentationFormat>Bildschirmpräsentation (4:3)</PresentationFormat>
  <Paragraphs>30</Paragraphs>
  <Slides>3</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3</vt:i4>
      </vt:variant>
    </vt:vector>
  </HeadingPairs>
  <TitlesOfParts>
    <vt:vector size="9" baseType="lpstr">
      <vt:lpstr>Calibri</vt:lpstr>
      <vt:lpstr>Arial</vt:lpstr>
      <vt:lpstr>Syntax LT Std</vt:lpstr>
      <vt:lpstr>PoloBasisTB</vt:lpstr>
      <vt:lpstr>Wingdings</vt:lpstr>
      <vt:lpstr>Larissa</vt:lpstr>
      <vt:lpstr>Entwicklungszusammenarbeit </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226</cp:revision>
  <dcterms:created xsi:type="dcterms:W3CDTF">2013-10-08T07:58:50Z</dcterms:created>
  <dcterms:modified xsi:type="dcterms:W3CDTF">2025-07-07T14:52:46Z</dcterms:modified>
</cp:coreProperties>
</file>