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handoutMasterIdLst>
    <p:handoutMasterId r:id="rId8"/>
  </p:handoutMasterIdLst>
  <p:sldIdLst>
    <p:sldId id="293" r:id="rId2"/>
    <p:sldId id="294" r:id="rId3"/>
    <p:sldId id="295" r:id="rId4"/>
    <p:sldId id="296" r:id="rId5"/>
    <p:sldId id="292" r:id="rId6"/>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79" d="100"/>
          <a:sy n="79" d="100"/>
        </p:scale>
        <p:origin x="102" y="76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FB2C48FD-42E6-12A8-8C9E-63EB2A65266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18AF96DA-E5CA-4265-70D3-D436888614B1}"/>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4B518FF0-D6B1-4377-AA5A-7D3A1640FC5F}" type="datetimeFigureOut">
              <a:rPr lang="de-AT"/>
              <a:pPr>
                <a:defRPr/>
              </a:pPr>
              <a:t>31.08.2023</a:t>
            </a:fld>
            <a:endParaRPr lang="de-AT"/>
          </a:p>
        </p:txBody>
      </p:sp>
      <p:sp>
        <p:nvSpPr>
          <p:cNvPr id="4" name="Fußzeilenplatzhalter 3">
            <a:extLst>
              <a:ext uri="{FF2B5EF4-FFF2-40B4-BE49-F238E27FC236}">
                <a16:creationId xmlns:a16="http://schemas.microsoft.com/office/drawing/2014/main" id="{1BBDAED7-FA9B-1F5E-BCF0-C6083336D37F}"/>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4E48EBDD-733A-B1EB-3FB7-C92CE8958F73}"/>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0F4A010-CD49-456F-8E14-D9207E655326}"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D35409A-3632-4F57-DD5B-7DF04CC0AF0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9093CE30-413C-CB67-F85C-2167D7531C1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B1CBAD17-8A6F-44FF-9B29-254FE3A1607F}" type="datetimeFigureOut">
              <a:rPr lang="de-AT"/>
              <a:pPr>
                <a:defRPr/>
              </a:pPr>
              <a:t>31.08.2023</a:t>
            </a:fld>
            <a:endParaRPr lang="de-AT"/>
          </a:p>
        </p:txBody>
      </p:sp>
      <p:sp>
        <p:nvSpPr>
          <p:cNvPr id="4" name="Folienbildplatzhalter 3">
            <a:extLst>
              <a:ext uri="{FF2B5EF4-FFF2-40B4-BE49-F238E27FC236}">
                <a16:creationId xmlns:a16="http://schemas.microsoft.com/office/drawing/2014/main" id="{2BF24628-1AD9-F08A-8351-1A02E7C37014}"/>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92D16BF0-7CAD-D286-11EA-AE7638D2BCE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860F0E9E-3595-0E1C-ECC1-FA7998AC4ACA}"/>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4299B13D-C818-5DDD-6A75-47322CBDFC0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ABD8EAE-E94B-42B5-940F-7EE0AF998880}"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871959881"/>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9CD4AF85-99C9-E2CD-03D0-6EC2A82BFB1F}"/>
              </a:ext>
            </a:extLst>
          </p:cNvPr>
          <p:cNvSpPr>
            <a:spLocks noGrp="1"/>
          </p:cNvSpPr>
          <p:nvPr>
            <p:ph type="dt" sz="half" idx="10"/>
          </p:nvPr>
        </p:nvSpPr>
        <p:spPr/>
        <p:txBody>
          <a:bodyPr/>
          <a:lstStyle>
            <a:lvl1pPr>
              <a:defRPr/>
            </a:lvl1pPr>
          </a:lstStyle>
          <a:p>
            <a:pPr>
              <a:defRPr/>
            </a:pPr>
            <a:fld id="{34DD7B65-178C-48B8-B842-6A72C7A2D8E2}" type="datetimeFigureOut">
              <a:rPr lang="de-AT"/>
              <a:pPr>
                <a:defRPr/>
              </a:pPr>
              <a:t>31.08.2023</a:t>
            </a:fld>
            <a:endParaRPr lang="de-AT"/>
          </a:p>
        </p:txBody>
      </p:sp>
      <p:sp>
        <p:nvSpPr>
          <p:cNvPr id="5" name="Fußzeilenplatzhalter 4">
            <a:extLst>
              <a:ext uri="{FF2B5EF4-FFF2-40B4-BE49-F238E27FC236}">
                <a16:creationId xmlns:a16="http://schemas.microsoft.com/office/drawing/2014/main" id="{AF2BCEE3-B789-9273-A876-FD565D04CC4C}"/>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F659894-097B-FDBD-E6BA-922315DDD91A}"/>
              </a:ext>
            </a:extLst>
          </p:cNvPr>
          <p:cNvSpPr>
            <a:spLocks noGrp="1"/>
          </p:cNvSpPr>
          <p:nvPr>
            <p:ph type="sldNum" sz="quarter" idx="12"/>
          </p:nvPr>
        </p:nvSpPr>
        <p:spPr/>
        <p:txBody>
          <a:bodyPr/>
          <a:lstStyle>
            <a:lvl1pPr>
              <a:defRPr/>
            </a:lvl1pPr>
          </a:lstStyle>
          <a:p>
            <a:pPr>
              <a:defRPr/>
            </a:pPr>
            <a:fld id="{3A8C129F-4EA7-452C-BD9C-7F134E83BDE9}" type="slidenum">
              <a:rPr lang="de-AT" altLang="de-DE"/>
              <a:pPr>
                <a:defRPr/>
              </a:pPr>
              <a:t>‹Nr.›</a:t>
            </a:fld>
            <a:endParaRPr lang="de-AT" altLang="de-DE"/>
          </a:p>
        </p:txBody>
      </p:sp>
    </p:spTree>
    <p:extLst>
      <p:ext uri="{BB962C8B-B14F-4D97-AF65-F5344CB8AC3E}">
        <p14:creationId xmlns:p14="http://schemas.microsoft.com/office/powerpoint/2010/main" val="2536091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AA5E2362-AAD8-206C-E374-D36D56F0D9D2}"/>
              </a:ext>
            </a:extLst>
          </p:cNvPr>
          <p:cNvSpPr>
            <a:spLocks noGrp="1"/>
          </p:cNvSpPr>
          <p:nvPr>
            <p:ph type="dt" sz="half" idx="10"/>
          </p:nvPr>
        </p:nvSpPr>
        <p:spPr/>
        <p:txBody>
          <a:bodyPr/>
          <a:lstStyle>
            <a:lvl1pPr>
              <a:defRPr/>
            </a:lvl1pPr>
          </a:lstStyle>
          <a:p>
            <a:pPr>
              <a:defRPr/>
            </a:pPr>
            <a:fld id="{FF3EBABE-DFC4-406A-8E2C-854F96615358}" type="datetimeFigureOut">
              <a:rPr lang="de-AT"/>
              <a:pPr>
                <a:defRPr/>
              </a:pPr>
              <a:t>31.08.2023</a:t>
            </a:fld>
            <a:endParaRPr lang="de-AT"/>
          </a:p>
        </p:txBody>
      </p:sp>
      <p:sp>
        <p:nvSpPr>
          <p:cNvPr id="5" name="Fußzeilenplatzhalter 4">
            <a:extLst>
              <a:ext uri="{FF2B5EF4-FFF2-40B4-BE49-F238E27FC236}">
                <a16:creationId xmlns:a16="http://schemas.microsoft.com/office/drawing/2014/main" id="{231A43DD-2699-6E84-6052-215DDB7302B8}"/>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724EE90-40B1-0B03-160F-355B2BCBFEE1}"/>
              </a:ext>
            </a:extLst>
          </p:cNvPr>
          <p:cNvSpPr>
            <a:spLocks noGrp="1"/>
          </p:cNvSpPr>
          <p:nvPr>
            <p:ph type="sldNum" sz="quarter" idx="12"/>
          </p:nvPr>
        </p:nvSpPr>
        <p:spPr/>
        <p:txBody>
          <a:bodyPr/>
          <a:lstStyle>
            <a:lvl1pPr>
              <a:defRPr/>
            </a:lvl1pPr>
          </a:lstStyle>
          <a:p>
            <a:pPr>
              <a:defRPr/>
            </a:pPr>
            <a:fld id="{02F4A8A5-9CB2-49CA-85D1-16CC59B0116B}" type="slidenum">
              <a:rPr lang="de-AT" altLang="de-DE"/>
              <a:pPr>
                <a:defRPr/>
              </a:pPr>
              <a:t>‹Nr.›</a:t>
            </a:fld>
            <a:endParaRPr lang="de-AT" altLang="de-DE"/>
          </a:p>
        </p:txBody>
      </p:sp>
    </p:spTree>
    <p:extLst>
      <p:ext uri="{BB962C8B-B14F-4D97-AF65-F5344CB8AC3E}">
        <p14:creationId xmlns:p14="http://schemas.microsoft.com/office/powerpoint/2010/main" val="3741894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D354D107-CC7E-206F-2173-BB5347F85B8A}"/>
              </a:ext>
            </a:extLst>
          </p:cNvPr>
          <p:cNvSpPr>
            <a:spLocks noGrp="1"/>
          </p:cNvSpPr>
          <p:nvPr>
            <p:ph type="dt" sz="half" idx="10"/>
          </p:nvPr>
        </p:nvSpPr>
        <p:spPr/>
        <p:txBody>
          <a:bodyPr/>
          <a:lstStyle>
            <a:lvl1pPr>
              <a:defRPr/>
            </a:lvl1pPr>
          </a:lstStyle>
          <a:p>
            <a:pPr>
              <a:defRPr/>
            </a:pPr>
            <a:fld id="{5F765AE5-74E8-405B-907A-12AC1EF8E8EB}" type="datetimeFigureOut">
              <a:rPr lang="de-AT"/>
              <a:pPr>
                <a:defRPr/>
              </a:pPr>
              <a:t>31.08.2023</a:t>
            </a:fld>
            <a:endParaRPr lang="de-AT"/>
          </a:p>
        </p:txBody>
      </p:sp>
      <p:sp>
        <p:nvSpPr>
          <p:cNvPr id="5" name="Fußzeilenplatzhalter 4">
            <a:extLst>
              <a:ext uri="{FF2B5EF4-FFF2-40B4-BE49-F238E27FC236}">
                <a16:creationId xmlns:a16="http://schemas.microsoft.com/office/drawing/2014/main" id="{AD9C7E9D-4C0F-60B9-F85E-84C2D93F2CC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1865FB2-90F4-149C-962E-67B35944E5BF}"/>
              </a:ext>
            </a:extLst>
          </p:cNvPr>
          <p:cNvSpPr>
            <a:spLocks noGrp="1"/>
          </p:cNvSpPr>
          <p:nvPr>
            <p:ph type="sldNum" sz="quarter" idx="12"/>
          </p:nvPr>
        </p:nvSpPr>
        <p:spPr/>
        <p:txBody>
          <a:bodyPr/>
          <a:lstStyle>
            <a:lvl1pPr>
              <a:defRPr/>
            </a:lvl1pPr>
          </a:lstStyle>
          <a:p>
            <a:pPr>
              <a:defRPr/>
            </a:pPr>
            <a:fld id="{CD652F9D-DE03-4379-9C10-39B4EB5DCE14}" type="slidenum">
              <a:rPr lang="de-AT" altLang="de-DE"/>
              <a:pPr>
                <a:defRPr/>
              </a:pPr>
              <a:t>‹Nr.›</a:t>
            </a:fld>
            <a:endParaRPr lang="de-AT" altLang="de-DE"/>
          </a:p>
        </p:txBody>
      </p:sp>
    </p:spTree>
    <p:extLst>
      <p:ext uri="{BB962C8B-B14F-4D97-AF65-F5344CB8AC3E}">
        <p14:creationId xmlns:p14="http://schemas.microsoft.com/office/powerpoint/2010/main" val="2775979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12756617-6798-CB52-8878-9196C75B7DA0}"/>
              </a:ext>
            </a:extLst>
          </p:cNvPr>
          <p:cNvSpPr>
            <a:spLocks noGrp="1"/>
          </p:cNvSpPr>
          <p:nvPr>
            <p:ph type="dt" sz="half" idx="10"/>
          </p:nvPr>
        </p:nvSpPr>
        <p:spPr/>
        <p:txBody>
          <a:bodyPr/>
          <a:lstStyle>
            <a:lvl1pPr>
              <a:defRPr/>
            </a:lvl1pPr>
          </a:lstStyle>
          <a:p>
            <a:pPr>
              <a:defRPr/>
            </a:pPr>
            <a:fld id="{7F74700E-2234-48E0-B61F-D736D459C9C9}" type="datetimeFigureOut">
              <a:rPr lang="de-AT"/>
              <a:pPr>
                <a:defRPr/>
              </a:pPr>
              <a:t>31.08.2023</a:t>
            </a:fld>
            <a:endParaRPr lang="de-AT"/>
          </a:p>
        </p:txBody>
      </p:sp>
      <p:sp>
        <p:nvSpPr>
          <p:cNvPr id="5" name="Fußzeilenplatzhalter 4">
            <a:extLst>
              <a:ext uri="{FF2B5EF4-FFF2-40B4-BE49-F238E27FC236}">
                <a16:creationId xmlns:a16="http://schemas.microsoft.com/office/drawing/2014/main" id="{4550C9CF-8D99-BBFF-9C43-148AFD719E2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BFB58C3-735F-7DC8-EBCC-FD9323CCAD08}"/>
              </a:ext>
            </a:extLst>
          </p:cNvPr>
          <p:cNvSpPr>
            <a:spLocks noGrp="1"/>
          </p:cNvSpPr>
          <p:nvPr>
            <p:ph type="sldNum" sz="quarter" idx="12"/>
          </p:nvPr>
        </p:nvSpPr>
        <p:spPr/>
        <p:txBody>
          <a:bodyPr/>
          <a:lstStyle>
            <a:lvl1pPr>
              <a:defRPr/>
            </a:lvl1pPr>
          </a:lstStyle>
          <a:p>
            <a:pPr>
              <a:defRPr/>
            </a:pPr>
            <a:fld id="{67097249-14C6-403A-B84D-06BB17111207}" type="slidenum">
              <a:rPr lang="de-AT" altLang="de-DE"/>
              <a:pPr>
                <a:defRPr/>
              </a:pPr>
              <a:t>‹Nr.›</a:t>
            </a:fld>
            <a:endParaRPr lang="de-AT" altLang="de-DE"/>
          </a:p>
        </p:txBody>
      </p:sp>
    </p:spTree>
    <p:extLst>
      <p:ext uri="{BB962C8B-B14F-4D97-AF65-F5344CB8AC3E}">
        <p14:creationId xmlns:p14="http://schemas.microsoft.com/office/powerpoint/2010/main" val="2058170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9B1244CD-0617-7081-8489-7E0F9D048A1F}"/>
              </a:ext>
            </a:extLst>
          </p:cNvPr>
          <p:cNvSpPr>
            <a:spLocks noGrp="1"/>
          </p:cNvSpPr>
          <p:nvPr>
            <p:ph type="dt" sz="half" idx="10"/>
          </p:nvPr>
        </p:nvSpPr>
        <p:spPr/>
        <p:txBody>
          <a:bodyPr/>
          <a:lstStyle>
            <a:lvl1pPr>
              <a:defRPr/>
            </a:lvl1pPr>
          </a:lstStyle>
          <a:p>
            <a:pPr>
              <a:defRPr/>
            </a:pPr>
            <a:fld id="{CD2D4058-D577-443B-AA22-3C2F8A0AE6C6}" type="datetimeFigureOut">
              <a:rPr lang="de-AT"/>
              <a:pPr>
                <a:defRPr/>
              </a:pPr>
              <a:t>31.08.2023</a:t>
            </a:fld>
            <a:endParaRPr lang="de-AT"/>
          </a:p>
        </p:txBody>
      </p:sp>
      <p:sp>
        <p:nvSpPr>
          <p:cNvPr id="6" name="Fußzeilenplatzhalter 4">
            <a:extLst>
              <a:ext uri="{FF2B5EF4-FFF2-40B4-BE49-F238E27FC236}">
                <a16:creationId xmlns:a16="http://schemas.microsoft.com/office/drawing/2014/main" id="{8266C983-A2BA-E10E-AD85-F25AFA177308}"/>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D40CF60-ACD0-B4A7-9484-E52479334BF9}"/>
              </a:ext>
            </a:extLst>
          </p:cNvPr>
          <p:cNvSpPr>
            <a:spLocks noGrp="1"/>
          </p:cNvSpPr>
          <p:nvPr>
            <p:ph type="sldNum" sz="quarter" idx="12"/>
          </p:nvPr>
        </p:nvSpPr>
        <p:spPr/>
        <p:txBody>
          <a:bodyPr/>
          <a:lstStyle>
            <a:lvl1pPr>
              <a:defRPr/>
            </a:lvl1pPr>
          </a:lstStyle>
          <a:p>
            <a:pPr>
              <a:defRPr/>
            </a:pPr>
            <a:fld id="{85B1F470-03E1-45E0-B321-8EAC961F6F23}" type="slidenum">
              <a:rPr lang="de-AT" altLang="de-DE"/>
              <a:pPr>
                <a:defRPr/>
              </a:pPr>
              <a:t>‹Nr.›</a:t>
            </a:fld>
            <a:endParaRPr lang="de-AT" altLang="de-DE"/>
          </a:p>
        </p:txBody>
      </p:sp>
    </p:spTree>
    <p:extLst>
      <p:ext uri="{BB962C8B-B14F-4D97-AF65-F5344CB8AC3E}">
        <p14:creationId xmlns:p14="http://schemas.microsoft.com/office/powerpoint/2010/main" val="564367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8210F70F-67B5-A433-59B5-1A9DB8ECE348}"/>
              </a:ext>
            </a:extLst>
          </p:cNvPr>
          <p:cNvSpPr>
            <a:spLocks noGrp="1"/>
          </p:cNvSpPr>
          <p:nvPr>
            <p:ph type="dt" sz="half" idx="10"/>
          </p:nvPr>
        </p:nvSpPr>
        <p:spPr/>
        <p:txBody>
          <a:bodyPr/>
          <a:lstStyle>
            <a:lvl1pPr>
              <a:defRPr/>
            </a:lvl1pPr>
          </a:lstStyle>
          <a:p>
            <a:pPr>
              <a:defRPr/>
            </a:pPr>
            <a:fld id="{551C9A08-A117-4A4D-9DE6-A59311540DFD}" type="datetimeFigureOut">
              <a:rPr lang="de-AT"/>
              <a:pPr>
                <a:defRPr/>
              </a:pPr>
              <a:t>31.08.2023</a:t>
            </a:fld>
            <a:endParaRPr lang="de-AT"/>
          </a:p>
        </p:txBody>
      </p:sp>
      <p:sp>
        <p:nvSpPr>
          <p:cNvPr id="8" name="Fußzeilenplatzhalter 4">
            <a:extLst>
              <a:ext uri="{FF2B5EF4-FFF2-40B4-BE49-F238E27FC236}">
                <a16:creationId xmlns:a16="http://schemas.microsoft.com/office/drawing/2014/main" id="{6612F3C0-4931-9731-55BD-71164881E1C2}"/>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B9A47814-06C8-597E-4D48-76B310F2F184}"/>
              </a:ext>
            </a:extLst>
          </p:cNvPr>
          <p:cNvSpPr>
            <a:spLocks noGrp="1"/>
          </p:cNvSpPr>
          <p:nvPr>
            <p:ph type="sldNum" sz="quarter" idx="12"/>
          </p:nvPr>
        </p:nvSpPr>
        <p:spPr/>
        <p:txBody>
          <a:bodyPr/>
          <a:lstStyle>
            <a:lvl1pPr>
              <a:defRPr/>
            </a:lvl1pPr>
          </a:lstStyle>
          <a:p>
            <a:pPr>
              <a:defRPr/>
            </a:pPr>
            <a:fld id="{5CE06AE4-E1AC-4772-AAC8-C47301FF1FEA}" type="slidenum">
              <a:rPr lang="de-AT" altLang="de-DE"/>
              <a:pPr>
                <a:defRPr/>
              </a:pPr>
              <a:t>‹Nr.›</a:t>
            </a:fld>
            <a:endParaRPr lang="de-AT" altLang="de-DE"/>
          </a:p>
        </p:txBody>
      </p:sp>
    </p:spTree>
    <p:extLst>
      <p:ext uri="{BB962C8B-B14F-4D97-AF65-F5344CB8AC3E}">
        <p14:creationId xmlns:p14="http://schemas.microsoft.com/office/powerpoint/2010/main" val="1206088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EF937D3F-3DED-D895-0DAF-34AEDC5CD3D2}"/>
              </a:ext>
            </a:extLst>
          </p:cNvPr>
          <p:cNvSpPr>
            <a:spLocks noGrp="1"/>
          </p:cNvSpPr>
          <p:nvPr>
            <p:ph type="dt" sz="half" idx="10"/>
          </p:nvPr>
        </p:nvSpPr>
        <p:spPr/>
        <p:txBody>
          <a:bodyPr/>
          <a:lstStyle>
            <a:lvl1pPr>
              <a:defRPr/>
            </a:lvl1pPr>
          </a:lstStyle>
          <a:p>
            <a:pPr>
              <a:defRPr/>
            </a:pPr>
            <a:fld id="{08D2F1E5-7109-4EDB-8AEE-7022B31A5F5A}" type="datetimeFigureOut">
              <a:rPr lang="de-AT"/>
              <a:pPr>
                <a:defRPr/>
              </a:pPr>
              <a:t>31.08.2023</a:t>
            </a:fld>
            <a:endParaRPr lang="de-AT"/>
          </a:p>
        </p:txBody>
      </p:sp>
      <p:sp>
        <p:nvSpPr>
          <p:cNvPr id="4" name="Fußzeilenplatzhalter 4">
            <a:extLst>
              <a:ext uri="{FF2B5EF4-FFF2-40B4-BE49-F238E27FC236}">
                <a16:creationId xmlns:a16="http://schemas.microsoft.com/office/drawing/2014/main" id="{D7696F85-86B2-3994-B23D-7C178EBD8221}"/>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2C9E4A48-E7D3-DE90-00C7-DDF6846F98F9}"/>
              </a:ext>
            </a:extLst>
          </p:cNvPr>
          <p:cNvSpPr>
            <a:spLocks noGrp="1"/>
          </p:cNvSpPr>
          <p:nvPr>
            <p:ph type="sldNum" sz="quarter" idx="12"/>
          </p:nvPr>
        </p:nvSpPr>
        <p:spPr/>
        <p:txBody>
          <a:bodyPr/>
          <a:lstStyle>
            <a:lvl1pPr>
              <a:defRPr/>
            </a:lvl1pPr>
          </a:lstStyle>
          <a:p>
            <a:pPr>
              <a:defRPr/>
            </a:pPr>
            <a:fld id="{EE9571C5-ED6B-46F9-A10E-C67C62BC2590}" type="slidenum">
              <a:rPr lang="de-AT" altLang="de-DE"/>
              <a:pPr>
                <a:defRPr/>
              </a:pPr>
              <a:t>‹Nr.›</a:t>
            </a:fld>
            <a:endParaRPr lang="de-AT" altLang="de-DE"/>
          </a:p>
        </p:txBody>
      </p:sp>
    </p:spTree>
    <p:extLst>
      <p:ext uri="{BB962C8B-B14F-4D97-AF65-F5344CB8AC3E}">
        <p14:creationId xmlns:p14="http://schemas.microsoft.com/office/powerpoint/2010/main" val="3000317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1B1F54F9-DC6B-F550-31EA-ADFC9AF3570B}"/>
              </a:ext>
            </a:extLst>
          </p:cNvPr>
          <p:cNvSpPr>
            <a:spLocks noGrp="1"/>
          </p:cNvSpPr>
          <p:nvPr>
            <p:ph type="dt" sz="half" idx="10"/>
          </p:nvPr>
        </p:nvSpPr>
        <p:spPr/>
        <p:txBody>
          <a:bodyPr/>
          <a:lstStyle>
            <a:lvl1pPr>
              <a:defRPr/>
            </a:lvl1pPr>
          </a:lstStyle>
          <a:p>
            <a:pPr>
              <a:defRPr/>
            </a:pPr>
            <a:fld id="{DA45E4F1-BDA5-475D-9020-F9513D19C1D1}" type="datetimeFigureOut">
              <a:rPr lang="de-AT"/>
              <a:pPr>
                <a:defRPr/>
              </a:pPr>
              <a:t>31.08.2023</a:t>
            </a:fld>
            <a:endParaRPr lang="de-AT"/>
          </a:p>
        </p:txBody>
      </p:sp>
      <p:sp>
        <p:nvSpPr>
          <p:cNvPr id="3" name="Fußzeilenplatzhalter 4">
            <a:extLst>
              <a:ext uri="{FF2B5EF4-FFF2-40B4-BE49-F238E27FC236}">
                <a16:creationId xmlns:a16="http://schemas.microsoft.com/office/drawing/2014/main" id="{33FA2EB8-93EB-484E-03C9-A1BFA438CAAE}"/>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2C064192-1DE2-C166-968A-C9660D539EED}"/>
              </a:ext>
            </a:extLst>
          </p:cNvPr>
          <p:cNvSpPr>
            <a:spLocks noGrp="1"/>
          </p:cNvSpPr>
          <p:nvPr>
            <p:ph type="sldNum" sz="quarter" idx="12"/>
          </p:nvPr>
        </p:nvSpPr>
        <p:spPr/>
        <p:txBody>
          <a:bodyPr/>
          <a:lstStyle>
            <a:lvl1pPr>
              <a:defRPr/>
            </a:lvl1pPr>
          </a:lstStyle>
          <a:p>
            <a:pPr>
              <a:defRPr/>
            </a:pPr>
            <a:fld id="{0D43B91E-07AF-4C17-B500-757E3F103DE6}" type="slidenum">
              <a:rPr lang="de-AT" altLang="de-DE"/>
              <a:pPr>
                <a:defRPr/>
              </a:pPr>
              <a:t>‹Nr.›</a:t>
            </a:fld>
            <a:endParaRPr lang="de-AT" altLang="de-DE"/>
          </a:p>
        </p:txBody>
      </p:sp>
    </p:spTree>
    <p:extLst>
      <p:ext uri="{BB962C8B-B14F-4D97-AF65-F5344CB8AC3E}">
        <p14:creationId xmlns:p14="http://schemas.microsoft.com/office/powerpoint/2010/main" val="4015070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F4B2369E-64D5-089F-020D-76F64D41A24C}"/>
              </a:ext>
            </a:extLst>
          </p:cNvPr>
          <p:cNvSpPr>
            <a:spLocks noGrp="1"/>
          </p:cNvSpPr>
          <p:nvPr>
            <p:ph type="dt" sz="half" idx="10"/>
          </p:nvPr>
        </p:nvSpPr>
        <p:spPr/>
        <p:txBody>
          <a:bodyPr/>
          <a:lstStyle>
            <a:lvl1pPr>
              <a:defRPr/>
            </a:lvl1pPr>
          </a:lstStyle>
          <a:p>
            <a:pPr>
              <a:defRPr/>
            </a:pPr>
            <a:fld id="{0A68B030-EDE7-452E-8BEF-72D612754585}" type="datetimeFigureOut">
              <a:rPr lang="de-AT"/>
              <a:pPr>
                <a:defRPr/>
              </a:pPr>
              <a:t>31.08.2023</a:t>
            </a:fld>
            <a:endParaRPr lang="de-AT"/>
          </a:p>
        </p:txBody>
      </p:sp>
      <p:sp>
        <p:nvSpPr>
          <p:cNvPr id="6" name="Fußzeilenplatzhalter 4">
            <a:extLst>
              <a:ext uri="{FF2B5EF4-FFF2-40B4-BE49-F238E27FC236}">
                <a16:creationId xmlns:a16="http://schemas.microsoft.com/office/drawing/2014/main" id="{83BB785D-8D20-92C9-4C61-4BEEAE5E1D03}"/>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74C40021-A76B-A605-B460-19994FB45D4F}"/>
              </a:ext>
            </a:extLst>
          </p:cNvPr>
          <p:cNvSpPr>
            <a:spLocks noGrp="1"/>
          </p:cNvSpPr>
          <p:nvPr>
            <p:ph type="sldNum" sz="quarter" idx="12"/>
          </p:nvPr>
        </p:nvSpPr>
        <p:spPr/>
        <p:txBody>
          <a:bodyPr/>
          <a:lstStyle>
            <a:lvl1pPr>
              <a:defRPr/>
            </a:lvl1pPr>
          </a:lstStyle>
          <a:p>
            <a:pPr>
              <a:defRPr/>
            </a:pPr>
            <a:fld id="{F4E38664-B32B-4103-BED1-BF86CB13FEAC}" type="slidenum">
              <a:rPr lang="de-AT" altLang="de-DE"/>
              <a:pPr>
                <a:defRPr/>
              </a:pPr>
              <a:t>‹Nr.›</a:t>
            </a:fld>
            <a:endParaRPr lang="de-AT" altLang="de-DE"/>
          </a:p>
        </p:txBody>
      </p:sp>
    </p:spTree>
    <p:extLst>
      <p:ext uri="{BB962C8B-B14F-4D97-AF65-F5344CB8AC3E}">
        <p14:creationId xmlns:p14="http://schemas.microsoft.com/office/powerpoint/2010/main" val="3856177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94000233-0B34-6B47-704D-55EBA72A7EA7}"/>
              </a:ext>
            </a:extLst>
          </p:cNvPr>
          <p:cNvSpPr>
            <a:spLocks noGrp="1"/>
          </p:cNvSpPr>
          <p:nvPr>
            <p:ph type="dt" sz="half" idx="10"/>
          </p:nvPr>
        </p:nvSpPr>
        <p:spPr/>
        <p:txBody>
          <a:bodyPr/>
          <a:lstStyle>
            <a:lvl1pPr>
              <a:defRPr/>
            </a:lvl1pPr>
          </a:lstStyle>
          <a:p>
            <a:pPr>
              <a:defRPr/>
            </a:pPr>
            <a:fld id="{DCCCD565-3C5E-4C89-9B40-97A985ADF8BE}" type="datetimeFigureOut">
              <a:rPr lang="de-AT"/>
              <a:pPr>
                <a:defRPr/>
              </a:pPr>
              <a:t>31.08.2023</a:t>
            </a:fld>
            <a:endParaRPr lang="de-AT"/>
          </a:p>
        </p:txBody>
      </p:sp>
      <p:sp>
        <p:nvSpPr>
          <p:cNvPr id="6" name="Fußzeilenplatzhalter 4">
            <a:extLst>
              <a:ext uri="{FF2B5EF4-FFF2-40B4-BE49-F238E27FC236}">
                <a16:creationId xmlns:a16="http://schemas.microsoft.com/office/drawing/2014/main" id="{D2523516-3613-419D-B6EB-FE00D8EF4B6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965B1C8-D23A-CB0B-5D40-5AE6D8F49CC6}"/>
              </a:ext>
            </a:extLst>
          </p:cNvPr>
          <p:cNvSpPr>
            <a:spLocks noGrp="1"/>
          </p:cNvSpPr>
          <p:nvPr>
            <p:ph type="sldNum" sz="quarter" idx="12"/>
          </p:nvPr>
        </p:nvSpPr>
        <p:spPr/>
        <p:txBody>
          <a:bodyPr/>
          <a:lstStyle>
            <a:lvl1pPr>
              <a:defRPr/>
            </a:lvl1pPr>
          </a:lstStyle>
          <a:p>
            <a:pPr>
              <a:defRPr/>
            </a:pPr>
            <a:fld id="{93F7509F-7A76-4263-A08F-914018BCADBD}" type="slidenum">
              <a:rPr lang="de-AT" altLang="de-DE"/>
              <a:pPr>
                <a:defRPr/>
              </a:pPr>
              <a:t>‹Nr.›</a:t>
            </a:fld>
            <a:endParaRPr lang="de-AT" altLang="de-DE"/>
          </a:p>
        </p:txBody>
      </p:sp>
    </p:spTree>
    <p:extLst>
      <p:ext uri="{BB962C8B-B14F-4D97-AF65-F5344CB8AC3E}">
        <p14:creationId xmlns:p14="http://schemas.microsoft.com/office/powerpoint/2010/main" val="42893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1B6E0D72-E843-6D51-5F14-C617A6DDE16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F9198789-20D7-A38C-BFDD-73D0002DF1AA}"/>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1664D21A-CB4B-B74B-736B-23CF6DCFDA0C}"/>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F3CB6251-5CCC-5790-9712-641A3CA8D74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6CF8E199-0BB3-44CE-B7BC-058469B29664}" type="datetimeFigureOut">
              <a:rPr lang="de-AT"/>
              <a:pPr>
                <a:defRPr/>
              </a:pPr>
              <a:t>31.08.2023</a:t>
            </a:fld>
            <a:endParaRPr lang="de-AT"/>
          </a:p>
        </p:txBody>
      </p:sp>
      <p:sp>
        <p:nvSpPr>
          <p:cNvPr id="5" name="Fußzeilenplatzhalter 4">
            <a:extLst>
              <a:ext uri="{FF2B5EF4-FFF2-40B4-BE49-F238E27FC236}">
                <a16:creationId xmlns:a16="http://schemas.microsoft.com/office/drawing/2014/main" id="{BB20F571-6599-20E8-51C5-7CD23584B4D2}"/>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399FD171-D0E9-5A53-23D3-8045BF9747E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7FC08850-2228-4C1A-BDB7-3B6265BE6A1E}" type="slidenum">
              <a:rPr lang="de-AT" altLang="de-DE"/>
              <a:pPr>
                <a:defRPr/>
              </a:pPr>
              <a:t>‹Nr.›</a:t>
            </a:fld>
            <a:endParaRPr lang="de-AT" altLang="de-DE"/>
          </a:p>
        </p:txBody>
      </p:sp>
      <p:pic>
        <p:nvPicPr>
          <p:cNvPr id="1032" name="Picture 19">
            <a:extLst>
              <a:ext uri="{FF2B5EF4-FFF2-40B4-BE49-F238E27FC236}">
                <a16:creationId xmlns:a16="http://schemas.microsoft.com/office/drawing/2014/main" id="{0DAE29C3-C9F3-F905-BFE5-E2098E7488DE}"/>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A299774F-9F83-A9F0-6AE4-31970866510F}"/>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7D4F932A-B9B3-16FA-6940-D13FAED356A0}"/>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a:t>
            </a:r>
            <a:r>
              <a:rPr lang="de-DE" altLang="de-DE" sz="1000">
                <a:solidFill>
                  <a:srgbClr val="333333"/>
                </a:solidFill>
                <a:latin typeface="Syntax LT Std" pitchFamily="34" charset="0"/>
                <a:cs typeface="Arial" charset="0"/>
              </a:rPr>
              <a:t>Wien 2024</a:t>
            </a:r>
            <a:endParaRPr lang="de-DE" altLang="de-DE" sz="1000" dirty="0">
              <a:solidFill>
                <a:srgbClr val="333333"/>
              </a:solidFill>
              <a:latin typeface="Syntax LT Std" pitchFamily="34" charset="0"/>
              <a:cs typeface="Arial" charset="0"/>
            </a:endParaRPr>
          </a:p>
        </p:txBody>
      </p:sp>
      <p:pic>
        <p:nvPicPr>
          <p:cNvPr id="2" name="Picture 13" descr="I:\500-vs_hs\Aushilfen\___Carina\Unterwegs\uw1_schriftzug_weiss.gif">
            <a:extLst>
              <a:ext uri="{FF2B5EF4-FFF2-40B4-BE49-F238E27FC236}">
                <a16:creationId xmlns:a16="http://schemas.microsoft.com/office/drawing/2014/main" id="{D59549CD-2591-ECAB-2133-02016C903A6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CE0A1B67-5B25-B1A4-7FC4-EE02E7A44A2F}"/>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a:solidFill>
                  <a:schemeClr val="bg1"/>
                </a:solidFill>
                <a:latin typeface="PoloBasisTB" pitchFamily="50" charset="0"/>
              </a:rPr>
              <a:t>2</a:t>
            </a:r>
          </a:p>
        </p:txBody>
      </p:sp>
    </p:spTree>
  </p:cSld>
  <p:clrMap bg1="lt1" tx1="dk1" bg2="lt2" tx2="dk2" accent1="accent1" accent2="accent2" accent3="accent3" accent4="accent4" accent5="accent5" accent6="accent6" hlink="hlink" folHlink="folHlink"/>
  <p:sldLayoutIdLst>
    <p:sldLayoutId id="2147483959"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1017A0-8483-8421-1097-A2BA831DB6AD}"/>
              </a:ext>
            </a:extLst>
          </p:cNvPr>
          <p:cNvSpPr>
            <a:spLocks noGrp="1"/>
          </p:cNvSpPr>
          <p:nvPr>
            <p:ph type="title"/>
          </p:nvPr>
        </p:nvSpPr>
        <p:spPr>
          <a:xfrm>
            <a:off x="468313" y="2513013"/>
            <a:ext cx="8229600" cy="646112"/>
          </a:xfrm>
        </p:spPr>
        <p:txBody>
          <a:bodyPr/>
          <a:lstStyle/>
          <a:p>
            <a:r>
              <a:rPr lang="de-AT" altLang="de-DE" sz="3600"/>
              <a:t>Probleme der Stromgewinnung</a:t>
            </a:r>
            <a:endParaRPr lang="de-AT" altLang="de-DE" sz="32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409820-5269-9E2C-1F14-D26D834B99C5}"/>
              </a:ext>
            </a:extLst>
          </p:cNvPr>
          <p:cNvSpPr>
            <a:spLocks noGrp="1"/>
          </p:cNvSpPr>
          <p:nvPr>
            <p:ph type="title"/>
          </p:nvPr>
        </p:nvSpPr>
        <p:spPr>
          <a:xfrm>
            <a:off x="401638" y="765175"/>
            <a:ext cx="8229600" cy="576263"/>
          </a:xfrm>
        </p:spPr>
        <p:txBody>
          <a:bodyPr/>
          <a:lstStyle/>
          <a:p>
            <a:r>
              <a:rPr lang="de-AT" altLang="de-DE"/>
              <a:t>Probleme der Stromgewinnung</a:t>
            </a:r>
          </a:p>
        </p:txBody>
      </p:sp>
      <p:pic>
        <p:nvPicPr>
          <p:cNvPr id="3" name="Picture 48">
            <a:extLst>
              <a:ext uri="{FF2B5EF4-FFF2-40B4-BE49-F238E27FC236}">
                <a16:creationId xmlns:a16="http://schemas.microsoft.com/office/drawing/2014/main" id="{DC342168-C3A9-02B2-B5D6-E3BC9279EA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825" y="1844675"/>
            <a:ext cx="8435975" cy="331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49810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0F8BF4-3E07-E34B-DC9F-3C95A50D12CA}"/>
              </a:ext>
            </a:extLst>
          </p:cNvPr>
          <p:cNvSpPr>
            <a:spLocks noGrp="1"/>
          </p:cNvSpPr>
          <p:nvPr>
            <p:ph type="title"/>
          </p:nvPr>
        </p:nvSpPr>
        <p:spPr>
          <a:xfrm>
            <a:off x="401638" y="765175"/>
            <a:ext cx="8229600" cy="576263"/>
          </a:xfrm>
        </p:spPr>
        <p:txBody>
          <a:bodyPr/>
          <a:lstStyle/>
          <a:p>
            <a:r>
              <a:rPr lang="de-AT" altLang="de-DE"/>
              <a:t>Probleme der Stromgewinnung</a:t>
            </a:r>
          </a:p>
        </p:txBody>
      </p:sp>
      <p:pic>
        <p:nvPicPr>
          <p:cNvPr id="3" name="Picture 48">
            <a:extLst>
              <a:ext uri="{FF2B5EF4-FFF2-40B4-BE49-F238E27FC236}">
                <a16:creationId xmlns:a16="http://schemas.microsoft.com/office/drawing/2014/main" id="{9C287195-A4EE-4E13-D5CA-465B61CB31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411288"/>
            <a:ext cx="7980363" cy="313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feld 49">
            <a:extLst>
              <a:ext uri="{FF2B5EF4-FFF2-40B4-BE49-F238E27FC236}">
                <a16:creationId xmlns:a16="http://schemas.microsoft.com/office/drawing/2014/main" id="{1E7E5A91-B876-0AD5-12C4-EAE9A82C4A95}"/>
              </a:ext>
            </a:extLst>
          </p:cNvPr>
          <p:cNvSpPr txBox="1">
            <a:spLocks noChangeArrowheads="1"/>
          </p:cNvSpPr>
          <p:nvPr/>
        </p:nvSpPr>
        <p:spPr bwMode="auto">
          <a:xfrm>
            <a:off x="900113" y="4652963"/>
            <a:ext cx="46069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600" b="0">
                <a:solidFill>
                  <a:srgbClr val="000000"/>
                </a:solidFill>
                <a:latin typeface="Arial" panose="020B0604020202020204" pitchFamily="34" charset="0"/>
              </a:rPr>
              <a:t>Starkstromleitungen durchziehen die Landschaft.</a:t>
            </a:r>
          </a:p>
        </p:txBody>
      </p:sp>
      <p:sp>
        <p:nvSpPr>
          <p:cNvPr id="5" name="Textfeld 50">
            <a:extLst>
              <a:ext uri="{FF2B5EF4-FFF2-40B4-BE49-F238E27FC236}">
                <a16:creationId xmlns:a16="http://schemas.microsoft.com/office/drawing/2014/main" id="{10995FB3-AB60-0969-CE7E-F0F702854322}"/>
              </a:ext>
            </a:extLst>
          </p:cNvPr>
          <p:cNvSpPr txBox="1">
            <a:spLocks noChangeArrowheads="1"/>
          </p:cNvSpPr>
          <p:nvPr/>
        </p:nvSpPr>
        <p:spPr bwMode="auto">
          <a:xfrm>
            <a:off x="900113" y="5445125"/>
            <a:ext cx="65405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600" b="0">
                <a:solidFill>
                  <a:srgbClr val="000000"/>
                </a:solidFill>
                <a:latin typeface="Arial" panose="020B0604020202020204" pitchFamily="34" charset="0"/>
              </a:rPr>
              <a:t>Besonders in Wohngebieten können Starkstromleitungen störend sein.</a:t>
            </a:r>
          </a:p>
        </p:txBody>
      </p:sp>
      <p:sp>
        <p:nvSpPr>
          <p:cNvPr id="6" name="Textfeld 51">
            <a:extLst>
              <a:ext uri="{FF2B5EF4-FFF2-40B4-BE49-F238E27FC236}">
                <a16:creationId xmlns:a16="http://schemas.microsoft.com/office/drawing/2014/main" id="{DE40D0E0-19FB-C276-BBF4-CF77EAF13FD0}"/>
              </a:ext>
            </a:extLst>
          </p:cNvPr>
          <p:cNvSpPr txBox="1">
            <a:spLocks noChangeArrowheads="1"/>
          </p:cNvSpPr>
          <p:nvPr/>
        </p:nvSpPr>
        <p:spPr bwMode="auto">
          <a:xfrm>
            <a:off x="900113" y="5049838"/>
            <a:ext cx="72485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600" b="0">
                <a:solidFill>
                  <a:srgbClr val="000000"/>
                </a:solidFill>
                <a:latin typeface="Arial" panose="020B0604020202020204" pitchFamily="34" charset="0"/>
              </a:rPr>
              <a:t>Durch das Absinken des Grundwasserspiegels verschwinden Aulandschaften.</a:t>
            </a:r>
          </a:p>
        </p:txBody>
      </p:sp>
      <p:sp>
        <p:nvSpPr>
          <p:cNvPr id="7" name="Textfeld 55">
            <a:extLst>
              <a:ext uri="{FF2B5EF4-FFF2-40B4-BE49-F238E27FC236}">
                <a16:creationId xmlns:a16="http://schemas.microsoft.com/office/drawing/2014/main" id="{F2EE4DEF-1236-55F9-1055-5B85A693ED24}"/>
              </a:ext>
            </a:extLst>
          </p:cNvPr>
          <p:cNvSpPr txBox="1">
            <a:spLocks noChangeArrowheads="1"/>
          </p:cNvSpPr>
          <p:nvPr/>
        </p:nvSpPr>
        <p:spPr bwMode="auto">
          <a:xfrm>
            <a:off x="900113" y="5842000"/>
            <a:ext cx="72278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600" b="0">
                <a:solidFill>
                  <a:srgbClr val="000000"/>
                </a:solidFill>
                <a:latin typeface="Arial" panose="020B0604020202020204" pitchFamily="34" charset="0"/>
              </a:rPr>
              <a:t>Flüsse werden reguliert, viele Tiere und Pflanzen verlieren ihren Lebensraum.</a:t>
            </a:r>
          </a:p>
        </p:txBody>
      </p:sp>
      <p:sp>
        <p:nvSpPr>
          <p:cNvPr id="8" name="Textfeld 56">
            <a:extLst>
              <a:ext uri="{FF2B5EF4-FFF2-40B4-BE49-F238E27FC236}">
                <a16:creationId xmlns:a16="http://schemas.microsoft.com/office/drawing/2014/main" id="{72D46E0A-0903-D3FE-6302-E4658C12C626}"/>
              </a:ext>
            </a:extLst>
          </p:cNvPr>
          <p:cNvSpPr txBox="1">
            <a:spLocks noChangeArrowheads="1"/>
          </p:cNvSpPr>
          <p:nvPr/>
        </p:nvSpPr>
        <p:spPr bwMode="auto">
          <a:xfrm>
            <a:off x="900113" y="6237288"/>
            <a:ext cx="543083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600" b="0">
                <a:solidFill>
                  <a:srgbClr val="000000"/>
                </a:solidFill>
                <a:latin typeface="Arial" panose="020B0604020202020204" pitchFamily="34" charset="0"/>
              </a:rPr>
              <a:t>Krafthaus und Staumauer verändern das Landschaftsbild.</a:t>
            </a:r>
          </a:p>
        </p:txBody>
      </p:sp>
      <p:grpSp>
        <p:nvGrpSpPr>
          <p:cNvPr id="9" name="Gruppieren 58">
            <a:extLst>
              <a:ext uri="{FF2B5EF4-FFF2-40B4-BE49-F238E27FC236}">
                <a16:creationId xmlns:a16="http://schemas.microsoft.com/office/drawing/2014/main" id="{6C935181-4291-7F4A-F3C2-43390FF89B8D}"/>
              </a:ext>
            </a:extLst>
          </p:cNvPr>
          <p:cNvGrpSpPr>
            <a:grpSpLocks/>
          </p:cNvGrpSpPr>
          <p:nvPr/>
        </p:nvGrpSpPr>
        <p:grpSpPr bwMode="auto">
          <a:xfrm>
            <a:off x="539750" y="4652963"/>
            <a:ext cx="288925" cy="338137"/>
            <a:chOff x="6588125" y="4556125"/>
            <a:chExt cx="288925" cy="338138"/>
          </a:xfrm>
        </p:grpSpPr>
        <p:sp>
          <p:nvSpPr>
            <p:cNvPr id="10" name="Ellipse 53">
              <a:extLst>
                <a:ext uri="{FF2B5EF4-FFF2-40B4-BE49-F238E27FC236}">
                  <a16:creationId xmlns:a16="http://schemas.microsoft.com/office/drawing/2014/main" id="{05EA5A99-9B5D-DD13-442C-142D3EA50AE4}"/>
                </a:ext>
              </a:extLst>
            </p:cNvPr>
            <p:cNvSpPr>
              <a:spLocks noChangeArrowheads="1"/>
            </p:cNvSpPr>
            <p:nvPr/>
          </p:nvSpPr>
          <p:spPr bwMode="auto">
            <a:xfrm>
              <a:off x="6588125" y="4581525"/>
              <a:ext cx="287338" cy="287338"/>
            </a:xfrm>
            <a:prstGeom prst="ellipse">
              <a:avLst/>
            </a:prstGeom>
            <a:solidFill>
              <a:srgbClr val="FFFFFF">
                <a:alpha val="70195"/>
              </a:srgbClr>
            </a:solidFill>
            <a:ln w="9525" algn="ctr">
              <a:solidFill>
                <a:srgbClr val="000000"/>
              </a:solidFill>
              <a:round/>
              <a:headEnd/>
              <a:tailEnd/>
            </a:ln>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Clr>
                  <a:schemeClr val="hlink"/>
                </a:buClr>
                <a:buFont typeface="Wingdings" panose="05000000000000000000" pitchFamily="2" charset="2"/>
                <a:buNone/>
              </a:pPr>
              <a:endParaRPr lang="de-DE" altLang="de-DE" b="0">
                <a:solidFill>
                  <a:srgbClr val="000000"/>
                </a:solidFill>
                <a:latin typeface="Arial" panose="020B0604020202020204" pitchFamily="34" charset="0"/>
              </a:endParaRPr>
            </a:p>
          </p:txBody>
        </p:sp>
        <p:sp>
          <p:nvSpPr>
            <p:cNvPr id="11" name="Textfeld 39">
              <a:extLst>
                <a:ext uri="{FF2B5EF4-FFF2-40B4-BE49-F238E27FC236}">
                  <a16:creationId xmlns:a16="http://schemas.microsoft.com/office/drawing/2014/main" id="{F07E6B37-34A7-5CD5-2070-E70243F2BE57}"/>
                </a:ext>
              </a:extLst>
            </p:cNvPr>
            <p:cNvSpPr txBox="1">
              <a:spLocks noChangeArrowheads="1"/>
            </p:cNvSpPr>
            <p:nvPr/>
          </p:nvSpPr>
          <p:spPr bwMode="auto">
            <a:xfrm>
              <a:off x="6588125" y="4556125"/>
              <a:ext cx="2889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DE" altLang="de-DE" sz="1600" b="0">
                  <a:solidFill>
                    <a:srgbClr val="000000"/>
                  </a:solidFill>
                  <a:latin typeface="Arial" panose="020B0604020202020204" pitchFamily="34" charset="0"/>
                </a:rPr>
                <a:t>1</a:t>
              </a:r>
            </a:p>
          </p:txBody>
        </p:sp>
      </p:grpSp>
      <p:grpSp>
        <p:nvGrpSpPr>
          <p:cNvPr id="12" name="Gruppieren 61">
            <a:extLst>
              <a:ext uri="{FF2B5EF4-FFF2-40B4-BE49-F238E27FC236}">
                <a16:creationId xmlns:a16="http://schemas.microsoft.com/office/drawing/2014/main" id="{9FC9CD70-70D1-3476-3A8D-154EF5DB9E84}"/>
              </a:ext>
            </a:extLst>
          </p:cNvPr>
          <p:cNvGrpSpPr>
            <a:grpSpLocks/>
          </p:cNvGrpSpPr>
          <p:nvPr/>
        </p:nvGrpSpPr>
        <p:grpSpPr bwMode="auto">
          <a:xfrm>
            <a:off x="539750" y="5049838"/>
            <a:ext cx="288925" cy="338137"/>
            <a:chOff x="6588125" y="4556125"/>
            <a:chExt cx="288925" cy="338138"/>
          </a:xfrm>
        </p:grpSpPr>
        <p:sp>
          <p:nvSpPr>
            <p:cNvPr id="13" name="Ellipse 53">
              <a:extLst>
                <a:ext uri="{FF2B5EF4-FFF2-40B4-BE49-F238E27FC236}">
                  <a16:creationId xmlns:a16="http://schemas.microsoft.com/office/drawing/2014/main" id="{90DEFF82-3F7E-3C98-6351-CCCB53CBA77E}"/>
                </a:ext>
              </a:extLst>
            </p:cNvPr>
            <p:cNvSpPr>
              <a:spLocks noChangeArrowheads="1"/>
            </p:cNvSpPr>
            <p:nvPr/>
          </p:nvSpPr>
          <p:spPr bwMode="auto">
            <a:xfrm>
              <a:off x="6588125" y="4581525"/>
              <a:ext cx="287338" cy="287338"/>
            </a:xfrm>
            <a:prstGeom prst="ellipse">
              <a:avLst/>
            </a:prstGeom>
            <a:solidFill>
              <a:srgbClr val="FFFFFF">
                <a:alpha val="70195"/>
              </a:srgbClr>
            </a:solidFill>
            <a:ln w="9525" algn="ctr">
              <a:solidFill>
                <a:srgbClr val="000000"/>
              </a:solidFill>
              <a:round/>
              <a:headEnd/>
              <a:tailEnd/>
            </a:ln>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Clr>
                  <a:schemeClr val="hlink"/>
                </a:buClr>
                <a:buFont typeface="Wingdings" panose="05000000000000000000" pitchFamily="2" charset="2"/>
                <a:buNone/>
              </a:pPr>
              <a:endParaRPr lang="de-DE" altLang="de-DE" b="0">
                <a:solidFill>
                  <a:srgbClr val="000000"/>
                </a:solidFill>
                <a:latin typeface="Arial" panose="020B0604020202020204" pitchFamily="34" charset="0"/>
              </a:endParaRPr>
            </a:p>
          </p:txBody>
        </p:sp>
        <p:sp>
          <p:nvSpPr>
            <p:cNvPr id="14" name="Textfeld 39">
              <a:extLst>
                <a:ext uri="{FF2B5EF4-FFF2-40B4-BE49-F238E27FC236}">
                  <a16:creationId xmlns:a16="http://schemas.microsoft.com/office/drawing/2014/main" id="{6971B676-1ED4-E26F-372B-5722428E83CB}"/>
                </a:ext>
              </a:extLst>
            </p:cNvPr>
            <p:cNvSpPr txBox="1">
              <a:spLocks noChangeArrowheads="1"/>
            </p:cNvSpPr>
            <p:nvPr/>
          </p:nvSpPr>
          <p:spPr bwMode="auto">
            <a:xfrm>
              <a:off x="6588125" y="4556125"/>
              <a:ext cx="2889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DE" altLang="de-DE" sz="1600" b="0">
                  <a:solidFill>
                    <a:srgbClr val="000000"/>
                  </a:solidFill>
                  <a:latin typeface="Arial" panose="020B0604020202020204" pitchFamily="34" charset="0"/>
                </a:rPr>
                <a:t>2</a:t>
              </a:r>
            </a:p>
          </p:txBody>
        </p:sp>
      </p:grpSp>
      <p:grpSp>
        <p:nvGrpSpPr>
          <p:cNvPr id="15" name="Gruppieren 64">
            <a:extLst>
              <a:ext uri="{FF2B5EF4-FFF2-40B4-BE49-F238E27FC236}">
                <a16:creationId xmlns:a16="http://schemas.microsoft.com/office/drawing/2014/main" id="{3C246671-EC5D-0731-1062-D9C093FCF699}"/>
              </a:ext>
            </a:extLst>
          </p:cNvPr>
          <p:cNvGrpSpPr>
            <a:grpSpLocks/>
          </p:cNvGrpSpPr>
          <p:nvPr/>
        </p:nvGrpSpPr>
        <p:grpSpPr bwMode="auto">
          <a:xfrm>
            <a:off x="539750" y="5445125"/>
            <a:ext cx="288925" cy="338138"/>
            <a:chOff x="6588125" y="4556125"/>
            <a:chExt cx="288925" cy="338138"/>
          </a:xfrm>
        </p:grpSpPr>
        <p:sp>
          <p:nvSpPr>
            <p:cNvPr id="16" name="Ellipse 53">
              <a:extLst>
                <a:ext uri="{FF2B5EF4-FFF2-40B4-BE49-F238E27FC236}">
                  <a16:creationId xmlns:a16="http://schemas.microsoft.com/office/drawing/2014/main" id="{E866FCB0-930F-6E5B-6683-8EE9C2A8F794}"/>
                </a:ext>
              </a:extLst>
            </p:cNvPr>
            <p:cNvSpPr>
              <a:spLocks noChangeArrowheads="1"/>
            </p:cNvSpPr>
            <p:nvPr/>
          </p:nvSpPr>
          <p:spPr bwMode="auto">
            <a:xfrm>
              <a:off x="6588125" y="4581525"/>
              <a:ext cx="287338" cy="287338"/>
            </a:xfrm>
            <a:prstGeom prst="ellipse">
              <a:avLst/>
            </a:prstGeom>
            <a:solidFill>
              <a:srgbClr val="FFFFFF">
                <a:alpha val="70195"/>
              </a:srgbClr>
            </a:solidFill>
            <a:ln w="9525" algn="ctr">
              <a:solidFill>
                <a:srgbClr val="000000"/>
              </a:solidFill>
              <a:round/>
              <a:headEnd/>
              <a:tailEnd/>
            </a:ln>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Clr>
                  <a:schemeClr val="hlink"/>
                </a:buClr>
                <a:buFont typeface="Wingdings" panose="05000000000000000000" pitchFamily="2" charset="2"/>
                <a:buNone/>
              </a:pPr>
              <a:endParaRPr lang="de-DE" altLang="de-DE" b="0">
                <a:solidFill>
                  <a:srgbClr val="000000"/>
                </a:solidFill>
                <a:latin typeface="Arial" panose="020B0604020202020204" pitchFamily="34" charset="0"/>
              </a:endParaRPr>
            </a:p>
          </p:txBody>
        </p:sp>
        <p:sp>
          <p:nvSpPr>
            <p:cNvPr id="17" name="Textfeld 39">
              <a:extLst>
                <a:ext uri="{FF2B5EF4-FFF2-40B4-BE49-F238E27FC236}">
                  <a16:creationId xmlns:a16="http://schemas.microsoft.com/office/drawing/2014/main" id="{5D885C19-D80B-3AC1-D075-28138F6EF1D6}"/>
                </a:ext>
              </a:extLst>
            </p:cNvPr>
            <p:cNvSpPr txBox="1">
              <a:spLocks noChangeArrowheads="1"/>
            </p:cNvSpPr>
            <p:nvPr/>
          </p:nvSpPr>
          <p:spPr bwMode="auto">
            <a:xfrm>
              <a:off x="6588125" y="4556125"/>
              <a:ext cx="2889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DE" altLang="de-DE" sz="1600" b="0">
                  <a:solidFill>
                    <a:srgbClr val="000000"/>
                  </a:solidFill>
                  <a:latin typeface="Arial" panose="020B0604020202020204" pitchFamily="34" charset="0"/>
                </a:rPr>
                <a:t>3</a:t>
              </a:r>
            </a:p>
          </p:txBody>
        </p:sp>
      </p:grpSp>
      <p:grpSp>
        <p:nvGrpSpPr>
          <p:cNvPr id="18" name="Gruppieren 68">
            <a:extLst>
              <a:ext uri="{FF2B5EF4-FFF2-40B4-BE49-F238E27FC236}">
                <a16:creationId xmlns:a16="http://schemas.microsoft.com/office/drawing/2014/main" id="{18DB24B5-9131-B23B-C197-6E6EBA6252CD}"/>
              </a:ext>
            </a:extLst>
          </p:cNvPr>
          <p:cNvGrpSpPr>
            <a:grpSpLocks/>
          </p:cNvGrpSpPr>
          <p:nvPr/>
        </p:nvGrpSpPr>
        <p:grpSpPr bwMode="auto">
          <a:xfrm>
            <a:off x="539750" y="5842000"/>
            <a:ext cx="288925" cy="338138"/>
            <a:chOff x="6588125" y="4556125"/>
            <a:chExt cx="288925" cy="338138"/>
          </a:xfrm>
        </p:grpSpPr>
        <p:sp>
          <p:nvSpPr>
            <p:cNvPr id="19" name="Ellipse 53">
              <a:extLst>
                <a:ext uri="{FF2B5EF4-FFF2-40B4-BE49-F238E27FC236}">
                  <a16:creationId xmlns:a16="http://schemas.microsoft.com/office/drawing/2014/main" id="{79FFEF81-3DB3-44E7-3B61-631589AA864F}"/>
                </a:ext>
              </a:extLst>
            </p:cNvPr>
            <p:cNvSpPr>
              <a:spLocks noChangeArrowheads="1"/>
            </p:cNvSpPr>
            <p:nvPr/>
          </p:nvSpPr>
          <p:spPr bwMode="auto">
            <a:xfrm>
              <a:off x="6588125" y="4581525"/>
              <a:ext cx="287338" cy="287338"/>
            </a:xfrm>
            <a:prstGeom prst="ellipse">
              <a:avLst/>
            </a:prstGeom>
            <a:solidFill>
              <a:srgbClr val="FFFFFF">
                <a:alpha val="70195"/>
              </a:srgbClr>
            </a:solidFill>
            <a:ln w="9525" algn="ctr">
              <a:solidFill>
                <a:srgbClr val="000000"/>
              </a:solidFill>
              <a:round/>
              <a:headEnd/>
              <a:tailEnd/>
            </a:ln>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Clr>
                  <a:schemeClr val="hlink"/>
                </a:buClr>
                <a:buFont typeface="Wingdings" panose="05000000000000000000" pitchFamily="2" charset="2"/>
                <a:buNone/>
              </a:pPr>
              <a:endParaRPr lang="de-DE" altLang="de-DE" b="0">
                <a:solidFill>
                  <a:srgbClr val="000000"/>
                </a:solidFill>
                <a:latin typeface="Arial" panose="020B0604020202020204" pitchFamily="34" charset="0"/>
              </a:endParaRPr>
            </a:p>
          </p:txBody>
        </p:sp>
        <p:sp>
          <p:nvSpPr>
            <p:cNvPr id="20" name="Textfeld 39">
              <a:extLst>
                <a:ext uri="{FF2B5EF4-FFF2-40B4-BE49-F238E27FC236}">
                  <a16:creationId xmlns:a16="http://schemas.microsoft.com/office/drawing/2014/main" id="{6F3F428C-4845-6A82-CBF8-D21A6CDB1D05}"/>
                </a:ext>
              </a:extLst>
            </p:cNvPr>
            <p:cNvSpPr txBox="1">
              <a:spLocks noChangeArrowheads="1"/>
            </p:cNvSpPr>
            <p:nvPr/>
          </p:nvSpPr>
          <p:spPr bwMode="auto">
            <a:xfrm>
              <a:off x="6588125" y="4556125"/>
              <a:ext cx="2889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DE" altLang="de-DE" sz="1600" b="0">
                  <a:solidFill>
                    <a:srgbClr val="000000"/>
                  </a:solidFill>
                  <a:latin typeface="Arial" panose="020B0604020202020204" pitchFamily="34" charset="0"/>
                </a:rPr>
                <a:t>4</a:t>
              </a:r>
            </a:p>
          </p:txBody>
        </p:sp>
      </p:grpSp>
      <p:grpSp>
        <p:nvGrpSpPr>
          <p:cNvPr id="21" name="Gruppieren 71">
            <a:extLst>
              <a:ext uri="{FF2B5EF4-FFF2-40B4-BE49-F238E27FC236}">
                <a16:creationId xmlns:a16="http://schemas.microsoft.com/office/drawing/2014/main" id="{081A5A1A-8F58-00DD-63C0-36F91D8BF4FB}"/>
              </a:ext>
            </a:extLst>
          </p:cNvPr>
          <p:cNvGrpSpPr>
            <a:grpSpLocks/>
          </p:cNvGrpSpPr>
          <p:nvPr/>
        </p:nvGrpSpPr>
        <p:grpSpPr bwMode="auto">
          <a:xfrm>
            <a:off x="539750" y="6237288"/>
            <a:ext cx="288925" cy="338137"/>
            <a:chOff x="6588125" y="4556125"/>
            <a:chExt cx="288925" cy="338138"/>
          </a:xfrm>
        </p:grpSpPr>
        <p:sp>
          <p:nvSpPr>
            <p:cNvPr id="22" name="Ellipse 53">
              <a:extLst>
                <a:ext uri="{FF2B5EF4-FFF2-40B4-BE49-F238E27FC236}">
                  <a16:creationId xmlns:a16="http://schemas.microsoft.com/office/drawing/2014/main" id="{E2CD9B3F-3C11-1FB4-F213-5F503267187E}"/>
                </a:ext>
              </a:extLst>
            </p:cNvPr>
            <p:cNvSpPr>
              <a:spLocks noChangeArrowheads="1"/>
            </p:cNvSpPr>
            <p:nvPr/>
          </p:nvSpPr>
          <p:spPr bwMode="auto">
            <a:xfrm>
              <a:off x="6588125" y="4581525"/>
              <a:ext cx="287338" cy="287338"/>
            </a:xfrm>
            <a:prstGeom prst="ellipse">
              <a:avLst/>
            </a:prstGeom>
            <a:solidFill>
              <a:srgbClr val="FFFFFF">
                <a:alpha val="70195"/>
              </a:srgbClr>
            </a:solidFill>
            <a:ln w="9525" algn="ctr">
              <a:solidFill>
                <a:srgbClr val="000000"/>
              </a:solidFill>
              <a:round/>
              <a:headEnd/>
              <a:tailEnd/>
            </a:ln>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Clr>
                  <a:schemeClr val="hlink"/>
                </a:buClr>
                <a:buFont typeface="Wingdings" panose="05000000000000000000" pitchFamily="2" charset="2"/>
                <a:buNone/>
              </a:pPr>
              <a:endParaRPr lang="de-DE" altLang="de-DE" b="0">
                <a:solidFill>
                  <a:srgbClr val="000000"/>
                </a:solidFill>
                <a:latin typeface="Arial" panose="020B0604020202020204" pitchFamily="34" charset="0"/>
              </a:endParaRPr>
            </a:p>
          </p:txBody>
        </p:sp>
        <p:sp>
          <p:nvSpPr>
            <p:cNvPr id="23" name="Textfeld 39">
              <a:extLst>
                <a:ext uri="{FF2B5EF4-FFF2-40B4-BE49-F238E27FC236}">
                  <a16:creationId xmlns:a16="http://schemas.microsoft.com/office/drawing/2014/main" id="{7C4E1189-8DD4-B18A-D4D3-70A8B57FF817}"/>
                </a:ext>
              </a:extLst>
            </p:cNvPr>
            <p:cNvSpPr txBox="1">
              <a:spLocks noChangeArrowheads="1"/>
            </p:cNvSpPr>
            <p:nvPr/>
          </p:nvSpPr>
          <p:spPr bwMode="auto">
            <a:xfrm>
              <a:off x="6588125" y="4556125"/>
              <a:ext cx="2889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DE" altLang="de-DE" sz="1600" b="0">
                  <a:solidFill>
                    <a:srgbClr val="000000"/>
                  </a:solidFill>
                  <a:latin typeface="Arial" panose="020B0604020202020204" pitchFamily="34" charset="0"/>
                </a:rPr>
                <a:t>5</a:t>
              </a:r>
            </a:p>
          </p:txBody>
        </p:sp>
      </p:grpSp>
      <p:grpSp>
        <p:nvGrpSpPr>
          <p:cNvPr id="24" name="Gruppieren 61">
            <a:extLst>
              <a:ext uri="{FF2B5EF4-FFF2-40B4-BE49-F238E27FC236}">
                <a16:creationId xmlns:a16="http://schemas.microsoft.com/office/drawing/2014/main" id="{6CCDB61E-7FB1-BF70-B942-D8098288B35A}"/>
              </a:ext>
            </a:extLst>
          </p:cNvPr>
          <p:cNvGrpSpPr>
            <a:grpSpLocks/>
          </p:cNvGrpSpPr>
          <p:nvPr/>
        </p:nvGrpSpPr>
        <p:grpSpPr bwMode="auto">
          <a:xfrm>
            <a:off x="5507038" y="2640013"/>
            <a:ext cx="288925" cy="338137"/>
            <a:chOff x="6588125" y="4556125"/>
            <a:chExt cx="288925" cy="338138"/>
          </a:xfrm>
        </p:grpSpPr>
        <p:sp>
          <p:nvSpPr>
            <p:cNvPr id="25" name="Ellipse 53">
              <a:extLst>
                <a:ext uri="{FF2B5EF4-FFF2-40B4-BE49-F238E27FC236}">
                  <a16:creationId xmlns:a16="http://schemas.microsoft.com/office/drawing/2014/main" id="{C62A5251-F863-A37A-5BA2-B9B801305281}"/>
                </a:ext>
              </a:extLst>
            </p:cNvPr>
            <p:cNvSpPr>
              <a:spLocks noChangeArrowheads="1"/>
            </p:cNvSpPr>
            <p:nvPr/>
          </p:nvSpPr>
          <p:spPr bwMode="auto">
            <a:xfrm>
              <a:off x="6588125" y="4581525"/>
              <a:ext cx="287338" cy="287338"/>
            </a:xfrm>
            <a:prstGeom prst="ellipse">
              <a:avLst/>
            </a:prstGeom>
            <a:solidFill>
              <a:srgbClr val="FFFFFF">
                <a:alpha val="70195"/>
              </a:srgbClr>
            </a:solidFill>
            <a:ln w="9525" algn="ctr">
              <a:solidFill>
                <a:srgbClr val="000000"/>
              </a:solidFill>
              <a:round/>
              <a:headEnd/>
              <a:tailEnd/>
            </a:ln>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Clr>
                  <a:schemeClr val="hlink"/>
                </a:buClr>
                <a:buFont typeface="Wingdings" panose="05000000000000000000" pitchFamily="2" charset="2"/>
                <a:buNone/>
              </a:pPr>
              <a:endParaRPr lang="de-DE" altLang="de-DE" b="0">
                <a:solidFill>
                  <a:srgbClr val="000000"/>
                </a:solidFill>
                <a:latin typeface="Arial" panose="020B0604020202020204" pitchFamily="34" charset="0"/>
              </a:endParaRPr>
            </a:p>
          </p:txBody>
        </p:sp>
        <p:sp>
          <p:nvSpPr>
            <p:cNvPr id="26" name="Textfeld 39">
              <a:extLst>
                <a:ext uri="{FF2B5EF4-FFF2-40B4-BE49-F238E27FC236}">
                  <a16:creationId xmlns:a16="http://schemas.microsoft.com/office/drawing/2014/main" id="{36115496-1765-9BD6-63F1-F1588DCCC0F9}"/>
                </a:ext>
              </a:extLst>
            </p:cNvPr>
            <p:cNvSpPr txBox="1">
              <a:spLocks noChangeArrowheads="1"/>
            </p:cNvSpPr>
            <p:nvPr/>
          </p:nvSpPr>
          <p:spPr bwMode="auto">
            <a:xfrm>
              <a:off x="6588125" y="4556125"/>
              <a:ext cx="2889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DE" altLang="de-DE" sz="1600" b="0">
                  <a:solidFill>
                    <a:srgbClr val="000000"/>
                  </a:solidFill>
                  <a:latin typeface="Arial" panose="020B0604020202020204" pitchFamily="34" charset="0"/>
                </a:rPr>
                <a:t>1</a:t>
              </a:r>
            </a:p>
          </p:txBody>
        </p:sp>
      </p:grpSp>
      <p:grpSp>
        <p:nvGrpSpPr>
          <p:cNvPr id="27" name="Gruppieren 61">
            <a:extLst>
              <a:ext uri="{FF2B5EF4-FFF2-40B4-BE49-F238E27FC236}">
                <a16:creationId xmlns:a16="http://schemas.microsoft.com/office/drawing/2014/main" id="{3EB928D5-FED4-43CE-2373-08C48324BABB}"/>
              </a:ext>
            </a:extLst>
          </p:cNvPr>
          <p:cNvGrpSpPr>
            <a:grpSpLocks/>
          </p:cNvGrpSpPr>
          <p:nvPr/>
        </p:nvGrpSpPr>
        <p:grpSpPr bwMode="auto">
          <a:xfrm>
            <a:off x="4859338" y="3716338"/>
            <a:ext cx="288925" cy="338137"/>
            <a:chOff x="6588125" y="4556125"/>
            <a:chExt cx="288925" cy="338138"/>
          </a:xfrm>
        </p:grpSpPr>
        <p:sp>
          <p:nvSpPr>
            <p:cNvPr id="28" name="Ellipse 53">
              <a:extLst>
                <a:ext uri="{FF2B5EF4-FFF2-40B4-BE49-F238E27FC236}">
                  <a16:creationId xmlns:a16="http://schemas.microsoft.com/office/drawing/2014/main" id="{4470287B-EB55-391C-3133-A79A776FCBF4}"/>
                </a:ext>
              </a:extLst>
            </p:cNvPr>
            <p:cNvSpPr>
              <a:spLocks noChangeArrowheads="1"/>
            </p:cNvSpPr>
            <p:nvPr/>
          </p:nvSpPr>
          <p:spPr bwMode="auto">
            <a:xfrm>
              <a:off x="6588125" y="4581525"/>
              <a:ext cx="287338" cy="287338"/>
            </a:xfrm>
            <a:prstGeom prst="ellipse">
              <a:avLst/>
            </a:prstGeom>
            <a:solidFill>
              <a:srgbClr val="FFFFFF">
                <a:alpha val="70195"/>
              </a:srgbClr>
            </a:solidFill>
            <a:ln w="9525" algn="ctr">
              <a:solidFill>
                <a:srgbClr val="000000"/>
              </a:solidFill>
              <a:round/>
              <a:headEnd/>
              <a:tailEnd/>
            </a:ln>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Clr>
                  <a:schemeClr val="hlink"/>
                </a:buClr>
                <a:buFont typeface="Wingdings" panose="05000000000000000000" pitchFamily="2" charset="2"/>
                <a:buNone/>
              </a:pPr>
              <a:endParaRPr lang="de-DE" altLang="de-DE" b="0">
                <a:solidFill>
                  <a:srgbClr val="000000"/>
                </a:solidFill>
                <a:latin typeface="Arial" panose="020B0604020202020204" pitchFamily="34" charset="0"/>
              </a:endParaRPr>
            </a:p>
          </p:txBody>
        </p:sp>
        <p:sp>
          <p:nvSpPr>
            <p:cNvPr id="29" name="Textfeld 39">
              <a:extLst>
                <a:ext uri="{FF2B5EF4-FFF2-40B4-BE49-F238E27FC236}">
                  <a16:creationId xmlns:a16="http://schemas.microsoft.com/office/drawing/2014/main" id="{4A002828-6D11-418D-3C17-6E7928CE8228}"/>
                </a:ext>
              </a:extLst>
            </p:cNvPr>
            <p:cNvSpPr txBox="1">
              <a:spLocks noChangeArrowheads="1"/>
            </p:cNvSpPr>
            <p:nvPr/>
          </p:nvSpPr>
          <p:spPr bwMode="auto">
            <a:xfrm>
              <a:off x="6588125" y="4556125"/>
              <a:ext cx="2889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DE" altLang="de-DE" sz="1600" b="0">
                  <a:solidFill>
                    <a:srgbClr val="000000"/>
                  </a:solidFill>
                  <a:latin typeface="Arial" panose="020B0604020202020204" pitchFamily="34" charset="0"/>
                </a:rPr>
                <a:t>2</a:t>
              </a:r>
            </a:p>
          </p:txBody>
        </p:sp>
      </p:grpSp>
      <p:grpSp>
        <p:nvGrpSpPr>
          <p:cNvPr id="30" name="Gruppieren 61">
            <a:extLst>
              <a:ext uri="{FF2B5EF4-FFF2-40B4-BE49-F238E27FC236}">
                <a16:creationId xmlns:a16="http://schemas.microsoft.com/office/drawing/2014/main" id="{1105A593-6B95-C826-02AE-B5C5D5371877}"/>
              </a:ext>
            </a:extLst>
          </p:cNvPr>
          <p:cNvGrpSpPr>
            <a:grpSpLocks/>
          </p:cNvGrpSpPr>
          <p:nvPr/>
        </p:nvGrpSpPr>
        <p:grpSpPr bwMode="auto">
          <a:xfrm>
            <a:off x="6732588" y="3338513"/>
            <a:ext cx="288925" cy="338137"/>
            <a:chOff x="6588125" y="4556125"/>
            <a:chExt cx="288925" cy="338138"/>
          </a:xfrm>
        </p:grpSpPr>
        <p:sp>
          <p:nvSpPr>
            <p:cNvPr id="31" name="Ellipse 53">
              <a:extLst>
                <a:ext uri="{FF2B5EF4-FFF2-40B4-BE49-F238E27FC236}">
                  <a16:creationId xmlns:a16="http://schemas.microsoft.com/office/drawing/2014/main" id="{6D0033C9-6099-A180-09C6-40F85B304953}"/>
                </a:ext>
              </a:extLst>
            </p:cNvPr>
            <p:cNvSpPr>
              <a:spLocks noChangeArrowheads="1"/>
            </p:cNvSpPr>
            <p:nvPr/>
          </p:nvSpPr>
          <p:spPr bwMode="auto">
            <a:xfrm>
              <a:off x="6588125" y="4581525"/>
              <a:ext cx="287338" cy="287338"/>
            </a:xfrm>
            <a:prstGeom prst="ellipse">
              <a:avLst/>
            </a:prstGeom>
            <a:solidFill>
              <a:srgbClr val="FFFFFF">
                <a:alpha val="70195"/>
              </a:srgbClr>
            </a:solidFill>
            <a:ln w="9525" algn="ctr">
              <a:solidFill>
                <a:srgbClr val="000000"/>
              </a:solidFill>
              <a:round/>
              <a:headEnd/>
              <a:tailEnd/>
            </a:ln>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Clr>
                  <a:schemeClr val="hlink"/>
                </a:buClr>
                <a:buFont typeface="Wingdings" panose="05000000000000000000" pitchFamily="2" charset="2"/>
                <a:buNone/>
              </a:pPr>
              <a:endParaRPr lang="de-DE" altLang="de-DE" b="0">
                <a:solidFill>
                  <a:srgbClr val="000000"/>
                </a:solidFill>
                <a:latin typeface="Arial" panose="020B0604020202020204" pitchFamily="34" charset="0"/>
              </a:endParaRPr>
            </a:p>
          </p:txBody>
        </p:sp>
        <p:sp>
          <p:nvSpPr>
            <p:cNvPr id="32" name="Textfeld 39">
              <a:extLst>
                <a:ext uri="{FF2B5EF4-FFF2-40B4-BE49-F238E27FC236}">
                  <a16:creationId xmlns:a16="http://schemas.microsoft.com/office/drawing/2014/main" id="{14D479E0-006F-2108-06FF-FF66068AAD4B}"/>
                </a:ext>
              </a:extLst>
            </p:cNvPr>
            <p:cNvSpPr txBox="1">
              <a:spLocks noChangeArrowheads="1"/>
            </p:cNvSpPr>
            <p:nvPr/>
          </p:nvSpPr>
          <p:spPr bwMode="auto">
            <a:xfrm>
              <a:off x="6588125" y="4556125"/>
              <a:ext cx="2889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DE" altLang="de-DE" sz="1600" b="0">
                  <a:solidFill>
                    <a:srgbClr val="000000"/>
                  </a:solidFill>
                  <a:latin typeface="Arial" panose="020B0604020202020204" pitchFamily="34" charset="0"/>
                </a:rPr>
                <a:t>5</a:t>
              </a:r>
            </a:p>
          </p:txBody>
        </p:sp>
      </p:grpSp>
      <p:grpSp>
        <p:nvGrpSpPr>
          <p:cNvPr id="33" name="Gruppieren 61">
            <a:extLst>
              <a:ext uri="{FF2B5EF4-FFF2-40B4-BE49-F238E27FC236}">
                <a16:creationId xmlns:a16="http://schemas.microsoft.com/office/drawing/2014/main" id="{7EAFDC3E-6719-A883-6310-B412665FE68A}"/>
              </a:ext>
            </a:extLst>
          </p:cNvPr>
          <p:cNvGrpSpPr>
            <a:grpSpLocks/>
          </p:cNvGrpSpPr>
          <p:nvPr/>
        </p:nvGrpSpPr>
        <p:grpSpPr bwMode="auto">
          <a:xfrm>
            <a:off x="5622925" y="1628775"/>
            <a:ext cx="288925" cy="338138"/>
            <a:chOff x="6588125" y="4556125"/>
            <a:chExt cx="288925" cy="338138"/>
          </a:xfrm>
        </p:grpSpPr>
        <p:sp>
          <p:nvSpPr>
            <p:cNvPr id="34" name="Ellipse 53">
              <a:extLst>
                <a:ext uri="{FF2B5EF4-FFF2-40B4-BE49-F238E27FC236}">
                  <a16:creationId xmlns:a16="http://schemas.microsoft.com/office/drawing/2014/main" id="{CFDE3195-73A8-4C9E-3FFD-D52E7022EF6E}"/>
                </a:ext>
              </a:extLst>
            </p:cNvPr>
            <p:cNvSpPr>
              <a:spLocks noChangeArrowheads="1"/>
            </p:cNvSpPr>
            <p:nvPr/>
          </p:nvSpPr>
          <p:spPr bwMode="auto">
            <a:xfrm>
              <a:off x="6588125" y="4581525"/>
              <a:ext cx="287338" cy="287338"/>
            </a:xfrm>
            <a:prstGeom prst="ellipse">
              <a:avLst/>
            </a:prstGeom>
            <a:solidFill>
              <a:srgbClr val="FFFFFF">
                <a:alpha val="70195"/>
              </a:srgbClr>
            </a:solidFill>
            <a:ln w="9525" algn="ctr">
              <a:solidFill>
                <a:srgbClr val="000000"/>
              </a:solidFill>
              <a:round/>
              <a:headEnd/>
              <a:tailEnd/>
            </a:ln>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Clr>
                  <a:schemeClr val="hlink"/>
                </a:buClr>
                <a:buFont typeface="Wingdings" panose="05000000000000000000" pitchFamily="2" charset="2"/>
                <a:buNone/>
              </a:pPr>
              <a:endParaRPr lang="de-DE" altLang="de-DE" b="0">
                <a:solidFill>
                  <a:srgbClr val="000000"/>
                </a:solidFill>
                <a:latin typeface="Arial" panose="020B0604020202020204" pitchFamily="34" charset="0"/>
              </a:endParaRPr>
            </a:p>
          </p:txBody>
        </p:sp>
        <p:sp>
          <p:nvSpPr>
            <p:cNvPr id="35" name="Textfeld 39">
              <a:extLst>
                <a:ext uri="{FF2B5EF4-FFF2-40B4-BE49-F238E27FC236}">
                  <a16:creationId xmlns:a16="http://schemas.microsoft.com/office/drawing/2014/main" id="{BF210979-AAD2-7158-80EC-F05566270013}"/>
                </a:ext>
              </a:extLst>
            </p:cNvPr>
            <p:cNvSpPr txBox="1">
              <a:spLocks noChangeArrowheads="1"/>
            </p:cNvSpPr>
            <p:nvPr/>
          </p:nvSpPr>
          <p:spPr bwMode="auto">
            <a:xfrm>
              <a:off x="6588125" y="4556125"/>
              <a:ext cx="2889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DE" altLang="de-DE" sz="1600" b="0">
                  <a:solidFill>
                    <a:srgbClr val="000000"/>
                  </a:solidFill>
                  <a:latin typeface="Arial" panose="020B0604020202020204" pitchFamily="34" charset="0"/>
                </a:rPr>
                <a:t>3</a:t>
              </a:r>
            </a:p>
          </p:txBody>
        </p:sp>
      </p:grpSp>
      <p:grpSp>
        <p:nvGrpSpPr>
          <p:cNvPr id="36" name="Gruppieren 61">
            <a:extLst>
              <a:ext uri="{FF2B5EF4-FFF2-40B4-BE49-F238E27FC236}">
                <a16:creationId xmlns:a16="http://schemas.microsoft.com/office/drawing/2014/main" id="{030B713C-6688-8002-5E67-7041AF4BCCDB}"/>
              </a:ext>
            </a:extLst>
          </p:cNvPr>
          <p:cNvGrpSpPr>
            <a:grpSpLocks/>
          </p:cNvGrpSpPr>
          <p:nvPr/>
        </p:nvGrpSpPr>
        <p:grpSpPr bwMode="auto">
          <a:xfrm>
            <a:off x="7667625" y="1966913"/>
            <a:ext cx="288925" cy="338137"/>
            <a:chOff x="6588125" y="4556125"/>
            <a:chExt cx="288925" cy="338138"/>
          </a:xfrm>
        </p:grpSpPr>
        <p:sp>
          <p:nvSpPr>
            <p:cNvPr id="37" name="Ellipse 53">
              <a:extLst>
                <a:ext uri="{FF2B5EF4-FFF2-40B4-BE49-F238E27FC236}">
                  <a16:creationId xmlns:a16="http://schemas.microsoft.com/office/drawing/2014/main" id="{C7F0D648-C433-F3BF-9864-69B4332E3EDF}"/>
                </a:ext>
              </a:extLst>
            </p:cNvPr>
            <p:cNvSpPr>
              <a:spLocks noChangeArrowheads="1"/>
            </p:cNvSpPr>
            <p:nvPr/>
          </p:nvSpPr>
          <p:spPr bwMode="auto">
            <a:xfrm>
              <a:off x="6588125" y="4581525"/>
              <a:ext cx="287338" cy="287338"/>
            </a:xfrm>
            <a:prstGeom prst="ellipse">
              <a:avLst/>
            </a:prstGeom>
            <a:solidFill>
              <a:srgbClr val="FFFFFF">
                <a:alpha val="70195"/>
              </a:srgbClr>
            </a:solidFill>
            <a:ln w="9525" algn="ctr">
              <a:solidFill>
                <a:srgbClr val="000000"/>
              </a:solidFill>
              <a:round/>
              <a:headEnd/>
              <a:tailEnd/>
            </a:ln>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Clr>
                  <a:schemeClr val="hlink"/>
                </a:buClr>
                <a:buFont typeface="Wingdings" panose="05000000000000000000" pitchFamily="2" charset="2"/>
                <a:buNone/>
              </a:pPr>
              <a:endParaRPr lang="de-DE" altLang="de-DE" b="0">
                <a:solidFill>
                  <a:srgbClr val="000000"/>
                </a:solidFill>
                <a:latin typeface="Arial" panose="020B0604020202020204" pitchFamily="34" charset="0"/>
              </a:endParaRPr>
            </a:p>
          </p:txBody>
        </p:sp>
        <p:sp>
          <p:nvSpPr>
            <p:cNvPr id="38" name="Textfeld 39">
              <a:extLst>
                <a:ext uri="{FF2B5EF4-FFF2-40B4-BE49-F238E27FC236}">
                  <a16:creationId xmlns:a16="http://schemas.microsoft.com/office/drawing/2014/main" id="{05E61908-6192-7659-0253-A0D7210D32D5}"/>
                </a:ext>
              </a:extLst>
            </p:cNvPr>
            <p:cNvSpPr txBox="1">
              <a:spLocks noChangeArrowheads="1"/>
            </p:cNvSpPr>
            <p:nvPr/>
          </p:nvSpPr>
          <p:spPr bwMode="auto">
            <a:xfrm>
              <a:off x="6588125" y="4556125"/>
              <a:ext cx="2889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DE" altLang="de-DE" sz="1600" b="0">
                  <a:solidFill>
                    <a:srgbClr val="000000"/>
                  </a:solidFill>
                  <a:latin typeface="Arial" panose="020B0604020202020204" pitchFamily="34" charset="0"/>
                </a:rPr>
                <a:t>4</a:t>
              </a:r>
            </a:p>
          </p:txBody>
        </p:sp>
      </p:grpSp>
    </p:spTree>
    <p:extLst>
      <p:ext uri="{BB962C8B-B14F-4D97-AF65-F5344CB8AC3E}">
        <p14:creationId xmlns:p14="http://schemas.microsoft.com/office/powerpoint/2010/main" val="2499076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8"/>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FB8BA7-3AE3-563B-C76D-1E553D8F7597}"/>
              </a:ext>
            </a:extLst>
          </p:cNvPr>
          <p:cNvSpPr>
            <a:spLocks noGrp="1"/>
          </p:cNvSpPr>
          <p:nvPr>
            <p:ph type="title"/>
          </p:nvPr>
        </p:nvSpPr>
        <p:spPr>
          <a:xfrm>
            <a:off x="403225" y="765175"/>
            <a:ext cx="8497888" cy="461963"/>
          </a:xfrm>
        </p:spPr>
        <p:txBody>
          <a:bodyPr/>
          <a:lstStyle/>
          <a:p>
            <a:r>
              <a:rPr lang="de-AT" altLang="de-DE" sz="2400"/>
              <a:t>Probleme der Stromgewinnung</a:t>
            </a:r>
          </a:p>
        </p:txBody>
      </p:sp>
      <p:sp>
        <p:nvSpPr>
          <p:cNvPr id="3" name="Textfeld 2">
            <a:extLst>
              <a:ext uri="{FF2B5EF4-FFF2-40B4-BE49-F238E27FC236}">
                <a16:creationId xmlns:a16="http://schemas.microsoft.com/office/drawing/2014/main" id="{E5103AAA-276B-ADAD-B751-ABD7C36F2600}"/>
              </a:ext>
            </a:extLst>
          </p:cNvPr>
          <p:cNvSpPr txBox="1"/>
          <p:nvPr/>
        </p:nvSpPr>
        <p:spPr>
          <a:xfrm>
            <a:off x="400050" y="4013200"/>
            <a:ext cx="2016125" cy="646113"/>
          </a:xfrm>
          <a:prstGeom prst="rect">
            <a:avLst/>
          </a:prstGeom>
          <a:solidFill>
            <a:srgbClr val="FF9933"/>
          </a:solidFill>
          <a:ln>
            <a:solidFill>
              <a:schemeClr val="tx1">
                <a:lumMod val="50000"/>
                <a:lumOff val="50000"/>
              </a:schemeClr>
            </a:solidFill>
          </a:ln>
        </p:spPr>
        <p:txBody>
          <a:bodyPr>
            <a:spAutoFit/>
          </a:bodyPr>
          <a:lstStyle/>
          <a:p>
            <a:pPr algn="ctr" eaLnBrk="1" hangingPunct="1">
              <a:defRPr/>
            </a:pPr>
            <a:r>
              <a:rPr lang="de-AT" dirty="0">
                <a:cs typeface="Arial" charset="0"/>
              </a:rPr>
              <a:t>mit Wärmekraftwerken</a:t>
            </a:r>
          </a:p>
        </p:txBody>
      </p:sp>
      <p:sp>
        <p:nvSpPr>
          <p:cNvPr id="4" name="Textfeld 3">
            <a:extLst>
              <a:ext uri="{FF2B5EF4-FFF2-40B4-BE49-F238E27FC236}">
                <a16:creationId xmlns:a16="http://schemas.microsoft.com/office/drawing/2014/main" id="{0D8550EA-65E6-9353-34BC-1E3A7A284F2B}"/>
              </a:ext>
            </a:extLst>
          </p:cNvPr>
          <p:cNvSpPr txBox="1"/>
          <p:nvPr/>
        </p:nvSpPr>
        <p:spPr>
          <a:xfrm>
            <a:off x="3484563" y="4013200"/>
            <a:ext cx="2160587" cy="646113"/>
          </a:xfrm>
          <a:prstGeom prst="rect">
            <a:avLst/>
          </a:prstGeom>
          <a:solidFill>
            <a:srgbClr val="FF9933"/>
          </a:solidFill>
          <a:ln>
            <a:solidFill>
              <a:schemeClr val="tx1">
                <a:lumMod val="50000"/>
                <a:lumOff val="50000"/>
              </a:schemeClr>
            </a:solidFill>
          </a:ln>
        </p:spPr>
        <p:txBody>
          <a:bodyPr>
            <a:spAutoFit/>
          </a:bodyPr>
          <a:lstStyle/>
          <a:p>
            <a:pPr algn="ctr" eaLnBrk="1" hangingPunct="1">
              <a:defRPr/>
            </a:pPr>
            <a:r>
              <a:rPr lang="de-AT" dirty="0">
                <a:cs typeface="Arial" charset="0"/>
              </a:rPr>
              <a:t>mit Atomkraftwerken </a:t>
            </a:r>
          </a:p>
        </p:txBody>
      </p:sp>
      <p:sp>
        <p:nvSpPr>
          <p:cNvPr id="5" name="Textfeld 4">
            <a:extLst>
              <a:ext uri="{FF2B5EF4-FFF2-40B4-BE49-F238E27FC236}">
                <a16:creationId xmlns:a16="http://schemas.microsoft.com/office/drawing/2014/main" id="{8A773C30-8F35-A344-AD99-9310208E467A}"/>
              </a:ext>
            </a:extLst>
          </p:cNvPr>
          <p:cNvSpPr txBox="1"/>
          <p:nvPr/>
        </p:nvSpPr>
        <p:spPr>
          <a:xfrm>
            <a:off x="3203575" y="5451475"/>
            <a:ext cx="2768600" cy="369888"/>
          </a:xfrm>
          <a:prstGeom prst="rect">
            <a:avLst/>
          </a:prstGeom>
          <a:noFill/>
          <a:ln>
            <a:solidFill>
              <a:schemeClr val="tx1">
                <a:lumMod val="50000"/>
                <a:lumOff val="50000"/>
              </a:schemeClr>
            </a:solidFill>
          </a:ln>
        </p:spPr>
        <p:txBody>
          <a:bodyPr>
            <a:spAutoFit/>
          </a:bodyPr>
          <a:lstStyle/>
          <a:p>
            <a:pPr eaLnBrk="1" hangingPunct="1">
              <a:defRPr/>
            </a:pPr>
            <a:r>
              <a:rPr lang="de-AT" dirty="0">
                <a:cs typeface="Arial" charset="0"/>
              </a:rPr>
              <a:t>radioaktive Strahlung</a:t>
            </a:r>
          </a:p>
        </p:txBody>
      </p:sp>
      <p:sp>
        <p:nvSpPr>
          <p:cNvPr id="6" name="Textfeld 5">
            <a:extLst>
              <a:ext uri="{FF2B5EF4-FFF2-40B4-BE49-F238E27FC236}">
                <a16:creationId xmlns:a16="http://schemas.microsoft.com/office/drawing/2014/main" id="{A8D63093-CD92-4E90-4210-9656A35229F4}"/>
              </a:ext>
            </a:extLst>
          </p:cNvPr>
          <p:cNvSpPr txBox="1"/>
          <p:nvPr/>
        </p:nvSpPr>
        <p:spPr>
          <a:xfrm>
            <a:off x="6516688" y="5451475"/>
            <a:ext cx="2371725" cy="646113"/>
          </a:xfrm>
          <a:prstGeom prst="rect">
            <a:avLst/>
          </a:prstGeom>
          <a:noFill/>
          <a:ln>
            <a:solidFill>
              <a:schemeClr val="tx1">
                <a:lumMod val="50000"/>
                <a:lumOff val="50000"/>
              </a:schemeClr>
            </a:solidFill>
          </a:ln>
        </p:spPr>
        <p:txBody>
          <a:bodyPr>
            <a:spAutoFit/>
          </a:bodyPr>
          <a:lstStyle/>
          <a:p>
            <a:pPr algn="ctr" eaLnBrk="1" hangingPunct="1">
              <a:defRPr/>
            </a:pPr>
            <a:r>
              <a:rPr lang="de-AT" dirty="0">
                <a:cs typeface="Arial" charset="0"/>
              </a:rPr>
              <a:t>Landschafts-veränderungen</a:t>
            </a:r>
          </a:p>
        </p:txBody>
      </p:sp>
      <p:sp>
        <p:nvSpPr>
          <p:cNvPr id="7" name="Textfeld 6">
            <a:extLst>
              <a:ext uri="{FF2B5EF4-FFF2-40B4-BE49-F238E27FC236}">
                <a16:creationId xmlns:a16="http://schemas.microsoft.com/office/drawing/2014/main" id="{FAB6DD87-C1D5-88ED-997C-F1A475ED0654}"/>
              </a:ext>
            </a:extLst>
          </p:cNvPr>
          <p:cNvSpPr txBox="1"/>
          <p:nvPr/>
        </p:nvSpPr>
        <p:spPr>
          <a:xfrm>
            <a:off x="422275" y="5457825"/>
            <a:ext cx="2420938" cy="923925"/>
          </a:xfrm>
          <a:prstGeom prst="rect">
            <a:avLst/>
          </a:prstGeom>
          <a:noFill/>
          <a:ln>
            <a:solidFill>
              <a:schemeClr val="tx1">
                <a:lumMod val="50000"/>
                <a:lumOff val="50000"/>
              </a:schemeClr>
            </a:solidFill>
          </a:ln>
        </p:spPr>
        <p:txBody>
          <a:bodyPr>
            <a:spAutoFit/>
          </a:bodyPr>
          <a:lstStyle/>
          <a:p>
            <a:pPr eaLnBrk="1" hangingPunct="1">
              <a:defRPr/>
            </a:pPr>
            <a:r>
              <a:rPr lang="de-AT" dirty="0">
                <a:cs typeface="Arial" charset="0"/>
              </a:rPr>
              <a:t>Luftverschmutzung durch Verbrennung von Kohle, Erdöl, Erdgas</a:t>
            </a:r>
          </a:p>
        </p:txBody>
      </p:sp>
      <p:sp>
        <p:nvSpPr>
          <p:cNvPr id="8" name="Textfeld 7">
            <a:extLst>
              <a:ext uri="{FF2B5EF4-FFF2-40B4-BE49-F238E27FC236}">
                <a16:creationId xmlns:a16="http://schemas.microsoft.com/office/drawing/2014/main" id="{880EABFF-3EAE-E6F5-34F2-3CFD453BFD1B}"/>
              </a:ext>
            </a:extLst>
          </p:cNvPr>
          <p:cNvSpPr txBox="1"/>
          <p:nvPr/>
        </p:nvSpPr>
        <p:spPr>
          <a:xfrm>
            <a:off x="6726238" y="4013200"/>
            <a:ext cx="2162175" cy="646113"/>
          </a:xfrm>
          <a:prstGeom prst="rect">
            <a:avLst/>
          </a:prstGeom>
          <a:solidFill>
            <a:srgbClr val="FF9933"/>
          </a:solidFill>
          <a:ln>
            <a:solidFill>
              <a:schemeClr val="tx1">
                <a:lumMod val="50000"/>
                <a:lumOff val="50000"/>
              </a:schemeClr>
            </a:solidFill>
          </a:ln>
        </p:spPr>
        <p:txBody>
          <a:bodyPr>
            <a:spAutoFit/>
          </a:bodyPr>
          <a:lstStyle/>
          <a:p>
            <a:pPr algn="ctr" eaLnBrk="1" hangingPunct="1">
              <a:defRPr/>
            </a:pPr>
            <a:r>
              <a:rPr lang="de-AT" dirty="0">
                <a:cs typeface="Arial" charset="0"/>
              </a:rPr>
              <a:t>mit Wasserkraftwerken</a:t>
            </a:r>
          </a:p>
        </p:txBody>
      </p:sp>
      <p:cxnSp>
        <p:nvCxnSpPr>
          <p:cNvPr id="9" name="Gerade Verbindung mit Pfeil 8">
            <a:extLst>
              <a:ext uri="{FF2B5EF4-FFF2-40B4-BE49-F238E27FC236}">
                <a16:creationId xmlns:a16="http://schemas.microsoft.com/office/drawing/2014/main" id="{BA6975EE-C7DC-4C71-6564-A292831DDB85}"/>
              </a:ext>
            </a:extLst>
          </p:cNvPr>
          <p:cNvCxnSpPr/>
          <p:nvPr/>
        </p:nvCxnSpPr>
        <p:spPr>
          <a:xfrm flipH="1">
            <a:off x="2051050" y="1341438"/>
            <a:ext cx="792163" cy="338137"/>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Gerade Verbindung mit Pfeil 9">
            <a:extLst>
              <a:ext uri="{FF2B5EF4-FFF2-40B4-BE49-F238E27FC236}">
                <a16:creationId xmlns:a16="http://schemas.microsoft.com/office/drawing/2014/main" id="{A226F487-F4D8-D9EF-3375-118EEBA3932C}"/>
              </a:ext>
            </a:extLst>
          </p:cNvPr>
          <p:cNvCxnSpPr/>
          <p:nvPr/>
        </p:nvCxnSpPr>
        <p:spPr>
          <a:xfrm>
            <a:off x="4427538" y="1341438"/>
            <a:ext cx="0" cy="38735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Gerade Verbindung mit Pfeil 10">
            <a:extLst>
              <a:ext uri="{FF2B5EF4-FFF2-40B4-BE49-F238E27FC236}">
                <a16:creationId xmlns:a16="http://schemas.microsoft.com/office/drawing/2014/main" id="{77CEEF3C-1524-1B91-01CF-4250FCC56A9C}"/>
              </a:ext>
            </a:extLst>
          </p:cNvPr>
          <p:cNvCxnSpPr/>
          <p:nvPr/>
        </p:nvCxnSpPr>
        <p:spPr>
          <a:xfrm>
            <a:off x="6619875" y="1341438"/>
            <a:ext cx="615950" cy="460375"/>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Gerade Verbindung mit Pfeil 11">
            <a:extLst>
              <a:ext uri="{FF2B5EF4-FFF2-40B4-BE49-F238E27FC236}">
                <a16:creationId xmlns:a16="http://schemas.microsoft.com/office/drawing/2014/main" id="{90036C19-5750-4E7E-A029-214B8A4073BA}"/>
              </a:ext>
            </a:extLst>
          </p:cNvPr>
          <p:cNvCxnSpPr/>
          <p:nvPr/>
        </p:nvCxnSpPr>
        <p:spPr>
          <a:xfrm>
            <a:off x="1476375" y="4737100"/>
            <a:ext cx="0" cy="576263"/>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Gerade Verbindung mit Pfeil 12">
            <a:extLst>
              <a:ext uri="{FF2B5EF4-FFF2-40B4-BE49-F238E27FC236}">
                <a16:creationId xmlns:a16="http://schemas.microsoft.com/office/drawing/2014/main" id="{F3AC41C3-047C-36FC-9EBC-BB589C7F5677}"/>
              </a:ext>
            </a:extLst>
          </p:cNvPr>
          <p:cNvCxnSpPr/>
          <p:nvPr/>
        </p:nvCxnSpPr>
        <p:spPr>
          <a:xfrm>
            <a:off x="4564063" y="4737100"/>
            <a:ext cx="0" cy="576263"/>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Gerade Verbindung mit Pfeil 13">
            <a:extLst>
              <a:ext uri="{FF2B5EF4-FFF2-40B4-BE49-F238E27FC236}">
                <a16:creationId xmlns:a16="http://schemas.microsoft.com/office/drawing/2014/main" id="{FBBF52FA-3DF0-2EFD-05B1-D36A9C5B18A4}"/>
              </a:ext>
            </a:extLst>
          </p:cNvPr>
          <p:cNvCxnSpPr/>
          <p:nvPr/>
        </p:nvCxnSpPr>
        <p:spPr>
          <a:xfrm>
            <a:off x="7807325" y="4737100"/>
            <a:ext cx="0" cy="576263"/>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15" name="Grafik 1">
            <a:extLst>
              <a:ext uri="{FF2B5EF4-FFF2-40B4-BE49-F238E27FC236}">
                <a16:creationId xmlns:a16="http://schemas.microsoft.com/office/drawing/2014/main" id="{7ED65CEF-B4A4-6F2C-5976-B53C136432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889125"/>
            <a:ext cx="2879725"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rafik 4">
            <a:extLst>
              <a:ext uri="{FF2B5EF4-FFF2-40B4-BE49-F238E27FC236}">
                <a16:creationId xmlns:a16="http://schemas.microsoft.com/office/drawing/2014/main" id="{7BB509A5-2E05-85F1-ABD6-E05F9E9CD8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11550" y="1781175"/>
            <a:ext cx="2160588"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rafik 6">
            <a:extLst>
              <a:ext uri="{FF2B5EF4-FFF2-40B4-BE49-F238E27FC236}">
                <a16:creationId xmlns:a16="http://schemas.microsoft.com/office/drawing/2014/main" id="{59DBBAAE-D965-9B0C-4BAA-243589956E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26163" y="1916113"/>
            <a:ext cx="2768600" cy="192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11872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4F0877B4-E4D6-4098-5D33-E9F4123DFE71}"/>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„Strom - Umweltgefährdung“ auf den </a:t>
            </a:r>
            <a:r>
              <a:rPr lang="de-DE" altLang="de-DE" sz="1200" kern="0" dirty="0">
                <a:latin typeface="Arial" pitchFamily="34" charset="0"/>
              </a:rPr>
              <a:t>Seiten 16 und 17 im </a:t>
            </a:r>
            <a:r>
              <a:rPr lang="de-DE" altLang="de-DE" sz="1200" kern="0" dirty="0">
                <a:solidFill>
                  <a:srgbClr val="000000"/>
                </a:solidFill>
                <a:latin typeface="Arial" pitchFamily="34" charset="0"/>
              </a:rPr>
              <a:t>Schulbuch </a:t>
            </a:r>
            <a:r>
              <a:rPr lang="de-DE" altLang="de-DE" sz="1200" i="1" kern="0" dirty="0">
                <a:solidFill>
                  <a:srgbClr val="000000"/>
                </a:solidFill>
                <a:latin typeface="Arial" pitchFamily="34" charset="0"/>
              </a:rPr>
              <a:t>unterwegs 2</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7" name="Rectangle 6">
            <a:extLst>
              <a:ext uri="{FF2B5EF4-FFF2-40B4-BE49-F238E27FC236}">
                <a16:creationId xmlns:a16="http://schemas.microsoft.com/office/drawing/2014/main" id="{C0BBEB11-812C-2544-BF8E-F5B4B7D3C14C}"/>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2024</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Illustration: Thomas Przygodda, Langenhagen</a:t>
            </a:r>
            <a:endParaRPr lang="de-DE" altLang="de-DE" sz="1200" dirty="0">
              <a:cs typeface="Arial" charset="0"/>
            </a:endParaRPr>
          </a:p>
          <a:p>
            <a:pPr eaLnBrk="1" fontAlgn="auto" hangingPunct="1">
              <a:spcBef>
                <a:spcPts val="0"/>
              </a:spcBef>
              <a:spcAft>
                <a:spcPts val="0"/>
              </a:spcAft>
              <a:defRPr/>
            </a:pPr>
            <a:r>
              <a:rPr lang="de-DE" altLang="de-DE" sz="1200" kern="0" dirty="0"/>
              <a:t>Fotos: VERBUND; MEV-Verlag, Germany; Energie AG;</a:t>
            </a:r>
          </a:p>
          <a:p>
            <a:pPr eaLnBrk="1" fontAlgn="auto" hangingPunct="1">
              <a:spcBef>
                <a:spcPts val="0"/>
              </a:spcBef>
              <a:spcAft>
                <a:spcPts val="0"/>
              </a:spcAft>
              <a:defRPr/>
            </a:pPr>
            <a:br>
              <a:rPr lang="de-DE" altLang="de-DE" sz="1200" kern="0" dirty="0"/>
            </a:b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282</Words>
  <Application>Microsoft Office PowerPoint</Application>
  <PresentationFormat>Bildschirmpräsentation (4:3)</PresentationFormat>
  <Paragraphs>44</Paragraphs>
  <Slides>5</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5</vt:i4>
      </vt:variant>
    </vt:vector>
  </HeadingPairs>
  <TitlesOfParts>
    <vt:vector size="11" baseType="lpstr">
      <vt:lpstr>Arial</vt:lpstr>
      <vt:lpstr>Calibri</vt:lpstr>
      <vt:lpstr>PoloBasisTB</vt:lpstr>
      <vt:lpstr>Syntax LT Std</vt:lpstr>
      <vt:lpstr>Wingdings</vt:lpstr>
      <vt:lpstr>Larissa</vt:lpstr>
      <vt:lpstr>Probleme der Stromgewinnung</vt:lpstr>
      <vt:lpstr>Probleme der Stromgewinnung</vt:lpstr>
      <vt:lpstr>Probleme der Stromgewinnung</vt:lpstr>
      <vt:lpstr>Probleme der Stromgewinnung</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195</cp:revision>
  <dcterms:created xsi:type="dcterms:W3CDTF">2013-10-08T07:58:50Z</dcterms:created>
  <dcterms:modified xsi:type="dcterms:W3CDTF">2023-08-31T04:50:28Z</dcterms:modified>
</cp:coreProperties>
</file>