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02" r:id="rId2"/>
    <p:sldId id="300" r:id="rId3"/>
    <p:sldId id="292" r:id="rId4"/>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00"/>
    <a:srgbClr val="DA9100"/>
    <a:srgbClr val="AAE5F8"/>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3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2C48FD-42E6-12A8-8C9E-63EB2A6526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8AF96DA-E5CA-4265-70D3-D436888614B1}"/>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B518FF0-D6B1-4377-AA5A-7D3A1640FC5F}" type="datetimeFigureOut">
              <a:rPr lang="de-AT"/>
              <a:pPr>
                <a:defRPr/>
              </a:pPr>
              <a:t>05.09.2023</a:t>
            </a:fld>
            <a:endParaRPr lang="de-AT"/>
          </a:p>
        </p:txBody>
      </p:sp>
      <p:sp>
        <p:nvSpPr>
          <p:cNvPr id="4" name="Fußzeilenplatzhalter 3">
            <a:extLst>
              <a:ext uri="{FF2B5EF4-FFF2-40B4-BE49-F238E27FC236}">
                <a16:creationId xmlns:a16="http://schemas.microsoft.com/office/drawing/2014/main" id="{1BBDAED7-FA9B-1F5E-BCF0-C6083336D37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E48EBDD-733A-B1EB-3FB7-C92CE8958F7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0F4A010-CD49-456F-8E14-D9207E655326}" type="slidenum">
              <a:rPr lang="de-AT" altLang="de-DE"/>
              <a:pPr>
                <a:defRPr/>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9D35409A-3632-4F57-DD5B-7DF04CC0AF0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093CE30-413C-CB67-F85C-2167D7531C1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1CBAD17-8A6F-44FF-9B29-254FE3A1607F}" type="datetimeFigureOut">
              <a:rPr lang="de-AT"/>
              <a:pPr>
                <a:defRPr/>
              </a:pPr>
              <a:t>05.09.2023</a:t>
            </a:fld>
            <a:endParaRPr lang="de-AT"/>
          </a:p>
        </p:txBody>
      </p:sp>
      <p:sp>
        <p:nvSpPr>
          <p:cNvPr id="4" name="Folienbildplatzhalter 3">
            <a:extLst>
              <a:ext uri="{FF2B5EF4-FFF2-40B4-BE49-F238E27FC236}">
                <a16:creationId xmlns:a16="http://schemas.microsoft.com/office/drawing/2014/main" id="{2BF24628-1AD9-F08A-8351-1A02E7C37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92D16BF0-7CAD-D286-11EA-AE7638D2BC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860F0E9E-3595-0E1C-ECC1-FA7998AC4AC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299B13D-C818-5DDD-6A75-47322CBDFC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BD8EAE-E94B-42B5-940F-7EE0AF998880}"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87195988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CD4AF85-99C9-E2CD-03D0-6EC2A82BFB1F}"/>
              </a:ext>
            </a:extLst>
          </p:cNvPr>
          <p:cNvSpPr>
            <a:spLocks noGrp="1"/>
          </p:cNvSpPr>
          <p:nvPr>
            <p:ph type="dt" sz="half" idx="10"/>
          </p:nvPr>
        </p:nvSpPr>
        <p:spPr/>
        <p:txBody>
          <a:bodyPr/>
          <a:lstStyle>
            <a:lvl1pPr>
              <a:defRPr/>
            </a:lvl1pPr>
          </a:lstStyle>
          <a:p>
            <a:pPr>
              <a:defRPr/>
            </a:pPr>
            <a:fld id="{34DD7B65-178C-48B8-B842-6A72C7A2D8E2}" type="datetimeFigureOut">
              <a:rPr lang="de-AT"/>
              <a:pPr>
                <a:defRPr/>
              </a:pPr>
              <a:t>05.09.2023</a:t>
            </a:fld>
            <a:endParaRPr lang="de-AT"/>
          </a:p>
        </p:txBody>
      </p:sp>
      <p:sp>
        <p:nvSpPr>
          <p:cNvPr id="5" name="Fußzeilenplatzhalter 4">
            <a:extLst>
              <a:ext uri="{FF2B5EF4-FFF2-40B4-BE49-F238E27FC236}">
                <a16:creationId xmlns:a16="http://schemas.microsoft.com/office/drawing/2014/main" id="{AF2BCEE3-B789-9273-A876-FD565D04CC4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59894-097B-FDBD-E6BA-922315DDD91A}"/>
              </a:ext>
            </a:extLst>
          </p:cNvPr>
          <p:cNvSpPr>
            <a:spLocks noGrp="1"/>
          </p:cNvSpPr>
          <p:nvPr>
            <p:ph type="sldNum" sz="quarter" idx="12"/>
          </p:nvPr>
        </p:nvSpPr>
        <p:spPr/>
        <p:txBody>
          <a:bodyPr/>
          <a:lstStyle>
            <a:lvl1pPr>
              <a:defRPr/>
            </a:lvl1pPr>
          </a:lstStyle>
          <a:p>
            <a:pPr>
              <a:defRPr/>
            </a:pPr>
            <a:fld id="{3A8C129F-4EA7-452C-BD9C-7F134E83BDE9}" type="slidenum">
              <a:rPr lang="de-AT" altLang="de-DE"/>
              <a:pPr>
                <a:defRPr/>
              </a:pPr>
              <a:t>‹Nr.›</a:t>
            </a:fld>
            <a:endParaRPr lang="de-AT" altLang="de-DE"/>
          </a:p>
        </p:txBody>
      </p:sp>
    </p:spTree>
    <p:extLst>
      <p:ext uri="{BB962C8B-B14F-4D97-AF65-F5344CB8AC3E}">
        <p14:creationId xmlns:p14="http://schemas.microsoft.com/office/powerpoint/2010/main" val="253609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A5E2362-AAD8-206C-E374-D36D56F0D9D2}"/>
              </a:ext>
            </a:extLst>
          </p:cNvPr>
          <p:cNvSpPr>
            <a:spLocks noGrp="1"/>
          </p:cNvSpPr>
          <p:nvPr>
            <p:ph type="dt" sz="half" idx="10"/>
          </p:nvPr>
        </p:nvSpPr>
        <p:spPr/>
        <p:txBody>
          <a:bodyPr/>
          <a:lstStyle>
            <a:lvl1pPr>
              <a:defRPr/>
            </a:lvl1pPr>
          </a:lstStyle>
          <a:p>
            <a:pPr>
              <a:defRPr/>
            </a:pPr>
            <a:fld id="{FF3EBABE-DFC4-406A-8E2C-854F96615358}" type="datetimeFigureOut">
              <a:rPr lang="de-AT"/>
              <a:pPr>
                <a:defRPr/>
              </a:pPr>
              <a:t>05.09.2023</a:t>
            </a:fld>
            <a:endParaRPr lang="de-AT"/>
          </a:p>
        </p:txBody>
      </p:sp>
      <p:sp>
        <p:nvSpPr>
          <p:cNvPr id="5" name="Fußzeilenplatzhalter 4">
            <a:extLst>
              <a:ext uri="{FF2B5EF4-FFF2-40B4-BE49-F238E27FC236}">
                <a16:creationId xmlns:a16="http://schemas.microsoft.com/office/drawing/2014/main" id="{231A43DD-2699-6E84-6052-215DDB7302B8}"/>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D724EE90-40B1-0B03-160F-355B2BCBFEE1}"/>
              </a:ext>
            </a:extLst>
          </p:cNvPr>
          <p:cNvSpPr>
            <a:spLocks noGrp="1"/>
          </p:cNvSpPr>
          <p:nvPr>
            <p:ph type="sldNum" sz="quarter" idx="12"/>
          </p:nvPr>
        </p:nvSpPr>
        <p:spPr/>
        <p:txBody>
          <a:bodyPr/>
          <a:lstStyle>
            <a:lvl1pPr>
              <a:defRPr/>
            </a:lvl1pPr>
          </a:lstStyle>
          <a:p>
            <a:pPr>
              <a:defRPr/>
            </a:pPr>
            <a:fld id="{02F4A8A5-9CB2-49CA-85D1-16CC59B0116B}" type="slidenum">
              <a:rPr lang="de-AT" altLang="de-DE"/>
              <a:pPr>
                <a:defRPr/>
              </a:pPr>
              <a:t>‹Nr.›</a:t>
            </a:fld>
            <a:endParaRPr lang="de-AT" altLang="de-DE"/>
          </a:p>
        </p:txBody>
      </p:sp>
    </p:spTree>
    <p:extLst>
      <p:ext uri="{BB962C8B-B14F-4D97-AF65-F5344CB8AC3E}">
        <p14:creationId xmlns:p14="http://schemas.microsoft.com/office/powerpoint/2010/main" val="374189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354D107-CC7E-206F-2173-BB5347F85B8A}"/>
              </a:ext>
            </a:extLst>
          </p:cNvPr>
          <p:cNvSpPr>
            <a:spLocks noGrp="1"/>
          </p:cNvSpPr>
          <p:nvPr>
            <p:ph type="dt" sz="half" idx="10"/>
          </p:nvPr>
        </p:nvSpPr>
        <p:spPr/>
        <p:txBody>
          <a:bodyPr/>
          <a:lstStyle>
            <a:lvl1pPr>
              <a:defRPr/>
            </a:lvl1pPr>
          </a:lstStyle>
          <a:p>
            <a:pPr>
              <a:defRPr/>
            </a:pPr>
            <a:fld id="{5F765AE5-74E8-405B-907A-12AC1EF8E8EB}" type="datetimeFigureOut">
              <a:rPr lang="de-AT"/>
              <a:pPr>
                <a:defRPr/>
              </a:pPr>
              <a:t>05.09.2023</a:t>
            </a:fld>
            <a:endParaRPr lang="de-AT"/>
          </a:p>
        </p:txBody>
      </p:sp>
      <p:sp>
        <p:nvSpPr>
          <p:cNvPr id="5" name="Fußzeilenplatzhalter 4">
            <a:extLst>
              <a:ext uri="{FF2B5EF4-FFF2-40B4-BE49-F238E27FC236}">
                <a16:creationId xmlns:a16="http://schemas.microsoft.com/office/drawing/2014/main" id="{AD9C7E9D-4C0F-60B9-F85E-84C2D93F2C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1865FB2-90F4-149C-962E-67B35944E5BF}"/>
              </a:ext>
            </a:extLst>
          </p:cNvPr>
          <p:cNvSpPr>
            <a:spLocks noGrp="1"/>
          </p:cNvSpPr>
          <p:nvPr>
            <p:ph type="sldNum" sz="quarter" idx="12"/>
          </p:nvPr>
        </p:nvSpPr>
        <p:spPr/>
        <p:txBody>
          <a:bodyPr/>
          <a:lstStyle>
            <a:lvl1pPr>
              <a:defRPr/>
            </a:lvl1pPr>
          </a:lstStyle>
          <a:p>
            <a:pPr>
              <a:defRPr/>
            </a:pPr>
            <a:fld id="{CD652F9D-DE03-4379-9C10-39B4EB5DCE14}" type="slidenum">
              <a:rPr lang="de-AT" altLang="de-DE"/>
              <a:pPr>
                <a:defRPr/>
              </a:pPr>
              <a:t>‹Nr.›</a:t>
            </a:fld>
            <a:endParaRPr lang="de-AT" altLang="de-DE"/>
          </a:p>
        </p:txBody>
      </p:sp>
    </p:spTree>
    <p:extLst>
      <p:ext uri="{BB962C8B-B14F-4D97-AF65-F5344CB8AC3E}">
        <p14:creationId xmlns:p14="http://schemas.microsoft.com/office/powerpoint/2010/main" val="277597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12756617-6798-CB52-8878-9196C75B7DA0}"/>
              </a:ext>
            </a:extLst>
          </p:cNvPr>
          <p:cNvSpPr>
            <a:spLocks noGrp="1"/>
          </p:cNvSpPr>
          <p:nvPr>
            <p:ph type="dt" sz="half" idx="10"/>
          </p:nvPr>
        </p:nvSpPr>
        <p:spPr/>
        <p:txBody>
          <a:bodyPr/>
          <a:lstStyle>
            <a:lvl1pPr>
              <a:defRPr/>
            </a:lvl1pPr>
          </a:lstStyle>
          <a:p>
            <a:pPr>
              <a:defRPr/>
            </a:pPr>
            <a:fld id="{7F74700E-2234-48E0-B61F-D736D459C9C9}" type="datetimeFigureOut">
              <a:rPr lang="de-AT"/>
              <a:pPr>
                <a:defRPr/>
              </a:pPr>
              <a:t>05.09.2023</a:t>
            </a:fld>
            <a:endParaRPr lang="de-AT"/>
          </a:p>
        </p:txBody>
      </p:sp>
      <p:sp>
        <p:nvSpPr>
          <p:cNvPr id="5" name="Fußzeilenplatzhalter 4">
            <a:extLst>
              <a:ext uri="{FF2B5EF4-FFF2-40B4-BE49-F238E27FC236}">
                <a16:creationId xmlns:a16="http://schemas.microsoft.com/office/drawing/2014/main" id="{4550C9CF-8D99-BBFF-9C43-148AFD719E2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BFB58C3-735F-7DC8-EBCC-FD9323CCAD08}"/>
              </a:ext>
            </a:extLst>
          </p:cNvPr>
          <p:cNvSpPr>
            <a:spLocks noGrp="1"/>
          </p:cNvSpPr>
          <p:nvPr>
            <p:ph type="sldNum" sz="quarter" idx="12"/>
          </p:nvPr>
        </p:nvSpPr>
        <p:spPr/>
        <p:txBody>
          <a:bodyPr/>
          <a:lstStyle>
            <a:lvl1pPr>
              <a:defRPr/>
            </a:lvl1pPr>
          </a:lstStyle>
          <a:p>
            <a:pPr>
              <a:defRPr/>
            </a:pPr>
            <a:fld id="{67097249-14C6-403A-B84D-06BB17111207}" type="slidenum">
              <a:rPr lang="de-AT" altLang="de-DE"/>
              <a:pPr>
                <a:defRPr/>
              </a:pPr>
              <a:t>‹Nr.›</a:t>
            </a:fld>
            <a:endParaRPr lang="de-AT" altLang="de-DE"/>
          </a:p>
        </p:txBody>
      </p:sp>
    </p:spTree>
    <p:extLst>
      <p:ext uri="{BB962C8B-B14F-4D97-AF65-F5344CB8AC3E}">
        <p14:creationId xmlns:p14="http://schemas.microsoft.com/office/powerpoint/2010/main" val="205817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B1244CD-0617-7081-8489-7E0F9D048A1F}"/>
              </a:ext>
            </a:extLst>
          </p:cNvPr>
          <p:cNvSpPr>
            <a:spLocks noGrp="1"/>
          </p:cNvSpPr>
          <p:nvPr>
            <p:ph type="dt" sz="half" idx="10"/>
          </p:nvPr>
        </p:nvSpPr>
        <p:spPr/>
        <p:txBody>
          <a:bodyPr/>
          <a:lstStyle>
            <a:lvl1pPr>
              <a:defRPr/>
            </a:lvl1pPr>
          </a:lstStyle>
          <a:p>
            <a:pPr>
              <a:defRPr/>
            </a:pPr>
            <a:fld id="{CD2D4058-D577-443B-AA22-3C2F8A0AE6C6}" type="datetimeFigureOut">
              <a:rPr lang="de-AT"/>
              <a:pPr>
                <a:defRPr/>
              </a:pPr>
              <a:t>05.09.2023</a:t>
            </a:fld>
            <a:endParaRPr lang="de-AT"/>
          </a:p>
        </p:txBody>
      </p:sp>
      <p:sp>
        <p:nvSpPr>
          <p:cNvPr id="6" name="Fußzeilenplatzhalter 4">
            <a:extLst>
              <a:ext uri="{FF2B5EF4-FFF2-40B4-BE49-F238E27FC236}">
                <a16:creationId xmlns:a16="http://schemas.microsoft.com/office/drawing/2014/main" id="{8266C983-A2BA-E10E-AD85-F25AFA17730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CD40CF60-ACD0-B4A7-9484-E52479334BF9}"/>
              </a:ext>
            </a:extLst>
          </p:cNvPr>
          <p:cNvSpPr>
            <a:spLocks noGrp="1"/>
          </p:cNvSpPr>
          <p:nvPr>
            <p:ph type="sldNum" sz="quarter" idx="12"/>
          </p:nvPr>
        </p:nvSpPr>
        <p:spPr/>
        <p:txBody>
          <a:bodyPr/>
          <a:lstStyle>
            <a:lvl1pPr>
              <a:defRPr/>
            </a:lvl1pPr>
          </a:lstStyle>
          <a:p>
            <a:pPr>
              <a:defRPr/>
            </a:pPr>
            <a:fld id="{85B1F470-03E1-45E0-B321-8EAC961F6F23}" type="slidenum">
              <a:rPr lang="de-AT" altLang="de-DE"/>
              <a:pPr>
                <a:defRPr/>
              </a:pPr>
              <a:t>‹Nr.›</a:t>
            </a:fld>
            <a:endParaRPr lang="de-AT" altLang="de-DE"/>
          </a:p>
        </p:txBody>
      </p:sp>
    </p:spTree>
    <p:extLst>
      <p:ext uri="{BB962C8B-B14F-4D97-AF65-F5344CB8AC3E}">
        <p14:creationId xmlns:p14="http://schemas.microsoft.com/office/powerpoint/2010/main" val="56436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8210F70F-67B5-A433-59B5-1A9DB8ECE348}"/>
              </a:ext>
            </a:extLst>
          </p:cNvPr>
          <p:cNvSpPr>
            <a:spLocks noGrp="1"/>
          </p:cNvSpPr>
          <p:nvPr>
            <p:ph type="dt" sz="half" idx="10"/>
          </p:nvPr>
        </p:nvSpPr>
        <p:spPr/>
        <p:txBody>
          <a:bodyPr/>
          <a:lstStyle>
            <a:lvl1pPr>
              <a:defRPr/>
            </a:lvl1pPr>
          </a:lstStyle>
          <a:p>
            <a:pPr>
              <a:defRPr/>
            </a:pPr>
            <a:fld id="{551C9A08-A117-4A4D-9DE6-A59311540DFD}" type="datetimeFigureOut">
              <a:rPr lang="de-AT"/>
              <a:pPr>
                <a:defRPr/>
              </a:pPr>
              <a:t>05.09.2023</a:t>
            </a:fld>
            <a:endParaRPr lang="de-AT"/>
          </a:p>
        </p:txBody>
      </p:sp>
      <p:sp>
        <p:nvSpPr>
          <p:cNvPr id="8" name="Fußzeilenplatzhalter 4">
            <a:extLst>
              <a:ext uri="{FF2B5EF4-FFF2-40B4-BE49-F238E27FC236}">
                <a16:creationId xmlns:a16="http://schemas.microsoft.com/office/drawing/2014/main" id="{6612F3C0-4931-9731-55BD-71164881E1C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B9A47814-06C8-597E-4D48-76B310F2F184}"/>
              </a:ext>
            </a:extLst>
          </p:cNvPr>
          <p:cNvSpPr>
            <a:spLocks noGrp="1"/>
          </p:cNvSpPr>
          <p:nvPr>
            <p:ph type="sldNum" sz="quarter" idx="12"/>
          </p:nvPr>
        </p:nvSpPr>
        <p:spPr/>
        <p:txBody>
          <a:bodyPr/>
          <a:lstStyle>
            <a:lvl1pPr>
              <a:defRPr/>
            </a:lvl1pPr>
          </a:lstStyle>
          <a:p>
            <a:pPr>
              <a:defRPr/>
            </a:pPr>
            <a:fld id="{5CE06AE4-E1AC-4772-AAC8-C47301FF1FEA}" type="slidenum">
              <a:rPr lang="de-AT" altLang="de-DE"/>
              <a:pPr>
                <a:defRPr/>
              </a:pPr>
              <a:t>‹Nr.›</a:t>
            </a:fld>
            <a:endParaRPr lang="de-AT" altLang="de-DE"/>
          </a:p>
        </p:txBody>
      </p:sp>
    </p:spTree>
    <p:extLst>
      <p:ext uri="{BB962C8B-B14F-4D97-AF65-F5344CB8AC3E}">
        <p14:creationId xmlns:p14="http://schemas.microsoft.com/office/powerpoint/2010/main" val="120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F937D3F-3DED-D895-0DAF-34AEDC5CD3D2}"/>
              </a:ext>
            </a:extLst>
          </p:cNvPr>
          <p:cNvSpPr>
            <a:spLocks noGrp="1"/>
          </p:cNvSpPr>
          <p:nvPr>
            <p:ph type="dt" sz="half" idx="10"/>
          </p:nvPr>
        </p:nvSpPr>
        <p:spPr/>
        <p:txBody>
          <a:bodyPr/>
          <a:lstStyle>
            <a:lvl1pPr>
              <a:defRPr/>
            </a:lvl1pPr>
          </a:lstStyle>
          <a:p>
            <a:pPr>
              <a:defRPr/>
            </a:pPr>
            <a:fld id="{08D2F1E5-7109-4EDB-8AEE-7022B31A5F5A}" type="datetimeFigureOut">
              <a:rPr lang="de-AT"/>
              <a:pPr>
                <a:defRPr/>
              </a:pPr>
              <a:t>05.09.2023</a:t>
            </a:fld>
            <a:endParaRPr lang="de-AT"/>
          </a:p>
        </p:txBody>
      </p:sp>
      <p:sp>
        <p:nvSpPr>
          <p:cNvPr id="4" name="Fußzeilenplatzhalter 4">
            <a:extLst>
              <a:ext uri="{FF2B5EF4-FFF2-40B4-BE49-F238E27FC236}">
                <a16:creationId xmlns:a16="http://schemas.microsoft.com/office/drawing/2014/main" id="{D7696F85-86B2-3994-B23D-7C178EBD8221}"/>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2C9E4A48-E7D3-DE90-00C7-DDF6846F98F9}"/>
              </a:ext>
            </a:extLst>
          </p:cNvPr>
          <p:cNvSpPr>
            <a:spLocks noGrp="1"/>
          </p:cNvSpPr>
          <p:nvPr>
            <p:ph type="sldNum" sz="quarter" idx="12"/>
          </p:nvPr>
        </p:nvSpPr>
        <p:spPr/>
        <p:txBody>
          <a:bodyPr/>
          <a:lstStyle>
            <a:lvl1pPr>
              <a:defRPr/>
            </a:lvl1pPr>
          </a:lstStyle>
          <a:p>
            <a:pPr>
              <a:defRPr/>
            </a:pPr>
            <a:fld id="{EE9571C5-ED6B-46F9-A10E-C67C62BC2590}" type="slidenum">
              <a:rPr lang="de-AT" altLang="de-DE"/>
              <a:pPr>
                <a:defRPr/>
              </a:pPr>
              <a:t>‹Nr.›</a:t>
            </a:fld>
            <a:endParaRPr lang="de-AT" altLang="de-DE"/>
          </a:p>
        </p:txBody>
      </p:sp>
    </p:spTree>
    <p:extLst>
      <p:ext uri="{BB962C8B-B14F-4D97-AF65-F5344CB8AC3E}">
        <p14:creationId xmlns:p14="http://schemas.microsoft.com/office/powerpoint/2010/main" val="300031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1B1F54F9-DC6B-F550-31EA-ADFC9AF3570B}"/>
              </a:ext>
            </a:extLst>
          </p:cNvPr>
          <p:cNvSpPr>
            <a:spLocks noGrp="1"/>
          </p:cNvSpPr>
          <p:nvPr>
            <p:ph type="dt" sz="half" idx="10"/>
          </p:nvPr>
        </p:nvSpPr>
        <p:spPr/>
        <p:txBody>
          <a:bodyPr/>
          <a:lstStyle>
            <a:lvl1pPr>
              <a:defRPr/>
            </a:lvl1pPr>
          </a:lstStyle>
          <a:p>
            <a:pPr>
              <a:defRPr/>
            </a:pPr>
            <a:fld id="{DA45E4F1-BDA5-475D-9020-F9513D19C1D1}" type="datetimeFigureOut">
              <a:rPr lang="de-AT"/>
              <a:pPr>
                <a:defRPr/>
              </a:pPr>
              <a:t>05.09.2023</a:t>
            </a:fld>
            <a:endParaRPr lang="de-AT"/>
          </a:p>
        </p:txBody>
      </p:sp>
      <p:sp>
        <p:nvSpPr>
          <p:cNvPr id="3" name="Fußzeilenplatzhalter 4">
            <a:extLst>
              <a:ext uri="{FF2B5EF4-FFF2-40B4-BE49-F238E27FC236}">
                <a16:creationId xmlns:a16="http://schemas.microsoft.com/office/drawing/2014/main" id="{33FA2EB8-93EB-484E-03C9-A1BFA438CAAE}"/>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2C064192-1DE2-C166-968A-C9660D539EED}"/>
              </a:ext>
            </a:extLst>
          </p:cNvPr>
          <p:cNvSpPr>
            <a:spLocks noGrp="1"/>
          </p:cNvSpPr>
          <p:nvPr>
            <p:ph type="sldNum" sz="quarter" idx="12"/>
          </p:nvPr>
        </p:nvSpPr>
        <p:spPr/>
        <p:txBody>
          <a:bodyPr/>
          <a:lstStyle>
            <a:lvl1pPr>
              <a:defRPr/>
            </a:lvl1pPr>
          </a:lstStyle>
          <a:p>
            <a:pPr>
              <a:defRPr/>
            </a:pPr>
            <a:fld id="{0D43B91E-07AF-4C17-B500-757E3F103DE6}" type="slidenum">
              <a:rPr lang="de-AT" altLang="de-DE"/>
              <a:pPr>
                <a:defRPr/>
              </a:pPr>
              <a:t>‹Nr.›</a:t>
            </a:fld>
            <a:endParaRPr lang="de-AT" altLang="de-DE"/>
          </a:p>
        </p:txBody>
      </p:sp>
    </p:spTree>
    <p:extLst>
      <p:ext uri="{BB962C8B-B14F-4D97-AF65-F5344CB8AC3E}">
        <p14:creationId xmlns:p14="http://schemas.microsoft.com/office/powerpoint/2010/main" val="40150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4B2369E-64D5-089F-020D-76F64D41A24C}"/>
              </a:ext>
            </a:extLst>
          </p:cNvPr>
          <p:cNvSpPr>
            <a:spLocks noGrp="1"/>
          </p:cNvSpPr>
          <p:nvPr>
            <p:ph type="dt" sz="half" idx="10"/>
          </p:nvPr>
        </p:nvSpPr>
        <p:spPr/>
        <p:txBody>
          <a:bodyPr/>
          <a:lstStyle>
            <a:lvl1pPr>
              <a:defRPr/>
            </a:lvl1pPr>
          </a:lstStyle>
          <a:p>
            <a:pPr>
              <a:defRPr/>
            </a:pPr>
            <a:fld id="{0A68B030-EDE7-452E-8BEF-72D612754585}" type="datetimeFigureOut">
              <a:rPr lang="de-AT"/>
              <a:pPr>
                <a:defRPr/>
              </a:pPr>
              <a:t>05.09.2023</a:t>
            </a:fld>
            <a:endParaRPr lang="de-AT"/>
          </a:p>
        </p:txBody>
      </p:sp>
      <p:sp>
        <p:nvSpPr>
          <p:cNvPr id="6" name="Fußzeilenplatzhalter 4">
            <a:extLst>
              <a:ext uri="{FF2B5EF4-FFF2-40B4-BE49-F238E27FC236}">
                <a16:creationId xmlns:a16="http://schemas.microsoft.com/office/drawing/2014/main" id="{83BB785D-8D20-92C9-4C61-4BEEAE5E1D0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4C40021-A76B-A605-B460-19994FB45D4F}"/>
              </a:ext>
            </a:extLst>
          </p:cNvPr>
          <p:cNvSpPr>
            <a:spLocks noGrp="1"/>
          </p:cNvSpPr>
          <p:nvPr>
            <p:ph type="sldNum" sz="quarter" idx="12"/>
          </p:nvPr>
        </p:nvSpPr>
        <p:spPr/>
        <p:txBody>
          <a:bodyPr/>
          <a:lstStyle>
            <a:lvl1pPr>
              <a:defRPr/>
            </a:lvl1pPr>
          </a:lstStyle>
          <a:p>
            <a:pPr>
              <a:defRPr/>
            </a:pPr>
            <a:fld id="{F4E38664-B32B-4103-BED1-BF86CB13FEAC}" type="slidenum">
              <a:rPr lang="de-AT" altLang="de-DE"/>
              <a:pPr>
                <a:defRPr/>
              </a:pPr>
              <a:t>‹Nr.›</a:t>
            </a:fld>
            <a:endParaRPr lang="de-AT" altLang="de-DE"/>
          </a:p>
        </p:txBody>
      </p:sp>
    </p:spTree>
    <p:extLst>
      <p:ext uri="{BB962C8B-B14F-4D97-AF65-F5344CB8AC3E}">
        <p14:creationId xmlns:p14="http://schemas.microsoft.com/office/powerpoint/2010/main" val="385617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4000233-0B34-6B47-704D-55EBA72A7EA7}"/>
              </a:ext>
            </a:extLst>
          </p:cNvPr>
          <p:cNvSpPr>
            <a:spLocks noGrp="1"/>
          </p:cNvSpPr>
          <p:nvPr>
            <p:ph type="dt" sz="half" idx="10"/>
          </p:nvPr>
        </p:nvSpPr>
        <p:spPr/>
        <p:txBody>
          <a:bodyPr/>
          <a:lstStyle>
            <a:lvl1pPr>
              <a:defRPr/>
            </a:lvl1pPr>
          </a:lstStyle>
          <a:p>
            <a:pPr>
              <a:defRPr/>
            </a:pPr>
            <a:fld id="{DCCCD565-3C5E-4C89-9B40-97A985ADF8BE}" type="datetimeFigureOut">
              <a:rPr lang="de-AT"/>
              <a:pPr>
                <a:defRPr/>
              </a:pPr>
              <a:t>05.09.2023</a:t>
            </a:fld>
            <a:endParaRPr lang="de-AT"/>
          </a:p>
        </p:txBody>
      </p:sp>
      <p:sp>
        <p:nvSpPr>
          <p:cNvPr id="6" name="Fußzeilenplatzhalter 4">
            <a:extLst>
              <a:ext uri="{FF2B5EF4-FFF2-40B4-BE49-F238E27FC236}">
                <a16:creationId xmlns:a16="http://schemas.microsoft.com/office/drawing/2014/main" id="{D2523516-3613-419D-B6EB-FE00D8EF4B67}"/>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65B1C8-D23A-CB0B-5D40-5AE6D8F49CC6}"/>
              </a:ext>
            </a:extLst>
          </p:cNvPr>
          <p:cNvSpPr>
            <a:spLocks noGrp="1"/>
          </p:cNvSpPr>
          <p:nvPr>
            <p:ph type="sldNum" sz="quarter" idx="12"/>
          </p:nvPr>
        </p:nvSpPr>
        <p:spPr/>
        <p:txBody>
          <a:bodyPr/>
          <a:lstStyle>
            <a:lvl1pPr>
              <a:defRPr/>
            </a:lvl1pPr>
          </a:lstStyle>
          <a:p>
            <a:pPr>
              <a:defRPr/>
            </a:pPr>
            <a:fld id="{93F7509F-7A76-4263-A08F-914018BCADBD}" type="slidenum">
              <a:rPr lang="de-AT" altLang="de-DE"/>
              <a:pPr>
                <a:defRPr/>
              </a:pPr>
              <a:t>‹Nr.›</a:t>
            </a:fld>
            <a:endParaRPr lang="de-AT" altLang="de-DE"/>
          </a:p>
        </p:txBody>
      </p:sp>
    </p:spTree>
    <p:extLst>
      <p:ext uri="{BB962C8B-B14F-4D97-AF65-F5344CB8AC3E}">
        <p14:creationId xmlns:p14="http://schemas.microsoft.com/office/powerpoint/2010/main" val="4289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1B6E0D72-E843-6D51-5F14-C617A6DDE1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F9198789-20D7-A38C-BFDD-73D0002DF1A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1664D21A-CB4B-B74B-736B-23CF6DCFDA0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3CB6251-5CCC-5790-9712-641A3CA8D74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CF8E199-0BB3-44CE-B7BC-058469B29664}" type="datetimeFigureOut">
              <a:rPr lang="de-AT"/>
              <a:pPr>
                <a:defRPr/>
              </a:pPr>
              <a:t>05.09.2023</a:t>
            </a:fld>
            <a:endParaRPr lang="de-AT"/>
          </a:p>
        </p:txBody>
      </p:sp>
      <p:sp>
        <p:nvSpPr>
          <p:cNvPr id="5" name="Fußzeilenplatzhalter 4">
            <a:extLst>
              <a:ext uri="{FF2B5EF4-FFF2-40B4-BE49-F238E27FC236}">
                <a16:creationId xmlns:a16="http://schemas.microsoft.com/office/drawing/2014/main" id="{BB20F571-6599-20E8-51C5-7CD23584B4D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99FD171-D0E9-5A53-23D3-8045BF9747E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FC08850-2228-4C1A-BDB7-3B6265BE6A1E}" type="slidenum">
              <a:rPr lang="de-AT" altLang="de-DE"/>
              <a:pPr>
                <a:defRPr/>
              </a:pPr>
              <a:t>‹Nr.›</a:t>
            </a:fld>
            <a:endParaRPr lang="de-AT" altLang="de-DE"/>
          </a:p>
        </p:txBody>
      </p:sp>
      <p:pic>
        <p:nvPicPr>
          <p:cNvPr id="1032" name="Picture 19">
            <a:extLst>
              <a:ext uri="{FF2B5EF4-FFF2-40B4-BE49-F238E27FC236}">
                <a16:creationId xmlns:a16="http://schemas.microsoft.com/office/drawing/2014/main" id="{0DAE29C3-C9F3-F905-BFE5-E2098E7488D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A299774F-9F83-A9F0-6AE4-31970866510F}"/>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7D4F932A-B9B3-16FA-6940-D13FAED356A0}"/>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a:t>
            </a:r>
            <a:r>
              <a:rPr lang="de-DE" altLang="de-DE" sz="1000">
                <a:solidFill>
                  <a:srgbClr val="333333"/>
                </a:solidFill>
                <a:latin typeface="Syntax LT Std" pitchFamily="34" charset="0"/>
                <a:cs typeface="Arial" charset="0"/>
              </a:rPr>
              <a:t>Wien 2024</a:t>
            </a:r>
            <a:endParaRPr lang="de-DE" altLang="de-DE" sz="1000" dirty="0">
              <a:solidFill>
                <a:srgbClr val="333333"/>
              </a:solidFill>
              <a:latin typeface="Syntax LT Std" pitchFamily="34" charset="0"/>
              <a:cs typeface="Arial" charset="0"/>
            </a:endParaRPr>
          </a:p>
        </p:txBody>
      </p:sp>
      <p:pic>
        <p:nvPicPr>
          <p:cNvPr id="2" name="Picture 13" descr="I:\500-vs_hs\Aushilfen\___Carina\Unterwegs\uw1_schriftzug_weiss.gif">
            <a:extLst>
              <a:ext uri="{FF2B5EF4-FFF2-40B4-BE49-F238E27FC236}">
                <a16:creationId xmlns:a16="http://schemas.microsoft.com/office/drawing/2014/main" id="{D59549CD-2591-ECAB-2133-02016C903A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CE0A1B67-5B25-B1A4-7FC4-EE02E7A44A2F}"/>
              </a:ext>
            </a:extLst>
          </p:cNvPr>
          <p:cNvSpPr txBox="1">
            <a:spLocks noChangeArrowheads="1"/>
          </p:cNvSpPr>
          <p:nvPr userDrawn="1"/>
        </p:nvSpPr>
        <p:spPr bwMode="auto">
          <a:xfrm>
            <a:off x="1835150" y="-128588"/>
            <a:ext cx="484188" cy="831851"/>
          </a:xfrm>
          <a:prstGeom prst="rect">
            <a:avLst/>
          </a:prstGeom>
          <a:noFill/>
          <a:ln>
            <a:noFill/>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a:solidFill>
                  <a:schemeClr val="bg1"/>
                </a:solidFill>
                <a:latin typeface="PoloBasisTB" pitchFamily="50" charset="0"/>
              </a:rPr>
              <a:t>2</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C839DD-E6C4-349F-62E8-BAB7451C05F6}"/>
              </a:ext>
            </a:extLst>
          </p:cNvPr>
          <p:cNvSpPr>
            <a:spLocks noGrp="1"/>
          </p:cNvSpPr>
          <p:nvPr>
            <p:ph type="title"/>
          </p:nvPr>
        </p:nvSpPr>
        <p:spPr>
          <a:xfrm>
            <a:off x="323850" y="2353052"/>
            <a:ext cx="8229600" cy="677108"/>
          </a:xfrm>
        </p:spPr>
        <p:txBody>
          <a:bodyPr/>
          <a:lstStyle/>
          <a:p>
            <a:r>
              <a:rPr lang="de-DE" dirty="0"/>
              <a:t>Von der Ressource zur Energie</a:t>
            </a:r>
            <a:endParaRPr lang="de-AT" altLang="de-DE" dirty="0"/>
          </a:p>
        </p:txBody>
      </p:sp>
    </p:spTree>
    <p:extLst>
      <p:ext uri="{BB962C8B-B14F-4D97-AF65-F5344CB8AC3E}">
        <p14:creationId xmlns:p14="http://schemas.microsoft.com/office/powerpoint/2010/main" val="421862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F3C24B7-8A86-4B07-D5A0-19FB70951E07}"/>
              </a:ext>
            </a:extLst>
          </p:cNvPr>
          <p:cNvSpPr txBox="1"/>
          <p:nvPr/>
        </p:nvSpPr>
        <p:spPr>
          <a:xfrm>
            <a:off x="416543" y="1092803"/>
            <a:ext cx="2715297" cy="369332"/>
          </a:xfrm>
          <a:prstGeom prst="rect">
            <a:avLst/>
          </a:prstGeom>
          <a:noFill/>
          <a:ln>
            <a:solidFill>
              <a:schemeClr val="tx1"/>
            </a:solidFill>
          </a:ln>
        </p:spPr>
        <p:txBody>
          <a:bodyPr wrap="square" rtlCol="0">
            <a:spAutoFit/>
          </a:bodyPr>
          <a:lstStyle/>
          <a:p>
            <a:r>
              <a:rPr lang="de-DE" dirty="0"/>
              <a:t>Ressourcen und Rohstoffe</a:t>
            </a:r>
          </a:p>
        </p:txBody>
      </p:sp>
      <p:sp>
        <p:nvSpPr>
          <p:cNvPr id="4" name="Textfeld 3">
            <a:extLst>
              <a:ext uri="{FF2B5EF4-FFF2-40B4-BE49-F238E27FC236}">
                <a16:creationId xmlns:a16="http://schemas.microsoft.com/office/drawing/2014/main" id="{CE23A24B-B15B-720F-9CF2-AF3980F65CA8}"/>
              </a:ext>
            </a:extLst>
          </p:cNvPr>
          <p:cNvSpPr txBox="1"/>
          <p:nvPr/>
        </p:nvSpPr>
        <p:spPr>
          <a:xfrm>
            <a:off x="411679" y="3059439"/>
            <a:ext cx="2720161" cy="369332"/>
          </a:xfrm>
          <a:prstGeom prst="rect">
            <a:avLst/>
          </a:prstGeom>
          <a:noFill/>
          <a:ln>
            <a:solidFill>
              <a:schemeClr val="tx1"/>
            </a:solidFill>
          </a:ln>
        </p:spPr>
        <p:txBody>
          <a:bodyPr wrap="square" rtlCol="0">
            <a:spAutoFit/>
          </a:bodyPr>
          <a:lstStyle/>
          <a:p>
            <a:r>
              <a:rPr lang="de-DE" dirty="0"/>
              <a:t>Energieträger</a:t>
            </a:r>
          </a:p>
        </p:txBody>
      </p:sp>
      <p:sp>
        <p:nvSpPr>
          <p:cNvPr id="5" name="Textfeld 4">
            <a:extLst>
              <a:ext uri="{FF2B5EF4-FFF2-40B4-BE49-F238E27FC236}">
                <a16:creationId xmlns:a16="http://schemas.microsoft.com/office/drawing/2014/main" id="{24C2F06C-1C67-7B65-B896-6E097E743984}"/>
              </a:ext>
            </a:extLst>
          </p:cNvPr>
          <p:cNvSpPr txBox="1"/>
          <p:nvPr/>
        </p:nvSpPr>
        <p:spPr>
          <a:xfrm>
            <a:off x="411679" y="5068271"/>
            <a:ext cx="2720161" cy="369332"/>
          </a:xfrm>
          <a:prstGeom prst="rect">
            <a:avLst/>
          </a:prstGeom>
          <a:noFill/>
          <a:ln>
            <a:solidFill>
              <a:schemeClr val="tx1"/>
            </a:solidFill>
          </a:ln>
        </p:spPr>
        <p:txBody>
          <a:bodyPr wrap="square" rtlCol="0">
            <a:spAutoFit/>
          </a:bodyPr>
          <a:lstStyle/>
          <a:p>
            <a:r>
              <a:rPr lang="de-DE" dirty="0"/>
              <a:t>Energie</a:t>
            </a:r>
          </a:p>
        </p:txBody>
      </p:sp>
      <p:sp>
        <p:nvSpPr>
          <p:cNvPr id="6" name="Textfeld 5">
            <a:extLst>
              <a:ext uri="{FF2B5EF4-FFF2-40B4-BE49-F238E27FC236}">
                <a16:creationId xmlns:a16="http://schemas.microsoft.com/office/drawing/2014/main" id="{5E0BA8D8-AC62-0D16-F9DB-26AE86C7DD07}"/>
              </a:ext>
            </a:extLst>
          </p:cNvPr>
          <p:cNvSpPr txBox="1"/>
          <p:nvPr/>
        </p:nvSpPr>
        <p:spPr>
          <a:xfrm>
            <a:off x="4867501" y="2143152"/>
            <a:ext cx="1062692" cy="369332"/>
          </a:xfrm>
          <a:prstGeom prst="rect">
            <a:avLst/>
          </a:prstGeom>
          <a:solidFill>
            <a:schemeClr val="accent6">
              <a:lumMod val="40000"/>
              <a:lumOff val="60000"/>
            </a:schemeClr>
          </a:solidFill>
          <a:ln>
            <a:solidFill>
              <a:schemeClr val="tx1"/>
            </a:solidFill>
          </a:ln>
        </p:spPr>
        <p:txBody>
          <a:bodyPr wrap="square" rtlCol="0">
            <a:spAutoFit/>
          </a:bodyPr>
          <a:lstStyle/>
          <a:p>
            <a:r>
              <a:rPr lang="de-DE" dirty="0"/>
              <a:t>Bäume</a:t>
            </a:r>
          </a:p>
        </p:txBody>
      </p:sp>
      <p:sp>
        <p:nvSpPr>
          <p:cNvPr id="7" name="Textfeld 6">
            <a:extLst>
              <a:ext uri="{FF2B5EF4-FFF2-40B4-BE49-F238E27FC236}">
                <a16:creationId xmlns:a16="http://schemas.microsoft.com/office/drawing/2014/main" id="{1C241DFE-8189-6CBB-12DD-28E0E7E4EB6B}"/>
              </a:ext>
            </a:extLst>
          </p:cNvPr>
          <p:cNvSpPr txBox="1"/>
          <p:nvPr/>
        </p:nvSpPr>
        <p:spPr>
          <a:xfrm>
            <a:off x="3727398" y="1648459"/>
            <a:ext cx="1062692" cy="369332"/>
          </a:xfrm>
          <a:prstGeom prst="rect">
            <a:avLst/>
          </a:prstGeom>
          <a:solidFill>
            <a:schemeClr val="bg1">
              <a:lumMod val="75000"/>
            </a:schemeClr>
          </a:solidFill>
          <a:ln>
            <a:solidFill>
              <a:schemeClr val="tx1"/>
            </a:solidFill>
          </a:ln>
        </p:spPr>
        <p:txBody>
          <a:bodyPr wrap="square" rtlCol="0">
            <a:spAutoFit/>
          </a:bodyPr>
          <a:lstStyle/>
          <a:p>
            <a:r>
              <a:rPr lang="de-DE" dirty="0"/>
              <a:t>Kohle</a:t>
            </a:r>
          </a:p>
        </p:txBody>
      </p:sp>
      <p:sp>
        <p:nvSpPr>
          <p:cNvPr id="8" name="Textfeld 7">
            <a:extLst>
              <a:ext uri="{FF2B5EF4-FFF2-40B4-BE49-F238E27FC236}">
                <a16:creationId xmlns:a16="http://schemas.microsoft.com/office/drawing/2014/main" id="{D50F64F3-5E36-A845-27A3-D9ECB7158025}"/>
              </a:ext>
            </a:extLst>
          </p:cNvPr>
          <p:cNvSpPr txBox="1"/>
          <p:nvPr/>
        </p:nvSpPr>
        <p:spPr>
          <a:xfrm>
            <a:off x="4867501" y="1648459"/>
            <a:ext cx="1062692" cy="369332"/>
          </a:xfrm>
          <a:prstGeom prst="rect">
            <a:avLst/>
          </a:prstGeom>
          <a:solidFill>
            <a:schemeClr val="accent5">
              <a:lumMod val="40000"/>
              <a:lumOff val="60000"/>
            </a:schemeClr>
          </a:solidFill>
          <a:ln>
            <a:solidFill>
              <a:schemeClr val="tx1"/>
            </a:solidFill>
          </a:ln>
        </p:spPr>
        <p:txBody>
          <a:bodyPr wrap="square" rtlCol="0">
            <a:spAutoFit/>
          </a:bodyPr>
          <a:lstStyle/>
          <a:p>
            <a:r>
              <a:rPr lang="de-DE" dirty="0"/>
              <a:t>Rohöl</a:t>
            </a:r>
          </a:p>
        </p:txBody>
      </p:sp>
      <p:sp>
        <p:nvSpPr>
          <p:cNvPr id="9" name="Textfeld 8">
            <a:extLst>
              <a:ext uri="{FF2B5EF4-FFF2-40B4-BE49-F238E27FC236}">
                <a16:creationId xmlns:a16="http://schemas.microsoft.com/office/drawing/2014/main" id="{250207BC-605C-AB55-8009-B6448712DD87}"/>
              </a:ext>
            </a:extLst>
          </p:cNvPr>
          <p:cNvSpPr txBox="1"/>
          <p:nvPr/>
        </p:nvSpPr>
        <p:spPr>
          <a:xfrm>
            <a:off x="3727398" y="2143152"/>
            <a:ext cx="1062692" cy="369332"/>
          </a:xfrm>
          <a:prstGeom prst="rect">
            <a:avLst/>
          </a:prstGeom>
          <a:solidFill>
            <a:schemeClr val="bg2">
              <a:lumMod val="90000"/>
            </a:schemeClr>
          </a:solidFill>
          <a:ln>
            <a:solidFill>
              <a:schemeClr val="tx1"/>
            </a:solidFill>
          </a:ln>
        </p:spPr>
        <p:txBody>
          <a:bodyPr wrap="square" rtlCol="0">
            <a:spAutoFit/>
          </a:bodyPr>
          <a:lstStyle/>
          <a:p>
            <a:r>
              <a:rPr lang="de-DE" dirty="0"/>
              <a:t>Erdgas</a:t>
            </a:r>
          </a:p>
        </p:txBody>
      </p:sp>
      <p:cxnSp>
        <p:nvCxnSpPr>
          <p:cNvPr id="10" name="Gerader Verbinder 9">
            <a:extLst>
              <a:ext uri="{FF2B5EF4-FFF2-40B4-BE49-F238E27FC236}">
                <a16:creationId xmlns:a16="http://schemas.microsoft.com/office/drawing/2014/main" id="{BCD6F90F-78BA-4B0B-7C90-D58A08CC5470}"/>
              </a:ext>
            </a:extLst>
          </p:cNvPr>
          <p:cNvCxnSpPr>
            <a:cxnSpLocks/>
          </p:cNvCxnSpPr>
          <p:nvPr/>
        </p:nvCxnSpPr>
        <p:spPr>
          <a:xfrm>
            <a:off x="411679" y="2891642"/>
            <a:ext cx="8408793" cy="0"/>
          </a:xfrm>
          <a:prstGeom prst="line">
            <a:avLst/>
          </a:prstGeom>
        </p:spPr>
        <p:style>
          <a:lnRef idx="1">
            <a:schemeClr val="dk1"/>
          </a:lnRef>
          <a:fillRef idx="0">
            <a:schemeClr val="dk1"/>
          </a:fillRef>
          <a:effectRef idx="0">
            <a:schemeClr val="dk1"/>
          </a:effectRef>
          <a:fontRef idx="minor">
            <a:schemeClr val="tx1"/>
          </a:fontRef>
        </p:style>
      </p:cxnSp>
      <p:sp>
        <p:nvSpPr>
          <p:cNvPr id="11" name="Pfeil: nach unten 10">
            <a:extLst>
              <a:ext uri="{FF2B5EF4-FFF2-40B4-BE49-F238E27FC236}">
                <a16:creationId xmlns:a16="http://schemas.microsoft.com/office/drawing/2014/main" id="{D709E982-36C7-5B22-AA87-10F86E3738BB}"/>
              </a:ext>
            </a:extLst>
          </p:cNvPr>
          <p:cNvSpPr/>
          <p:nvPr/>
        </p:nvSpPr>
        <p:spPr>
          <a:xfrm>
            <a:off x="1115616" y="1706175"/>
            <a:ext cx="983105" cy="873424"/>
          </a:xfrm>
          <a:prstGeom prst="downArrow">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Textfeld 11">
            <a:extLst>
              <a:ext uri="{FF2B5EF4-FFF2-40B4-BE49-F238E27FC236}">
                <a16:creationId xmlns:a16="http://schemas.microsoft.com/office/drawing/2014/main" id="{272DDDD9-5779-1155-C25E-2672D1288D5B}"/>
              </a:ext>
            </a:extLst>
          </p:cNvPr>
          <p:cNvSpPr txBox="1"/>
          <p:nvPr/>
        </p:nvSpPr>
        <p:spPr>
          <a:xfrm>
            <a:off x="3646666" y="3039344"/>
            <a:ext cx="2940533" cy="369332"/>
          </a:xfrm>
          <a:prstGeom prst="rect">
            <a:avLst/>
          </a:prstGeom>
          <a:noFill/>
        </p:spPr>
        <p:txBody>
          <a:bodyPr wrap="square" rtlCol="0">
            <a:spAutoFit/>
          </a:bodyPr>
          <a:lstStyle/>
          <a:p>
            <a:r>
              <a:rPr lang="de-DE" dirty="0"/>
              <a:t>Abbau und Verarbeitung</a:t>
            </a:r>
          </a:p>
        </p:txBody>
      </p:sp>
      <p:sp>
        <p:nvSpPr>
          <p:cNvPr id="13" name="Textfeld 12">
            <a:extLst>
              <a:ext uri="{FF2B5EF4-FFF2-40B4-BE49-F238E27FC236}">
                <a16:creationId xmlns:a16="http://schemas.microsoft.com/office/drawing/2014/main" id="{AE0C28B5-E0BE-68CD-91A2-C8810E263398}"/>
              </a:ext>
            </a:extLst>
          </p:cNvPr>
          <p:cNvSpPr txBox="1"/>
          <p:nvPr/>
        </p:nvSpPr>
        <p:spPr>
          <a:xfrm>
            <a:off x="4867501" y="4005064"/>
            <a:ext cx="1100696" cy="369332"/>
          </a:xfrm>
          <a:prstGeom prst="rect">
            <a:avLst/>
          </a:prstGeom>
          <a:solidFill>
            <a:schemeClr val="accent6">
              <a:lumMod val="40000"/>
              <a:lumOff val="60000"/>
            </a:schemeClr>
          </a:solidFill>
          <a:ln>
            <a:solidFill>
              <a:schemeClr val="tx1"/>
            </a:solidFill>
          </a:ln>
        </p:spPr>
        <p:txBody>
          <a:bodyPr wrap="square" rtlCol="0">
            <a:spAutoFit/>
          </a:bodyPr>
          <a:lstStyle/>
          <a:p>
            <a:r>
              <a:rPr lang="de-DE" dirty="0"/>
              <a:t>Holz</a:t>
            </a:r>
          </a:p>
        </p:txBody>
      </p:sp>
      <p:sp>
        <p:nvSpPr>
          <p:cNvPr id="14" name="Textfeld 13">
            <a:extLst>
              <a:ext uri="{FF2B5EF4-FFF2-40B4-BE49-F238E27FC236}">
                <a16:creationId xmlns:a16="http://schemas.microsoft.com/office/drawing/2014/main" id="{B83F4906-FDBE-8D12-633E-C61EAE7AA18C}"/>
              </a:ext>
            </a:extLst>
          </p:cNvPr>
          <p:cNvSpPr txBox="1"/>
          <p:nvPr/>
        </p:nvSpPr>
        <p:spPr>
          <a:xfrm>
            <a:off x="3727398" y="3511277"/>
            <a:ext cx="1062692" cy="369332"/>
          </a:xfrm>
          <a:prstGeom prst="rect">
            <a:avLst/>
          </a:prstGeom>
          <a:solidFill>
            <a:schemeClr val="bg1">
              <a:lumMod val="75000"/>
            </a:schemeClr>
          </a:solidFill>
          <a:ln>
            <a:solidFill>
              <a:schemeClr val="tx1"/>
            </a:solidFill>
          </a:ln>
        </p:spPr>
        <p:txBody>
          <a:bodyPr wrap="square" rtlCol="0">
            <a:spAutoFit/>
          </a:bodyPr>
          <a:lstStyle/>
          <a:p>
            <a:r>
              <a:rPr lang="de-DE" dirty="0"/>
              <a:t>Kohle</a:t>
            </a:r>
          </a:p>
        </p:txBody>
      </p:sp>
      <p:sp>
        <p:nvSpPr>
          <p:cNvPr id="15" name="Textfeld 14">
            <a:extLst>
              <a:ext uri="{FF2B5EF4-FFF2-40B4-BE49-F238E27FC236}">
                <a16:creationId xmlns:a16="http://schemas.microsoft.com/office/drawing/2014/main" id="{0C19A347-E5F2-D430-6212-8AB3E9335AE2}"/>
              </a:ext>
            </a:extLst>
          </p:cNvPr>
          <p:cNvSpPr txBox="1"/>
          <p:nvPr/>
        </p:nvSpPr>
        <p:spPr>
          <a:xfrm>
            <a:off x="4867501" y="3511277"/>
            <a:ext cx="1062692" cy="369332"/>
          </a:xfrm>
          <a:prstGeom prst="rect">
            <a:avLst/>
          </a:prstGeom>
          <a:solidFill>
            <a:schemeClr val="accent5">
              <a:lumMod val="40000"/>
              <a:lumOff val="60000"/>
            </a:schemeClr>
          </a:solidFill>
          <a:ln>
            <a:solidFill>
              <a:schemeClr val="tx1"/>
            </a:solidFill>
          </a:ln>
        </p:spPr>
        <p:txBody>
          <a:bodyPr wrap="square" rtlCol="0">
            <a:spAutoFit/>
          </a:bodyPr>
          <a:lstStyle/>
          <a:p>
            <a:r>
              <a:rPr lang="de-DE" dirty="0"/>
              <a:t>Öl</a:t>
            </a:r>
          </a:p>
        </p:txBody>
      </p:sp>
      <p:sp>
        <p:nvSpPr>
          <p:cNvPr id="16" name="Textfeld 15">
            <a:extLst>
              <a:ext uri="{FF2B5EF4-FFF2-40B4-BE49-F238E27FC236}">
                <a16:creationId xmlns:a16="http://schemas.microsoft.com/office/drawing/2014/main" id="{EB8FD0BA-D174-77DE-1C5E-47CB72B90972}"/>
              </a:ext>
            </a:extLst>
          </p:cNvPr>
          <p:cNvSpPr txBox="1"/>
          <p:nvPr/>
        </p:nvSpPr>
        <p:spPr>
          <a:xfrm>
            <a:off x="3727398" y="4005064"/>
            <a:ext cx="1062692" cy="369332"/>
          </a:xfrm>
          <a:prstGeom prst="rect">
            <a:avLst/>
          </a:prstGeom>
          <a:solidFill>
            <a:schemeClr val="bg2">
              <a:lumMod val="90000"/>
            </a:schemeClr>
          </a:solidFill>
          <a:ln>
            <a:solidFill>
              <a:schemeClr val="tx1"/>
            </a:solidFill>
          </a:ln>
        </p:spPr>
        <p:txBody>
          <a:bodyPr wrap="square" rtlCol="0">
            <a:spAutoFit/>
          </a:bodyPr>
          <a:lstStyle/>
          <a:p>
            <a:r>
              <a:rPr lang="de-DE" dirty="0"/>
              <a:t>Erdgas</a:t>
            </a:r>
          </a:p>
        </p:txBody>
      </p:sp>
      <p:sp>
        <p:nvSpPr>
          <p:cNvPr id="17" name="Textfeld 16">
            <a:extLst>
              <a:ext uri="{FF2B5EF4-FFF2-40B4-BE49-F238E27FC236}">
                <a16:creationId xmlns:a16="http://schemas.microsoft.com/office/drawing/2014/main" id="{E6DFB095-01C1-17FB-0321-D94FF83FC2E1}"/>
              </a:ext>
            </a:extLst>
          </p:cNvPr>
          <p:cNvSpPr txBox="1"/>
          <p:nvPr/>
        </p:nvSpPr>
        <p:spPr>
          <a:xfrm>
            <a:off x="6042170" y="1648459"/>
            <a:ext cx="1062692" cy="369332"/>
          </a:xfrm>
          <a:prstGeom prst="rect">
            <a:avLst/>
          </a:prstGeom>
          <a:solidFill>
            <a:schemeClr val="accent2">
              <a:lumMod val="40000"/>
              <a:lumOff val="60000"/>
            </a:schemeClr>
          </a:solidFill>
          <a:ln>
            <a:solidFill>
              <a:schemeClr val="tx1"/>
            </a:solidFill>
          </a:ln>
        </p:spPr>
        <p:txBody>
          <a:bodyPr wrap="square" rtlCol="0">
            <a:spAutoFit/>
          </a:bodyPr>
          <a:lstStyle/>
          <a:p>
            <a:r>
              <a:rPr lang="de-DE" dirty="0"/>
              <a:t>Wind</a:t>
            </a:r>
          </a:p>
        </p:txBody>
      </p:sp>
      <p:sp>
        <p:nvSpPr>
          <p:cNvPr id="18" name="Textfeld 17">
            <a:extLst>
              <a:ext uri="{FF2B5EF4-FFF2-40B4-BE49-F238E27FC236}">
                <a16:creationId xmlns:a16="http://schemas.microsoft.com/office/drawing/2014/main" id="{E673BF64-4955-EF5E-AB5F-7A83BC58E4DC}"/>
              </a:ext>
            </a:extLst>
          </p:cNvPr>
          <p:cNvSpPr txBox="1"/>
          <p:nvPr/>
        </p:nvSpPr>
        <p:spPr>
          <a:xfrm>
            <a:off x="7247690" y="1648459"/>
            <a:ext cx="1062692" cy="369332"/>
          </a:xfrm>
          <a:prstGeom prst="rect">
            <a:avLst/>
          </a:prstGeom>
          <a:solidFill>
            <a:schemeClr val="accent3">
              <a:lumMod val="40000"/>
              <a:lumOff val="60000"/>
            </a:schemeClr>
          </a:solidFill>
          <a:ln>
            <a:solidFill>
              <a:schemeClr val="tx1"/>
            </a:solidFill>
          </a:ln>
        </p:spPr>
        <p:txBody>
          <a:bodyPr wrap="square" rtlCol="0">
            <a:spAutoFit/>
          </a:bodyPr>
          <a:lstStyle/>
          <a:p>
            <a:r>
              <a:rPr lang="de-DE" dirty="0"/>
              <a:t>Sonne</a:t>
            </a:r>
          </a:p>
        </p:txBody>
      </p:sp>
      <p:sp>
        <p:nvSpPr>
          <p:cNvPr id="19" name="Textfeld 18">
            <a:extLst>
              <a:ext uri="{FF2B5EF4-FFF2-40B4-BE49-F238E27FC236}">
                <a16:creationId xmlns:a16="http://schemas.microsoft.com/office/drawing/2014/main" id="{3719B834-CFA6-9848-E16D-C215EB20FD04}"/>
              </a:ext>
            </a:extLst>
          </p:cNvPr>
          <p:cNvSpPr txBox="1"/>
          <p:nvPr/>
        </p:nvSpPr>
        <p:spPr>
          <a:xfrm>
            <a:off x="6042170" y="2143152"/>
            <a:ext cx="1062692" cy="369332"/>
          </a:xfrm>
          <a:prstGeom prst="rect">
            <a:avLst/>
          </a:prstGeom>
          <a:solidFill>
            <a:srgbClr val="DA9100"/>
          </a:solidFill>
          <a:ln>
            <a:solidFill>
              <a:schemeClr val="tx1"/>
            </a:solidFill>
          </a:ln>
        </p:spPr>
        <p:txBody>
          <a:bodyPr wrap="square" rtlCol="0">
            <a:spAutoFit/>
          </a:bodyPr>
          <a:lstStyle/>
          <a:p>
            <a:r>
              <a:rPr lang="de-DE" dirty="0"/>
              <a:t>Erde</a:t>
            </a:r>
          </a:p>
        </p:txBody>
      </p:sp>
      <p:sp>
        <p:nvSpPr>
          <p:cNvPr id="20" name="Textfeld 19">
            <a:extLst>
              <a:ext uri="{FF2B5EF4-FFF2-40B4-BE49-F238E27FC236}">
                <a16:creationId xmlns:a16="http://schemas.microsoft.com/office/drawing/2014/main" id="{378BF065-F73F-9216-C1B9-13012670796C}"/>
              </a:ext>
            </a:extLst>
          </p:cNvPr>
          <p:cNvSpPr txBox="1"/>
          <p:nvPr/>
        </p:nvSpPr>
        <p:spPr>
          <a:xfrm>
            <a:off x="7247690" y="2143152"/>
            <a:ext cx="1062692" cy="369332"/>
          </a:xfrm>
          <a:prstGeom prst="rect">
            <a:avLst/>
          </a:prstGeom>
          <a:solidFill>
            <a:srgbClr val="AAE5F8"/>
          </a:solidFill>
          <a:ln>
            <a:solidFill>
              <a:schemeClr val="tx1"/>
            </a:solidFill>
          </a:ln>
        </p:spPr>
        <p:txBody>
          <a:bodyPr wrap="square" rtlCol="0">
            <a:spAutoFit/>
          </a:bodyPr>
          <a:lstStyle/>
          <a:p>
            <a:r>
              <a:rPr lang="de-DE" dirty="0"/>
              <a:t>Wasser</a:t>
            </a:r>
          </a:p>
        </p:txBody>
      </p:sp>
      <p:sp>
        <p:nvSpPr>
          <p:cNvPr id="21" name="Textfeld 20">
            <a:extLst>
              <a:ext uri="{FF2B5EF4-FFF2-40B4-BE49-F238E27FC236}">
                <a16:creationId xmlns:a16="http://schemas.microsoft.com/office/drawing/2014/main" id="{B018D193-979C-8A80-88E7-714BE0207943}"/>
              </a:ext>
            </a:extLst>
          </p:cNvPr>
          <p:cNvSpPr txBox="1"/>
          <p:nvPr/>
        </p:nvSpPr>
        <p:spPr>
          <a:xfrm>
            <a:off x="6042170" y="3511277"/>
            <a:ext cx="1205520" cy="369332"/>
          </a:xfrm>
          <a:prstGeom prst="rect">
            <a:avLst/>
          </a:prstGeom>
          <a:solidFill>
            <a:schemeClr val="accent2">
              <a:lumMod val="40000"/>
              <a:lumOff val="60000"/>
            </a:schemeClr>
          </a:solidFill>
          <a:ln>
            <a:solidFill>
              <a:schemeClr val="tx1"/>
            </a:solidFill>
          </a:ln>
        </p:spPr>
        <p:txBody>
          <a:bodyPr wrap="square" rtlCol="0">
            <a:spAutoFit/>
          </a:bodyPr>
          <a:lstStyle/>
          <a:p>
            <a:r>
              <a:rPr lang="de-DE" dirty="0"/>
              <a:t>Windkraft</a:t>
            </a:r>
          </a:p>
        </p:txBody>
      </p:sp>
      <p:sp>
        <p:nvSpPr>
          <p:cNvPr id="22" name="Textfeld 21">
            <a:extLst>
              <a:ext uri="{FF2B5EF4-FFF2-40B4-BE49-F238E27FC236}">
                <a16:creationId xmlns:a16="http://schemas.microsoft.com/office/drawing/2014/main" id="{90CD58D9-5432-2F23-BED3-AC6974338F5F}"/>
              </a:ext>
            </a:extLst>
          </p:cNvPr>
          <p:cNvSpPr txBox="1"/>
          <p:nvPr/>
        </p:nvSpPr>
        <p:spPr>
          <a:xfrm>
            <a:off x="7328663" y="3511277"/>
            <a:ext cx="1403657" cy="369332"/>
          </a:xfrm>
          <a:prstGeom prst="rect">
            <a:avLst/>
          </a:prstGeom>
          <a:solidFill>
            <a:schemeClr val="accent3">
              <a:lumMod val="40000"/>
              <a:lumOff val="60000"/>
            </a:schemeClr>
          </a:solidFill>
          <a:ln>
            <a:solidFill>
              <a:schemeClr val="tx1"/>
            </a:solidFill>
          </a:ln>
        </p:spPr>
        <p:txBody>
          <a:bodyPr wrap="square" rtlCol="0">
            <a:spAutoFit/>
          </a:bodyPr>
          <a:lstStyle/>
          <a:p>
            <a:r>
              <a:rPr lang="de-DE" dirty="0"/>
              <a:t>Sonnenkraft</a:t>
            </a:r>
          </a:p>
        </p:txBody>
      </p:sp>
      <p:sp>
        <p:nvSpPr>
          <p:cNvPr id="23" name="Textfeld 22">
            <a:extLst>
              <a:ext uri="{FF2B5EF4-FFF2-40B4-BE49-F238E27FC236}">
                <a16:creationId xmlns:a16="http://schemas.microsoft.com/office/drawing/2014/main" id="{F6ACB6C1-61AF-878B-16D8-C98C38006D8A}"/>
              </a:ext>
            </a:extLst>
          </p:cNvPr>
          <p:cNvSpPr txBox="1"/>
          <p:nvPr/>
        </p:nvSpPr>
        <p:spPr>
          <a:xfrm>
            <a:off x="6042170" y="4005064"/>
            <a:ext cx="1205520" cy="369332"/>
          </a:xfrm>
          <a:prstGeom prst="rect">
            <a:avLst/>
          </a:prstGeom>
          <a:solidFill>
            <a:srgbClr val="DA9100"/>
          </a:solidFill>
          <a:ln>
            <a:solidFill>
              <a:schemeClr val="tx1"/>
            </a:solidFill>
          </a:ln>
        </p:spPr>
        <p:txBody>
          <a:bodyPr wrap="square" rtlCol="0">
            <a:spAutoFit/>
          </a:bodyPr>
          <a:lstStyle/>
          <a:p>
            <a:r>
              <a:rPr lang="de-DE" dirty="0"/>
              <a:t>Erdwärme</a:t>
            </a:r>
          </a:p>
        </p:txBody>
      </p:sp>
      <p:sp>
        <p:nvSpPr>
          <p:cNvPr id="24" name="Textfeld 23">
            <a:extLst>
              <a:ext uri="{FF2B5EF4-FFF2-40B4-BE49-F238E27FC236}">
                <a16:creationId xmlns:a16="http://schemas.microsoft.com/office/drawing/2014/main" id="{CCA9C882-713C-4F37-18F6-01B5FBBA2B28}"/>
              </a:ext>
            </a:extLst>
          </p:cNvPr>
          <p:cNvSpPr txBox="1"/>
          <p:nvPr/>
        </p:nvSpPr>
        <p:spPr>
          <a:xfrm>
            <a:off x="7328663" y="4005064"/>
            <a:ext cx="1403657" cy="369332"/>
          </a:xfrm>
          <a:prstGeom prst="rect">
            <a:avLst/>
          </a:prstGeom>
          <a:solidFill>
            <a:srgbClr val="AAE5F8"/>
          </a:solidFill>
          <a:ln>
            <a:solidFill>
              <a:schemeClr val="tx1"/>
            </a:solidFill>
          </a:ln>
        </p:spPr>
        <p:txBody>
          <a:bodyPr wrap="square" rtlCol="0">
            <a:spAutoFit/>
          </a:bodyPr>
          <a:lstStyle/>
          <a:p>
            <a:r>
              <a:rPr lang="de-DE" dirty="0"/>
              <a:t>Wasserkraft</a:t>
            </a:r>
          </a:p>
        </p:txBody>
      </p:sp>
      <p:cxnSp>
        <p:nvCxnSpPr>
          <p:cNvPr id="25" name="Gerader Verbinder 24">
            <a:extLst>
              <a:ext uri="{FF2B5EF4-FFF2-40B4-BE49-F238E27FC236}">
                <a16:creationId xmlns:a16="http://schemas.microsoft.com/office/drawing/2014/main" id="{C3C08232-935A-C8A7-E084-B8AC3AF6344E}"/>
              </a:ext>
            </a:extLst>
          </p:cNvPr>
          <p:cNvCxnSpPr>
            <a:cxnSpLocks/>
          </p:cNvCxnSpPr>
          <p:nvPr/>
        </p:nvCxnSpPr>
        <p:spPr>
          <a:xfrm>
            <a:off x="311968" y="4926281"/>
            <a:ext cx="8580512" cy="0"/>
          </a:xfrm>
          <a:prstGeom prst="line">
            <a:avLst/>
          </a:prstGeom>
        </p:spPr>
        <p:style>
          <a:lnRef idx="1">
            <a:schemeClr val="dk1"/>
          </a:lnRef>
          <a:fillRef idx="0">
            <a:schemeClr val="dk1"/>
          </a:fillRef>
          <a:effectRef idx="0">
            <a:schemeClr val="dk1"/>
          </a:effectRef>
          <a:fontRef idx="minor">
            <a:schemeClr val="tx1"/>
          </a:fontRef>
        </p:style>
      </p:cxnSp>
      <p:sp>
        <p:nvSpPr>
          <p:cNvPr id="26" name="Pfeil: nach unten 25">
            <a:extLst>
              <a:ext uri="{FF2B5EF4-FFF2-40B4-BE49-F238E27FC236}">
                <a16:creationId xmlns:a16="http://schemas.microsoft.com/office/drawing/2014/main" id="{A8BC3C98-3F2E-79C3-0D71-4784DC23F80A}"/>
              </a:ext>
            </a:extLst>
          </p:cNvPr>
          <p:cNvSpPr/>
          <p:nvPr/>
        </p:nvSpPr>
        <p:spPr>
          <a:xfrm>
            <a:off x="1115616" y="3826265"/>
            <a:ext cx="983105" cy="873424"/>
          </a:xfrm>
          <a:prstGeom prst="downArrow">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extfeld 26">
            <a:extLst>
              <a:ext uri="{FF2B5EF4-FFF2-40B4-BE49-F238E27FC236}">
                <a16:creationId xmlns:a16="http://schemas.microsoft.com/office/drawing/2014/main" id="{2AF82ADF-26A6-856B-5F8F-500222D3E6BC}"/>
              </a:ext>
            </a:extLst>
          </p:cNvPr>
          <p:cNvSpPr txBox="1"/>
          <p:nvPr/>
        </p:nvSpPr>
        <p:spPr>
          <a:xfrm>
            <a:off x="3636540" y="4968208"/>
            <a:ext cx="2015580" cy="369332"/>
          </a:xfrm>
          <a:prstGeom prst="rect">
            <a:avLst/>
          </a:prstGeom>
          <a:noFill/>
        </p:spPr>
        <p:txBody>
          <a:bodyPr wrap="square" rtlCol="0">
            <a:spAutoFit/>
          </a:bodyPr>
          <a:lstStyle/>
          <a:p>
            <a:r>
              <a:rPr lang="de-DE" dirty="0"/>
              <a:t>Umwandlung in …</a:t>
            </a:r>
          </a:p>
        </p:txBody>
      </p:sp>
      <p:sp>
        <p:nvSpPr>
          <p:cNvPr id="28" name="Textfeld 27">
            <a:extLst>
              <a:ext uri="{FF2B5EF4-FFF2-40B4-BE49-F238E27FC236}">
                <a16:creationId xmlns:a16="http://schemas.microsoft.com/office/drawing/2014/main" id="{2EB6FB2D-0B37-FE79-12A2-262797F0D54C}"/>
              </a:ext>
            </a:extLst>
          </p:cNvPr>
          <p:cNvSpPr txBox="1"/>
          <p:nvPr/>
        </p:nvSpPr>
        <p:spPr>
          <a:xfrm>
            <a:off x="3727398" y="5458614"/>
            <a:ext cx="1268701" cy="369332"/>
          </a:xfrm>
          <a:prstGeom prst="rect">
            <a:avLst/>
          </a:prstGeom>
          <a:solidFill>
            <a:srgbClr val="FFCC00"/>
          </a:solidFill>
          <a:ln>
            <a:solidFill>
              <a:schemeClr val="tx1"/>
            </a:solidFill>
          </a:ln>
        </p:spPr>
        <p:txBody>
          <a:bodyPr wrap="square" rtlCol="0">
            <a:spAutoFit/>
          </a:bodyPr>
          <a:lstStyle/>
          <a:p>
            <a:r>
              <a:rPr lang="de-DE" dirty="0"/>
              <a:t>Strom</a:t>
            </a:r>
          </a:p>
        </p:txBody>
      </p:sp>
      <p:sp>
        <p:nvSpPr>
          <p:cNvPr id="29" name="Textfeld 28">
            <a:extLst>
              <a:ext uri="{FF2B5EF4-FFF2-40B4-BE49-F238E27FC236}">
                <a16:creationId xmlns:a16="http://schemas.microsoft.com/office/drawing/2014/main" id="{6BDF4E3E-9080-F2CA-E8F0-6C9972DCBBE5}"/>
              </a:ext>
            </a:extLst>
          </p:cNvPr>
          <p:cNvSpPr txBox="1"/>
          <p:nvPr/>
        </p:nvSpPr>
        <p:spPr>
          <a:xfrm>
            <a:off x="5116932" y="5445865"/>
            <a:ext cx="1268702" cy="369332"/>
          </a:xfrm>
          <a:prstGeom prst="rect">
            <a:avLst/>
          </a:prstGeom>
          <a:solidFill>
            <a:srgbClr val="FF6600"/>
          </a:solidFill>
          <a:ln>
            <a:solidFill>
              <a:schemeClr val="tx1"/>
            </a:solidFill>
          </a:ln>
        </p:spPr>
        <p:txBody>
          <a:bodyPr wrap="square" rtlCol="0">
            <a:spAutoFit/>
          </a:bodyPr>
          <a:lstStyle/>
          <a:p>
            <a:r>
              <a:rPr lang="de-DE" dirty="0"/>
              <a:t>Wärme</a:t>
            </a:r>
          </a:p>
        </p:txBody>
      </p:sp>
      <p:sp>
        <p:nvSpPr>
          <p:cNvPr id="30" name="Textfeld 29">
            <a:extLst>
              <a:ext uri="{FF2B5EF4-FFF2-40B4-BE49-F238E27FC236}">
                <a16:creationId xmlns:a16="http://schemas.microsoft.com/office/drawing/2014/main" id="{0FC660B0-A606-C6D5-A454-2749D24C0649}"/>
              </a:ext>
            </a:extLst>
          </p:cNvPr>
          <p:cNvSpPr txBox="1"/>
          <p:nvPr/>
        </p:nvSpPr>
        <p:spPr>
          <a:xfrm>
            <a:off x="6532038" y="5445865"/>
            <a:ext cx="1268702" cy="369332"/>
          </a:xfrm>
          <a:prstGeom prst="rect">
            <a:avLst/>
          </a:prstGeom>
          <a:solidFill>
            <a:schemeClr val="accent6">
              <a:lumMod val="60000"/>
              <a:lumOff val="40000"/>
            </a:schemeClr>
          </a:solidFill>
          <a:ln>
            <a:solidFill>
              <a:schemeClr val="tx1"/>
            </a:solidFill>
          </a:ln>
        </p:spPr>
        <p:txBody>
          <a:bodyPr wrap="square" rtlCol="0">
            <a:spAutoFit/>
          </a:bodyPr>
          <a:lstStyle/>
          <a:p>
            <a:r>
              <a:rPr lang="de-DE" dirty="0"/>
              <a:t>Treibstoff</a:t>
            </a:r>
          </a:p>
        </p:txBody>
      </p:sp>
      <p:sp>
        <p:nvSpPr>
          <p:cNvPr id="33" name="Textfeld 32">
            <a:extLst>
              <a:ext uri="{FF2B5EF4-FFF2-40B4-BE49-F238E27FC236}">
                <a16:creationId xmlns:a16="http://schemas.microsoft.com/office/drawing/2014/main" id="{07D375AF-0547-AB43-F4C7-FEB7AE6810D2}"/>
              </a:ext>
            </a:extLst>
          </p:cNvPr>
          <p:cNvSpPr txBox="1"/>
          <p:nvPr/>
        </p:nvSpPr>
        <p:spPr>
          <a:xfrm>
            <a:off x="3635896" y="1059259"/>
            <a:ext cx="5019553" cy="369332"/>
          </a:xfrm>
          <a:prstGeom prst="rect">
            <a:avLst/>
          </a:prstGeom>
          <a:noFill/>
        </p:spPr>
        <p:txBody>
          <a:bodyPr wrap="square" rtlCol="0">
            <a:spAutoFit/>
          </a:bodyPr>
          <a:lstStyle/>
          <a:p>
            <a:r>
              <a:rPr lang="de-DE" dirty="0"/>
              <a:t>Lagerstätten, von Natur aus vorhanden</a:t>
            </a:r>
          </a:p>
        </p:txBody>
      </p:sp>
    </p:spTree>
    <p:extLst>
      <p:ext uri="{BB962C8B-B14F-4D97-AF65-F5344CB8AC3E}">
        <p14:creationId xmlns:p14="http://schemas.microsoft.com/office/powerpoint/2010/main" val="18604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animBg="1"/>
      <p:bldP spid="29"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F0877B4-E4D6-4098-5D33-E9F4123DFE71}"/>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a:t>
            </a:r>
            <a:r>
              <a:rPr lang="de-DE" altLang="de-DE" sz="1200" kern="0" dirty="0">
                <a:latin typeface="Arial" pitchFamily="34" charset="0"/>
              </a:rPr>
              <a:t>Thema „Wir alle brauchen Energie“ auf den Seiten 8 und 9 im Schulbuch </a:t>
            </a:r>
            <a:r>
              <a:rPr lang="de-DE" altLang="de-DE" sz="1200" i="1" kern="0" dirty="0">
                <a:latin typeface="Arial" pitchFamily="34" charset="0"/>
              </a:rPr>
              <a:t>unterwegs 2</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Vertiefung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
        <p:nvSpPr>
          <p:cNvPr id="7" name="Rectangle 6">
            <a:extLst>
              <a:ext uri="{FF2B5EF4-FFF2-40B4-BE49-F238E27FC236}">
                <a16:creationId xmlns:a16="http://schemas.microsoft.com/office/drawing/2014/main" id="{C0BBEB11-812C-2544-BF8E-F5B4B7D3C14C}"/>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2024</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Bildschirmpräsentation (4:3)</PresentationFormat>
  <Paragraphs>45</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PoloBasisTB</vt:lpstr>
      <vt:lpstr>Syntax LT Std</vt:lpstr>
      <vt:lpstr>Wingdings</vt:lpstr>
      <vt:lpstr>Larissa</vt:lpstr>
      <vt:lpstr>Von der Ressource zur Energie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213</cp:revision>
  <dcterms:created xsi:type="dcterms:W3CDTF">2013-10-08T07:58:50Z</dcterms:created>
  <dcterms:modified xsi:type="dcterms:W3CDTF">2023-09-05T06:33:27Z</dcterms:modified>
</cp:coreProperties>
</file>