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179388" y="828675"/>
            <a:ext cx="8785225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Propaganda und Vernichtungskrieg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2535440" y="2701778"/>
            <a:ext cx="42481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Vernichtungskrieg der Deutschen und Japaner</a:t>
            </a:r>
          </a:p>
        </p:txBody>
      </p:sp>
      <p:sp>
        <p:nvSpPr>
          <p:cNvPr id="4" name="AutoShape 16"/>
          <p:cNvSpPr>
            <a:spLocks noChangeArrowheads="1"/>
          </p:cNvSpPr>
          <p:nvPr/>
        </p:nvSpPr>
        <p:spPr bwMode="auto">
          <a:xfrm flipH="1" flipV="1">
            <a:off x="6635750" y="2443163"/>
            <a:ext cx="1371600" cy="10969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1880 h 21600"/>
              <a:gd name="T14" fmla="*/ 16339 w 21600"/>
              <a:gd name="T15" fmla="*/ 1027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3984" y="0"/>
                </a:lnTo>
                <a:lnTo>
                  <a:pt x="13984" y="1880"/>
                </a:lnTo>
                <a:lnTo>
                  <a:pt x="12427" y="1880"/>
                </a:lnTo>
                <a:cubicBezTo>
                  <a:pt x="5564" y="1880"/>
                  <a:pt x="0" y="6482"/>
                  <a:pt x="0" y="12158"/>
                </a:cubicBezTo>
                <a:lnTo>
                  <a:pt x="0" y="21600"/>
                </a:lnTo>
                <a:lnTo>
                  <a:pt x="8584" y="21600"/>
                </a:lnTo>
                <a:lnTo>
                  <a:pt x="8584" y="12158"/>
                </a:lnTo>
                <a:cubicBezTo>
                  <a:pt x="8584" y="11120"/>
                  <a:pt x="10305" y="10278"/>
                  <a:pt x="12427" y="10278"/>
                </a:cubicBezTo>
                <a:lnTo>
                  <a:pt x="13984" y="10278"/>
                </a:lnTo>
                <a:lnTo>
                  <a:pt x="13984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/>
          <a:lstStyle/>
          <a:p>
            <a:endParaRPr lang="de-AT"/>
          </a:p>
        </p:txBody>
      </p:sp>
      <p:sp>
        <p:nvSpPr>
          <p:cNvPr id="5" name="AutoShape 16"/>
          <p:cNvSpPr>
            <a:spLocks noChangeArrowheads="1"/>
          </p:cNvSpPr>
          <p:nvPr/>
        </p:nvSpPr>
        <p:spPr bwMode="auto">
          <a:xfrm flipV="1">
            <a:off x="1182688" y="2443163"/>
            <a:ext cx="1371600" cy="10969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1880 h 21600"/>
              <a:gd name="T14" fmla="*/ 16339 w 21600"/>
              <a:gd name="T15" fmla="*/ 1027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3984" y="0"/>
                </a:lnTo>
                <a:lnTo>
                  <a:pt x="13984" y="1880"/>
                </a:lnTo>
                <a:lnTo>
                  <a:pt x="12427" y="1880"/>
                </a:lnTo>
                <a:cubicBezTo>
                  <a:pt x="5564" y="1880"/>
                  <a:pt x="0" y="6482"/>
                  <a:pt x="0" y="12158"/>
                </a:cubicBezTo>
                <a:lnTo>
                  <a:pt x="0" y="21600"/>
                </a:lnTo>
                <a:lnTo>
                  <a:pt x="8584" y="21600"/>
                </a:lnTo>
                <a:lnTo>
                  <a:pt x="8584" y="12158"/>
                </a:lnTo>
                <a:cubicBezTo>
                  <a:pt x="8584" y="11120"/>
                  <a:pt x="10305" y="10278"/>
                  <a:pt x="12427" y="10278"/>
                </a:cubicBezTo>
                <a:lnTo>
                  <a:pt x="13984" y="10278"/>
                </a:lnTo>
                <a:lnTo>
                  <a:pt x="13984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/>
          <a:lstStyle/>
          <a:p>
            <a:endParaRPr lang="de-AT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482056" y="1607302"/>
            <a:ext cx="43926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Entmenschlichung des Gegners durch Propaganda</a:t>
            </a:r>
          </a:p>
        </p:txBody>
      </p:sp>
      <p:sp>
        <p:nvSpPr>
          <p:cNvPr id="7" name="Pfeil nach unten 6"/>
          <p:cNvSpPr>
            <a:spLocks noChangeArrowheads="1"/>
          </p:cNvSpPr>
          <p:nvPr/>
        </p:nvSpPr>
        <p:spPr bwMode="auto">
          <a:xfrm>
            <a:off x="4533900" y="3681631"/>
            <a:ext cx="288925" cy="647700"/>
          </a:xfrm>
          <a:prstGeom prst="downArrow">
            <a:avLst>
              <a:gd name="adj1" fmla="val 50000"/>
              <a:gd name="adj2" fmla="val 49786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183140" y="6136582"/>
            <a:ext cx="2952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Mord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201987" y="5704469"/>
            <a:ext cx="2952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Folter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201987" y="4315480"/>
            <a:ext cx="2952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Vertreibung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183140" y="5257282"/>
            <a:ext cx="2952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Zwangsarbeit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3201987" y="4794506"/>
            <a:ext cx="2952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</a:rPr>
              <a:t>Plünderung</a:t>
            </a: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/>
      <p:bldP spid="7" grpId="0" animBg="1"/>
      <p:bldP spid="8" grpId="0"/>
      <p:bldP spid="9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Bildschirmpräsentation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54</cp:revision>
  <dcterms:created xsi:type="dcterms:W3CDTF">2011-07-14T19:54:09Z</dcterms:created>
  <dcterms:modified xsi:type="dcterms:W3CDTF">2019-05-09T06:59:44Z</dcterms:modified>
</cp:coreProperties>
</file>