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743700" cy="98933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FD6A8"/>
    <a:srgbClr val="A5B75E"/>
    <a:srgbClr val="333333"/>
    <a:srgbClr val="CCD991"/>
    <a:srgbClr val="B5C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62B03CF-936A-489A-9338-8FB270715922}" type="datetimeFigureOut">
              <a:rPr lang="de-AT"/>
              <a:pPr>
                <a:defRPr/>
              </a:pPr>
              <a:t>09.05.2019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98525" y="741363"/>
            <a:ext cx="4946650" cy="3709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688" y="4699000"/>
            <a:ext cx="5394325" cy="4452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AT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9525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262164E-36A0-43B6-AB19-ED459B14D4DE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9820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C56FE-8D62-4A6C-8451-B9A2A872774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0396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0F398-F243-40C2-A719-7F5CD33DD3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159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71687" cy="409098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274638"/>
            <a:ext cx="6067425" cy="4090987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2721D-B461-4A15-86C0-A852E808A2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73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50F01-7641-4866-A694-4BA7D0BB6E1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322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C9500-A58D-4F81-89C6-B6EE47596B2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417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C6710-A507-472E-B973-A1694C60D54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51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8BCE8-F015-4249-A01C-6DE01028E30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365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85700-40B2-403D-85F5-DBB611A53E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54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6AC05-83BE-45C1-8E0A-44DC96B31E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739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3C25D-18EC-4F98-B682-22721A949B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8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97CAA-BE1F-4EA8-B73D-56163DDC7F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652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/>
          <p:cNvSpPr>
            <a:spLocks noChangeArrowheads="1"/>
          </p:cNvSpPr>
          <p:nvPr userDrawn="1"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CFD6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1000" b="0">
                <a:solidFill>
                  <a:srgbClr val="333333"/>
                </a:solidFill>
              </a:rPr>
              <a:t> © Österreichischer Bundesverlag Schulbuch GmbH &amp; Co. KG, Wien 2012</a:t>
            </a:r>
          </a:p>
        </p:txBody>
      </p:sp>
      <p:sp>
        <p:nvSpPr>
          <p:cNvPr id="102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A5B75E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700213"/>
            <a:ext cx="8280400" cy="266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Das ist Text 1</a:t>
            </a:r>
          </a:p>
          <a:p>
            <a:pPr lvl="1"/>
            <a:r>
              <a:rPr lang="de-DE" altLang="de-DE"/>
              <a:t>Ebene 2 kleiner</a:t>
            </a:r>
          </a:p>
          <a:p>
            <a:pPr lvl="2"/>
            <a:r>
              <a:rPr lang="de-DE" altLang="de-DE"/>
              <a:t>Noch kleiner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AT" altLang="de-DE"/>
              <a:t>Fünfte Ebene</a:t>
            </a:r>
            <a:endParaRPr lang="de-DE" altLang="de-DE"/>
          </a:p>
        </p:txBody>
      </p:sp>
      <p:sp>
        <p:nvSpPr>
          <p:cNvPr id="1029" name="Rectangle 9"/>
          <p:cNvSpPr>
            <a:spLocks noChangeArrowheads="1"/>
          </p:cNvSpPr>
          <p:nvPr userDrawn="1"/>
        </p:nvSpPr>
        <p:spPr bwMode="auto">
          <a:xfrm>
            <a:off x="2700338" y="765175"/>
            <a:ext cx="7207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30" name="Line 14"/>
          <p:cNvSpPr>
            <a:spLocks noChangeShapeType="1"/>
          </p:cNvSpPr>
          <p:nvPr userDrawn="1"/>
        </p:nvSpPr>
        <p:spPr bwMode="auto">
          <a:xfrm>
            <a:off x="-34925" y="765175"/>
            <a:ext cx="9178925" cy="0"/>
          </a:xfrm>
          <a:prstGeom prst="line">
            <a:avLst/>
          </a:prstGeom>
          <a:noFill/>
          <a:ln w="41275">
            <a:solidFill>
              <a:srgbClr val="CFD6A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de-AT"/>
          </a:p>
        </p:txBody>
      </p:sp>
      <p:pic>
        <p:nvPicPr>
          <p:cNvPr id="1031" name="Picture 19" descr="logo_oebv_weiss_bausteine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20650"/>
            <a:ext cx="803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21" descr="bausteine2_schriftzug_weiss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166688"/>
            <a:ext cx="23590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179388" y="828675"/>
            <a:ext cx="8785225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3800" dirty="0">
                <a:solidFill>
                  <a:srgbClr val="333333"/>
                </a:solidFill>
                <a:latin typeface="Calibri" panose="020F0502020204030204" pitchFamily="34" charset="0"/>
              </a:rPr>
              <a:t>Propaganda und Vernichtungskrieg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2535440" y="2701778"/>
            <a:ext cx="424815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Vernichtungskrieg der Deutschen und Japaner</a:t>
            </a:r>
          </a:p>
        </p:txBody>
      </p:sp>
      <p:sp>
        <p:nvSpPr>
          <p:cNvPr id="4" name="AutoShape 16"/>
          <p:cNvSpPr>
            <a:spLocks noChangeArrowheads="1"/>
          </p:cNvSpPr>
          <p:nvPr/>
        </p:nvSpPr>
        <p:spPr bwMode="auto">
          <a:xfrm flipH="1" flipV="1">
            <a:off x="6635750" y="2443163"/>
            <a:ext cx="1371600" cy="109696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1880 h 21600"/>
              <a:gd name="T14" fmla="*/ 16339 w 21600"/>
              <a:gd name="T15" fmla="*/ 1027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3984" y="0"/>
                </a:lnTo>
                <a:lnTo>
                  <a:pt x="13984" y="1880"/>
                </a:lnTo>
                <a:lnTo>
                  <a:pt x="12427" y="1880"/>
                </a:lnTo>
                <a:cubicBezTo>
                  <a:pt x="5564" y="1880"/>
                  <a:pt x="0" y="6482"/>
                  <a:pt x="0" y="12158"/>
                </a:cubicBezTo>
                <a:lnTo>
                  <a:pt x="0" y="21600"/>
                </a:lnTo>
                <a:lnTo>
                  <a:pt x="8584" y="21600"/>
                </a:lnTo>
                <a:lnTo>
                  <a:pt x="8584" y="12158"/>
                </a:lnTo>
                <a:cubicBezTo>
                  <a:pt x="8584" y="11120"/>
                  <a:pt x="10305" y="10278"/>
                  <a:pt x="12427" y="10278"/>
                </a:cubicBezTo>
                <a:lnTo>
                  <a:pt x="13984" y="10278"/>
                </a:lnTo>
                <a:lnTo>
                  <a:pt x="13984" y="12158"/>
                </a:lnTo>
                <a:lnTo>
                  <a:pt x="21600" y="6079"/>
                </a:lnTo>
                <a:close/>
              </a:path>
            </a:pathLst>
          </a:custGeom>
          <a:solidFill>
            <a:srgbClr val="FF66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de-AT"/>
          </a:p>
        </p:txBody>
      </p:sp>
      <p:sp>
        <p:nvSpPr>
          <p:cNvPr id="5" name="AutoShape 16"/>
          <p:cNvSpPr>
            <a:spLocks noChangeArrowheads="1"/>
          </p:cNvSpPr>
          <p:nvPr/>
        </p:nvSpPr>
        <p:spPr bwMode="auto">
          <a:xfrm flipV="1">
            <a:off x="1182688" y="2443163"/>
            <a:ext cx="1371600" cy="109696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1880 h 21600"/>
              <a:gd name="T14" fmla="*/ 16339 w 21600"/>
              <a:gd name="T15" fmla="*/ 1027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3984" y="0"/>
                </a:lnTo>
                <a:lnTo>
                  <a:pt x="13984" y="1880"/>
                </a:lnTo>
                <a:lnTo>
                  <a:pt x="12427" y="1880"/>
                </a:lnTo>
                <a:cubicBezTo>
                  <a:pt x="5564" y="1880"/>
                  <a:pt x="0" y="6482"/>
                  <a:pt x="0" y="12158"/>
                </a:cubicBezTo>
                <a:lnTo>
                  <a:pt x="0" y="21600"/>
                </a:lnTo>
                <a:lnTo>
                  <a:pt x="8584" y="21600"/>
                </a:lnTo>
                <a:lnTo>
                  <a:pt x="8584" y="12158"/>
                </a:lnTo>
                <a:cubicBezTo>
                  <a:pt x="8584" y="11120"/>
                  <a:pt x="10305" y="10278"/>
                  <a:pt x="12427" y="10278"/>
                </a:cubicBezTo>
                <a:lnTo>
                  <a:pt x="13984" y="10278"/>
                </a:lnTo>
                <a:lnTo>
                  <a:pt x="13984" y="12158"/>
                </a:lnTo>
                <a:lnTo>
                  <a:pt x="21600" y="6079"/>
                </a:lnTo>
                <a:close/>
              </a:path>
            </a:pathLst>
          </a:custGeom>
          <a:solidFill>
            <a:srgbClr val="FF66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endParaRPr lang="de-AT"/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2482056" y="1607302"/>
            <a:ext cx="439261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Entmenschlichung des Gegners durch Propaganda</a:t>
            </a:r>
          </a:p>
        </p:txBody>
      </p:sp>
      <p:sp>
        <p:nvSpPr>
          <p:cNvPr id="7" name="Pfeil nach unten 6"/>
          <p:cNvSpPr>
            <a:spLocks noChangeArrowheads="1"/>
          </p:cNvSpPr>
          <p:nvPr/>
        </p:nvSpPr>
        <p:spPr bwMode="auto">
          <a:xfrm>
            <a:off x="4533900" y="3681631"/>
            <a:ext cx="288925" cy="647700"/>
          </a:xfrm>
          <a:prstGeom prst="downArrow">
            <a:avLst>
              <a:gd name="adj1" fmla="val 50000"/>
              <a:gd name="adj2" fmla="val 49786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3183140" y="6136582"/>
            <a:ext cx="2952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Mord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3201987" y="5704469"/>
            <a:ext cx="2952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Folter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201987" y="4315480"/>
            <a:ext cx="2952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Vertreibung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3183140" y="5257282"/>
            <a:ext cx="2952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Zwangsarbeit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201987" y="4794506"/>
            <a:ext cx="2952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Plünderung</a:t>
            </a:r>
          </a:p>
        </p:txBody>
      </p:sp>
    </p:spTree>
    <p:extLst>
      <p:ext uri="{BB962C8B-B14F-4D97-AF65-F5344CB8AC3E}">
        <p14:creationId xmlns:p14="http://schemas.microsoft.com/office/powerpoint/2010/main" val="226397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/>
      <p:bldP spid="7" grpId="0" animBg="1"/>
      <p:bldP spid="8" grpId="0"/>
      <p:bldP spid="9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Syntax LT Std"/>
        <a:ea typeface=""/>
        <a:cs typeface=""/>
      </a:majorFont>
      <a:minorFont>
        <a:latin typeface="PoloST11K-Buch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Bildschirmpräsentation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PoloST11K-Buch</vt:lpstr>
      <vt:lpstr>Syntax LT Std</vt:lpstr>
      <vt:lpstr>Standarddesign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adonis</dc:creator>
  <cp:lastModifiedBy>Peintinger MAS, Mag. Barbara</cp:lastModifiedBy>
  <cp:revision>54</cp:revision>
  <dcterms:created xsi:type="dcterms:W3CDTF">2011-07-14T19:54:09Z</dcterms:created>
  <dcterms:modified xsi:type="dcterms:W3CDTF">2019-05-09T06:59:44Z</dcterms:modified>
</cp:coreProperties>
</file>