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97" r:id="rId2"/>
    <p:sldId id="298" r:id="rId3"/>
    <p:sldId id="301" r:id="rId4"/>
    <p:sldId id="300" r:id="rId5"/>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1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CBA59B5C-61E2-513C-4248-7ED535C115B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A2F750FE-51E2-4531-5FDB-1951AE310654}"/>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2175CBFA-1B8E-41A8-98C9-16BA1167AB7A}" type="datetimeFigureOut">
              <a:rPr lang="de-AT"/>
              <a:pPr>
                <a:defRPr/>
              </a:pPr>
              <a:t>07.06.2022</a:t>
            </a:fld>
            <a:endParaRPr lang="de-AT"/>
          </a:p>
        </p:txBody>
      </p:sp>
      <p:sp>
        <p:nvSpPr>
          <p:cNvPr id="4" name="Fußzeilenplatzhalter 3">
            <a:extLst>
              <a:ext uri="{FF2B5EF4-FFF2-40B4-BE49-F238E27FC236}">
                <a16:creationId xmlns:a16="http://schemas.microsoft.com/office/drawing/2014/main" id="{329E99E4-F05F-E9CF-7CA1-BD5041D08D3C}"/>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B6517634-C4AF-6306-AD6F-6260B459AAD0}"/>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9087C75A-3AD4-43BC-9835-024BB176B90E}"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6B3AD141-B557-A836-E8B5-2E62FEF775E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52026B37-1618-5987-E6E9-D52437BED38D}"/>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C7071D5C-04D9-40B3-B0F9-3632C523F2C4}" type="datetimeFigureOut">
              <a:rPr lang="de-AT"/>
              <a:pPr>
                <a:defRPr/>
              </a:pPr>
              <a:t>07.06.2022</a:t>
            </a:fld>
            <a:endParaRPr lang="de-AT"/>
          </a:p>
        </p:txBody>
      </p:sp>
      <p:sp>
        <p:nvSpPr>
          <p:cNvPr id="4" name="Folienbildplatzhalter 3">
            <a:extLst>
              <a:ext uri="{FF2B5EF4-FFF2-40B4-BE49-F238E27FC236}">
                <a16:creationId xmlns:a16="http://schemas.microsoft.com/office/drawing/2014/main" id="{11BFDDE4-1EEE-1BD3-6903-900353A0C293}"/>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F523F482-4B66-DAF2-AD6F-7314A22ED2C4}"/>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53B712D7-63F1-BF53-22AB-C550C0850C6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9BF3F8DE-B7BA-56F7-2A29-6DD2B06E5856}"/>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9D413CE9-6B3C-4AFF-B55D-B6C8B9E41336}"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179749812"/>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a:xfrm>
            <a:off x="323850" y="2060575"/>
            <a:ext cx="8229600" cy="4083050"/>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AA03C5C7-3BC5-68CC-3C71-754388800CB8}"/>
              </a:ext>
            </a:extLst>
          </p:cNvPr>
          <p:cNvSpPr>
            <a:spLocks noGrp="1"/>
          </p:cNvSpPr>
          <p:nvPr>
            <p:ph type="dt" sz="half" idx="10"/>
          </p:nvPr>
        </p:nvSpPr>
        <p:spPr/>
        <p:txBody>
          <a:bodyPr/>
          <a:lstStyle>
            <a:lvl1pPr>
              <a:defRPr/>
            </a:lvl1pPr>
          </a:lstStyle>
          <a:p>
            <a:pPr>
              <a:defRPr/>
            </a:pPr>
            <a:fld id="{F447189D-0590-4B35-9B29-F6B1B956FD5E}" type="datetimeFigureOut">
              <a:rPr lang="de-AT"/>
              <a:pPr>
                <a:defRPr/>
              </a:pPr>
              <a:t>07.06.2022</a:t>
            </a:fld>
            <a:endParaRPr lang="de-AT"/>
          </a:p>
        </p:txBody>
      </p:sp>
      <p:sp>
        <p:nvSpPr>
          <p:cNvPr id="5" name="Fußzeilenplatzhalter 4">
            <a:extLst>
              <a:ext uri="{FF2B5EF4-FFF2-40B4-BE49-F238E27FC236}">
                <a16:creationId xmlns:a16="http://schemas.microsoft.com/office/drawing/2014/main" id="{38A08F2E-F62C-ED45-3B1A-EA305E2013B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335B7A24-41B8-D663-DC3A-E3F267C0C2A8}"/>
              </a:ext>
            </a:extLst>
          </p:cNvPr>
          <p:cNvSpPr>
            <a:spLocks noGrp="1"/>
          </p:cNvSpPr>
          <p:nvPr>
            <p:ph type="sldNum" sz="quarter" idx="12"/>
          </p:nvPr>
        </p:nvSpPr>
        <p:spPr/>
        <p:txBody>
          <a:bodyPr/>
          <a:lstStyle>
            <a:lvl1pPr>
              <a:defRPr/>
            </a:lvl1pPr>
          </a:lstStyle>
          <a:p>
            <a:pPr>
              <a:defRPr/>
            </a:pPr>
            <a:fld id="{AF6E1847-0C23-4B72-9026-5960B967B62C}" type="slidenum">
              <a:rPr lang="de-AT" altLang="de-DE"/>
              <a:pPr>
                <a:defRPr/>
              </a:pPr>
              <a:t>‹Nr.›</a:t>
            </a:fld>
            <a:endParaRPr lang="de-AT" altLang="de-DE"/>
          </a:p>
        </p:txBody>
      </p:sp>
    </p:spTree>
    <p:extLst>
      <p:ext uri="{BB962C8B-B14F-4D97-AF65-F5344CB8AC3E}">
        <p14:creationId xmlns:p14="http://schemas.microsoft.com/office/powerpoint/2010/main" val="2514139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79131E9F-945E-F762-29A8-217B2A83B963}"/>
              </a:ext>
            </a:extLst>
          </p:cNvPr>
          <p:cNvSpPr>
            <a:spLocks noGrp="1"/>
          </p:cNvSpPr>
          <p:nvPr>
            <p:ph type="dt" sz="half" idx="10"/>
          </p:nvPr>
        </p:nvSpPr>
        <p:spPr/>
        <p:txBody>
          <a:bodyPr/>
          <a:lstStyle>
            <a:lvl1pPr>
              <a:defRPr/>
            </a:lvl1pPr>
          </a:lstStyle>
          <a:p>
            <a:pPr>
              <a:defRPr/>
            </a:pPr>
            <a:fld id="{D7AB7AE7-2CCD-4605-BDF5-A92738C4E184}" type="datetimeFigureOut">
              <a:rPr lang="de-AT"/>
              <a:pPr>
                <a:defRPr/>
              </a:pPr>
              <a:t>07.06.2022</a:t>
            </a:fld>
            <a:endParaRPr lang="de-AT"/>
          </a:p>
        </p:txBody>
      </p:sp>
      <p:sp>
        <p:nvSpPr>
          <p:cNvPr id="5" name="Fußzeilenplatzhalter 4">
            <a:extLst>
              <a:ext uri="{FF2B5EF4-FFF2-40B4-BE49-F238E27FC236}">
                <a16:creationId xmlns:a16="http://schemas.microsoft.com/office/drawing/2014/main" id="{5666DFDB-5EE1-A593-B6EC-9DF9A1842EC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B02B95E-D079-5DCC-6DC9-06D3EFB07B22}"/>
              </a:ext>
            </a:extLst>
          </p:cNvPr>
          <p:cNvSpPr>
            <a:spLocks noGrp="1"/>
          </p:cNvSpPr>
          <p:nvPr>
            <p:ph type="sldNum" sz="quarter" idx="12"/>
          </p:nvPr>
        </p:nvSpPr>
        <p:spPr/>
        <p:txBody>
          <a:bodyPr/>
          <a:lstStyle>
            <a:lvl1pPr>
              <a:defRPr/>
            </a:lvl1pPr>
          </a:lstStyle>
          <a:p>
            <a:pPr>
              <a:defRPr/>
            </a:pPr>
            <a:fld id="{565B1F6B-C3D9-4064-9262-B44826013669}" type="slidenum">
              <a:rPr lang="de-AT" altLang="de-DE"/>
              <a:pPr>
                <a:defRPr/>
              </a:pPr>
              <a:t>‹Nr.›</a:t>
            </a:fld>
            <a:endParaRPr lang="de-AT" altLang="de-DE"/>
          </a:p>
        </p:txBody>
      </p:sp>
    </p:spTree>
    <p:extLst>
      <p:ext uri="{BB962C8B-B14F-4D97-AF65-F5344CB8AC3E}">
        <p14:creationId xmlns:p14="http://schemas.microsoft.com/office/powerpoint/2010/main" val="4271406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a:prstGeom prst="rect">
            <a:avLst/>
          </a:prstGeom>
        </p:spPr>
        <p:txBody>
          <a:bodyPr/>
          <a:lstStyle/>
          <a:p>
            <a:r>
              <a:rPr lang="de-DE" dirty="0"/>
              <a:t>Titelmasterformat durch Klicken bearbeiten</a:t>
            </a:r>
            <a:endParaRPr lang="de-AT" dirty="0"/>
          </a:p>
        </p:txBody>
      </p:sp>
      <p:sp>
        <p:nvSpPr>
          <p:cNvPr id="3" name="Inhaltsplatzhalter 2"/>
          <p:cNvSpPr>
            <a:spLocks noGrp="1"/>
          </p:cNvSpPr>
          <p:nvPr>
            <p:ph idx="1"/>
          </p:nvPr>
        </p:nvSpPr>
        <p:spPr>
          <a:xfrm>
            <a:off x="323850" y="2060575"/>
            <a:ext cx="8229600" cy="4083050"/>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0F20C3BF-4149-0BD5-5A86-CEC837FDE423}"/>
              </a:ext>
            </a:extLst>
          </p:cNvPr>
          <p:cNvSpPr>
            <a:spLocks noGrp="1"/>
          </p:cNvSpPr>
          <p:nvPr>
            <p:ph type="dt" sz="half" idx="10"/>
          </p:nvPr>
        </p:nvSpPr>
        <p:spPr/>
        <p:txBody>
          <a:bodyPr/>
          <a:lstStyle>
            <a:lvl1pPr>
              <a:defRPr/>
            </a:lvl1pPr>
          </a:lstStyle>
          <a:p>
            <a:pPr>
              <a:defRPr/>
            </a:pPr>
            <a:fld id="{681594F9-196E-41E8-B145-0F8D58B51EE3}" type="datetimeFigureOut">
              <a:rPr lang="de-AT"/>
              <a:pPr>
                <a:defRPr/>
              </a:pPr>
              <a:t>07.06.2022</a:t>
            </a:fld>
            <a:endParaRPr lang="de-AT"/>
          </a:p>
        </p:txBody>
      </p:sp>
      <p:sp>
        <p:nvSpPr>
          <p:cNvPr id="5" name="Fußzeilenplatzhalter 4">
            <a:extLst>
              <a:ext uri="{FF2B5EF4-FFF2-40B4-BE49-F238E27FC236}">
                <a16:creationId xmlns:a16="http://schemas.microsoft.com/office/drawing/2014/main" id="{6C2D2B56-726F-FF6E-8C8F-33F497AE6CC2}"/>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6F55A4F8-6A2E-4A1E-4021-7D32B6FBD753}"/>
              </a:ext>
            </a:extLst>
          </p:cNvPr>
          <p:cNvSpPr>
            <a:spLocks noGrp="1"/>
          </p:cNvSpPr>
          <p:nvPr>
            <p:ph type="sldNum" sz="quarter" idx="12"/>
          </p:nvPr>
        </p:nvSpPr>
        <p:spPr/>
        <p:txBody>
          <a:bodyPr/>
          <a:lstStyle>
            <a:lvl1pPr>
              <a:defRPr/>
            </a:lvl1pPr>
          </a:lstStyle>
          <a:p>
            <a:pPr>
              <a:defRPr/>
            </a:pPr>
            <a:fld id="{DE56D4C0-B88F-41F4-9623-1497801F814B}" type="slidenum">
              <a:rPr lang="de-AT" altLang="de-DE"/>
              <a:pPr>
                <a:defRPr/>
              </a:pPr>
              <a:t>‹Nr.›</a:t>
            </a:fld>
            <a:endParaRPr lang="de-AT" altLang="de-DE"/>
          </a:p>
        </p:txBody>
      </p:sp>
    </p:spTree>
    <p:extLst>
      <p:ext uri="{BB962C8B-B14F-4D97-AF65-F5344CB8AC3E}">
        <p14:creationId xmlns:p14="http://schemas.microsoft.com/office/powerpoint/2010/main" val="3332882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95810417-4F43-7E87-85A3-2AEF8544231A}"/>
              </a:ext>
            </a:extLst>
          </p:cNvPr>
          <p:cNvSpPr>
            <a:spLocks noGrp="1"/>
          </p:cNvSpPr>
          <p:nvPr>
            <p:ph type="dt" sz="half" idx="10"/>
          </p:nvPr>
        </p:nvSpPr>
        <p:spPr/>
        <p:txBody>
          <a:bodyPr/>
          <a:lstStyle>
            <a:lvl1pPr>
              <a:defRPr/>
            </a:lvl1pPr>
          </a:lstStyle>
          <a:p>
            <a:pPr>
              <a:defRPr/>
            </a:pPr>
            <a:fld id="{1F814519-0D00-413F-A68B-93FEECB91B91}" type="datetimeFigureOut">
              <a:rPr lang="de-AT"/>
              <a:pPr>
                <a:defRPr/>
              </a:pPr>
              <a:t>07.06.2022</a:t>
            </a:fld>
            <a:endParaRPr lang="de-AT"/>
          </a:p>
        </p:txBody>
      </p:sp>
      <p:sp>
        <p:nvSpPr>
          <p:cNvPr id="5" name="Fußzeilenplatzhalter 4">
            <a:extLst>
              <a:ext uri="{FF2B5EF4-FFF2-40B4-BE49-F238E27FC236}">
                <a16:creationId xmlns:a16="http://schemas.microsoft.com/office/drawing/2014/main" id="{23BDE724-43EC-AD55-38BA-629CAD7D5ED0}"/>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1A223EF-A4D0-9FBD-A480-8D90ACB41921}"/>
              </a:ext>
            </a:extLst>
          </p:cNvPr>
          <p:cNvSpPr>
            <a:spLocks noGrp="1"/>
          </p:cNvSpPr>
          <p:nvPr>
            <p:ph type="sldNum" sz="quarter" idx="12"/>
          </p:nvPr>
        </p:nvSpPr>
        <p:spPr/>
        <p:txBody>
          <a:bodyPr/>
          <a:lstStyle>
            <a:lvl1pPr>
              <a:defRPr/>
            </a:lvl1pPr>
          </a:lstStyle>
          <a:p>
            <a:pPr>
              <a:defRPr/>
            </a:pPr>
            <a:fld id="{D624CC5B-3983-46B1-A460-53D74D6C95D7}" type="slidenum">
              <a:rPr lang="de-AT" altLang="de-DE"/>
              <a:pPr>
                <a:defRPr/>
              </a:pPr>
              <a:t>‹Nr.›</a:t>
            </a:fld>
            <a:endParaRPr lang="de-AT" altLang="de-DE"/>
          </a:p>
        </p:txBody>
      </p:sp>
    </p:spTree>
    <p:extLst>
      <p:ext uri="{BB962C8B-B14F-4D97-AF65-F5344CB8AC3E}">
        <p14:creationId xmlns:p14="http://schemas.microsoft.com/office/powerpoint/2010/main" val="1757610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EAB7F717-E191-894C-E352-E4BA689C0BA6}"/>
              </a:ext>
            </a:extLst>
          </p:cNvPr>
          <p:cNvSpPr>
            <a:spLocks noGrp="1"/>
          </p:cNvSpPr>
          <p:nvPr>
            <p:ph type="dt" sz="half" idx="10"/>
          </p:nvPr>
        </p:nvSpPr>
        <p:spPr/>
        <p:txBody>
          <a:bodyPr/>
          <a:lstStyle>
            <a:lvl1pPr>
              <a:defRPr/>
            </a:lvl1pPr>
          </a:lstStyle>
          <a:p>
            <a:pPr>
              <a:defRPr/>
            </a:pPr>
            <a:fld id="{71AFDC73-8E54-4920-BCF1-5A73A6CB21F0}" type="datetimeFigureOut">
              <a:rPr lang="de-AT"/>
              <a:pPr>
                <a:defRPr/>
              </a:pPr>
              <a:t>07.06.2022</a:t>
            </a:fld>
            <a:endParaRPr lang="de-AT"/>
          </a:p>
        </p:txBody>
      </p:sp>
      <p:sp>
        <p:nvSpPr>
          <p:cNvPr id="6" name="Fußzeilenplatzhalter 4">
            <a:extLst>
              <a:ext uri="{FF2B5EF4-FFF2-40B4-BE49-F238E27FC236}">
                <a16:creationId xmlns:a16="http://schemas.microsoft.com/office/drawing/2014/main" id="{3BDF7011-26F4-BA35-FEEC-6BD6240BC60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699B5A6A-3E01-143C-83F2-F0BCBABCEDAB}"/>
              </a:ext>
            </a:extLst>
          </p:cNvPr>
          <p:cNvSpPr>
            <a:spLocks noGrp="1"/>
          </p:cNvSpPr>
          <p:nvPr>
            <p:ph type="sldNum" sz="quarter" idx="12"/>
          </p:nvPr>
        </p:nvSpPr>
        <p:spPr/>
        <p:txBody>
          <a:bodyPr/>
          <a:lstStyle>
            <a:lvl1pPr>
              <a:defRPr/>
            </a:lvl1pPr>
          </a:lstStyle>
          <a:p>
            <a:pPr>
              <a:defRPr/>
            </a:pPr>
            <a:fld id="{087102FD-069E-45A0-822B-9BA21A7527CB}" type="slidenum">
              <a:rPr lang="de-AT" altLang="de-DE"/>
              <a:pPr>
                <a:defRPr/>
              </a:pPr>
              <a:t>‹Nr.›</a:t>
            </a:fld>
            <a:endParaRPr lang="de-AT" altLang="de-DE"/>
          </a:p>
        </p:txBody>
      </p:sp>
    </p:spTree>
    <p:extLst>
      <p:ext uri="{BB962C8B-B14F-4D97-AF65-F5344CB8AC3E}">
        <p14:creationId xmlns:p14="http://schemas.microsoft.com/office/powerpoint/2010/main" val="1242159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7F723118-A1BF-3DB9-0E29-B91DF0C1D7F7}"/>
              </a:ext>
            </a:extLst>
          </p:cNvPr>
          <p:cNvSpPr>
            <a:spLocks noGrp="1"/>
          </p:cNvSpPr>
          <p:nvPr>
            <p:ph type="dt" sz="half" idx="10"/>
          </p:nvPr>
        </p:nvSpPr>
        <p:spPr/>
        <p:txBody>
          <a:bodyPr/>
          <a:lstStyle>
            <a:lvl1pPr>
              <a:defRPr/>
            </a:lvl1pPr>
          </a:lstStyle>
          <a:p>
            <a:pPr>
              <a:defRPr/>
            </a:pPr>
            <a:fld id="{99CA4274-5964-4627-AC14-16463AC64B10}" type="datetimeFigureOut">
              <a:rPr lang="de-AT"/>
              <a:pPr>
                <a:defRPr/>
              </a:pPr>
              <a:t>07.06.2022</a:t>
            </a:fld>
            <a:endParaRPr lang="de-AT"/>
          </a:p>
        </p:txBody>
      </p:sp>
      <p:sp>
        <p:nvSpPr>
          <p:cNvPr id="8" name="Fußzeilenplatzhalter 4">
            <a:extLst>
              <a:ext uri="{FF2B5EF4-FFF2-40B4-BE49-F238E27FC236}">
                <a16:creationId xmlns:a16="http://schemas.microsoft.com/office/drawing/2014/main" id="{C5431B7D-A904-C377-3D0E-34DFAC683DBB}"/>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9DE4A4D0-8ADC-32CF-5C1F-FBBC38CE3B45}"/>
              </a:ext>
            </a:extLst>
          </p:cNvPr>
          <p:cNvSpPr>
            <a:spLocks noGrp="1"/>
          </p:cNvSpPr>
          <p:nvPr>
            <p:ph type="sldNum" sz="quarter" idx="12"/>
          </p:nvPr>
        </p:nvSpPr>
        <p:spPr/>
        <p:txBody>
          <a:bodyPr/>
          <a:lstStyle>
            <a:lvl1pPr>
              <a:defRPr/>
            </a:lvl1pPr>
          </a:lstStyle>
          <a:p>
            <a:pPr>
              <a:defRPr/>
            </a:pPr>
            <a:fld id="{53C347CE-33B6-4AF2-B302-507E76D60F6B}" type="slidenum">
              <a:rPr lang="de-AT" altLang="de-DE"/>
              <a:pPr>
                <a:defRPr/>
              </a:pPr>
              <a:t>‹Nr.›</a:t>
            </a:fld>
            <a:endParaRPr lang="de-AT" altLang="de-DE"/>
          </a:p>
        </p:txBody>
      </p:sp>
    </p:spTree>
    <p:extLst>
      <p:ext uri="{BB962C8B-B14F-4D97-AF65-F5344CB8AC3E}">
        <p14:creationId xmlns:p14="http://schemas.microsoft.com/office/powerpoint/2010/main" val="3582309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1CA1C168-599C-7C88-1436-167B4AF190C1}"/>
              </a:ext>
            </a:extLst>
          </p:cNvPr>
          <p:cNvSpPr>
            <a:spLocks noGrp="1"/>
          </p:cNvSpPr>
          <p:nvPr>
            <p:ph type="dt" sz="half" idx="10"/>
          </p:nvPr>
        </p:nvSpPr>
        <p:spPr/>
        <p:txBody>
          <a:bodyPr/>
          <a:lstStyle>
            <a:lvl1pPr>
              <a:defRPr/>
            </a:lvl1pPr>
          </a:lstStyle>
          <a:p>
            <a:pPr>
              <a:defRPr/>
            </a:pPr>
            <a:fld id="{A1FDCB8D-77EA-44DB-8807-F4119FB42CF6}" type="datetimeFigureOut">
              <a:rPr lang="de-AT"/>
              <a:pPr>
                <a:defRPr/>
              </a:pPr>
              <a:t>07.06.2022</a:t>
            </a:fld>
            <a:endParaRPr lang="de-AT"/>
          </a:p>
        </p:txBody>
      </p:sp>
      <p:sp>
        <p:nvSpPr>
          <p:cNvPr id="4" name="Fußzeilenplatzhalter 4">
            <a:extLst>
              <a:ext uri="{FF2B5EF4-FFF2-40B4-BE49-F238E27FC236}">
                <a16:creationId xmlns:a16="http://schemas.microsoft.com/office/drawing/2014/main" id="{05F40AA8-061C-4022-2759-DD5EEBFB1F34}"/>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B2D59F92-5C55-9DF7-7021-35D80AC2AD4C}"/>
              </a:ext>
            </a:extLst>
          </p:cNvPr>
          <p:cNvSpPr>
            <a:spLocks noGrp="1"/>
          </p:cNvSpPr>
          <p:nvPr>
            <p:ph type="sldNum" sz="quarter" idx="12"/>
          </p:nvPr>
        </p:nvSpPr>
        <p:spPr/>
        <p:txBody>
          <a:bodyPr/>
          <a:lstStyle>
            <a:lvl1pPr>
              <a:defRPr/>
            </a:lvl1pPr>
          </a:lstStyle>
          <a:p>
            <a:pPr>
              <a:defRPr/>
            </a:pPr>
            <a:fld id="{F832C7B3-4C58-4DF0-B095-FE8703CBE743}" type="slidenum">
              <a:rPr lang="de-AT" altLang="de-DE"/>
              <a:pPr>
                <a:defRPr/>
              </a:pPr>
              <a:t>‹Nr.›</a:t>
            </a:fld>
            <a:endParaRPr lang="de-AT" altLang="de-DE"/>
          </a:p>
        </p:txBody>
      </p:sp>
    </p:spTree>
    <p:extLst>
      <p:ext uri="{BB962C8B-B14F-4D97-AF65-F5344CB8AC3E}">
        <p14:creationId xmlns:p14="http://schemas.microsoft.com/office/powerpoint/2010/main" val="3650657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A149C4F7-A6B4-4779-0256-93ECC384C654}"/>
              </a:ext>
            </a:extLst>
          </p:cNvPr>
          <p:cNvSpPr>
            <a:spLocks noGrp="1"/>
          </p:cNvSpPr>
          <p:nvPr>
            <p:ph type="dt" sz="half" idx="10"/>
          </p:nvPr>
        </p:nvSpPr>
        <p:spPr/>
        <p:txBody>
          <a:bodyPr/>
          <a:lstStyle>
            <a:lvl1pPr>
              <a:defRPr/>
            </a:lvl1pPr>
          </a:lstStyle>
          <a:p>
            <a:pPr>
              <a:defRPr/>
            </a:pPr>
            <a:fld id="{52431DFD-B389-46E0-B72F-6DD81E4BE038}" type="datetimeFigureOut">
              <a:rPr lang="de-AT"/>
              <a:pPr>
                <a:defRPr/>
              </a:pPr>
              <a:t>07.06.2022</a:t>
            </a:fld>
            <a:endParaRPr lang="de-AT"/>
          </a:p>
        </p:txBody>
      </p:sp>
      <p:sp>
        <p:nvSpPr>
          <p:cNvPr id="3" name="Fußzeilenplatzhalter 4">
            <a:extLst>
              <a:ext uri="{FF2B5EF4-FFF2-40B4-BE49-F238E27FC236}">
                <a16:creationId xmlns:a16="http://schemas.microsoft.com/office/drawing/2014/main" id="{897C54DB-17F3-49E4-014D-595A1694F85F}"/>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814DC903-8230-D88B-787D-37EB7B5E022A}"/>
              </a:ext>
            </a:extLst>
          </p:cNvPr>
          <p:cNvSpPr>
            <a:spLocks noGrp="1"/>
          </p:cNvSpPr>
          <p:nvPr>
            <p:ph type="sldNum" sz="quarter" idx="12"/>
          </p:nvPr>
        </p:nvSpPr>
        <p:spPr/>
        <p:txBody>
          <a:bodyPr/>
          <a:lstStyle>
            <a:lvl1pPr>
              <a:defRPr/>
            </a:lvl1pPr>
          </a:lstStyle>
          <a:p>
            <a:pPr>
              <a:defRPr/>
            </a:pPr>
            <a:fld id="{0BC41A77-9A52-4C75-B9F8-26FFDCA49AF8}" type="slidenum">
              <a:rPr lang="de-AT" altLang="de-DE"/>
              <a:pPr>
                <a:defRPr/>
              </a:pPr>
              <a:t>‹Nr.›</a:t>
            </a:fld>
            <a:endParaRPr lang="de-AT" altLang="de-DE"/>
          </a:p>
        </p:txBody>
      </p:sp>
    </p:spTree>
    <p:extLst>
      <p:ext uri="{BB962C8B-B14F-4D97-AF65-F5344CB8AC3E}">
        <p14:creationId xmlns:p14="http://schemas.microsoft.com/office/powerpoint/2010/main" val="749240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8D002553-A9AF-4300-778E-49AEAFFA2D7D}"/>
              </a:ext>
            </a:extLst>
          </p:cNvPr>
          <p:cNvSpPr>
            <a:spLocks noGrp="1"/>
          </p:cNvSpPr>
          <p:nvPr>
            <p:ph type="dt" sz="half" idx="10"/>
          </p:nvPr>
        </p:nvSpPr>
        <p:spPr/>
        <p:txBody>
          <a:bodyPr/>
          <a:lstStyle>
            <a:lvl1pPr>
              <a:defRPr/>
            </a:lvl1pPr>
          </a:lstStyle>
          <a:p>
            <a:pPr>
              <a:defRPr/>
            </a:pPr>
            <a:fld id="{10231683-F1D9-4CF6-B7D1-BB8F46E5CE7A}" type="datetimeFigureOut">
              <a:rPr lang="de-AT"/>
              <a:pPr>
                <a:defRPr/>
              </a:pPr>
              <a:t>07.06.2022</a:t>
            </a:fld>
            <a:endParaRPr lang="de-AT"/>
          </a:p>
        </p:txBody>
      </p:sp>
      <p:sp>
        <p:nvSpPr>
          <p:cNvPr id="6" name="Fußzeilenplatzhalter 4">
            <a:extLst>
              <a:ext uri="{FF2B5EF4-FFF2-40B4-BE49-F238E27FC236}">
                <a16:creationId xmlns:a16="http://schemas.microsoft.com/office/drawing/2014/main" id="{40E26A46-9416-CDD9-519B-A87589BF4093}"/>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4DB1B87E-53AA-418B-024D-5537203C5BBC}"/>
              </a:ext>
            </a:extLst>
          </p:cNvPr>
          <p:cNvSpPr>
            <a:spLocks noGrp="1"/>
          </p:cNvSpPr>
          <p:nvPr>
            <p:ph type="sldNum" sz="quarter" idx="12"/>
          </p:nvPr>
        </p:nvSpPr>
        <p:spPr/>
        <p:txBody>
          <a:bodyPr/>
          <a:lstStyle>
            <a:lvl1pPr>
              <a:defRPr/>
            </a:lvl1pPr>
          </a:lstStyle>
          <a:p>
            <a:pPr>
              <a:defRPr/>
            </a:pPr>
            <a:fld id="{76AD03C4-7A85-482D-816B-9922BB25DDA5}" type="slidenum">
              <a:rPr lang="de-AT" altLang="de-DE"/>
              <a:pPr>
                <a:defRPr/>
              </a:pPr>
              <a:t>‹Nr.›</a:t>
            </a:fld>
            <a:endParaRPr lang="de-AT" altLang="de-DE"/>
          </a:p>
        </p:txBody>
      </p:sp>
    </p:spTree>
    <p:extLst>
      <p:ext uri="{BB962C8B-B14F-4D97-AF65-F5344CB8AC3E}">
        <p14:creationId xmlns:p14="http://schemas.microsoft.com/office/powerpoint/2010/main" val="2458734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72B4CB42-1C58-A018-865E-B7E3877A0F82}"/>
              </a:ext>
            </a:extLst>
          </p:cNvPr>
          <p:cNvSpPr>
            <a:spLocks noGrp="1"/>
          </p:cNvSpPr>
          <p:nvPr>
            <p:ph type="dt" sz="half" idx="10"/>
          </p:nvPr>
        </p:nvSpPr>
        <p:spPr/>
        <p:txBody>
          <a:bodyPr/>
          <a:lstStyle>
            <a:lvl1pPr>
              <a:defRPr/>
            </a:lvl1pPr>
          </a:lstStyle>
          <a:p>
            <a:pPr>
              <a:defRPr/>
            </a:pPr>
            <a:fld id="{F4BCCD76-C349-4E9A-BB94-9153D7B41ADA}" type="datetimeFigureOut">
              <a:rPr lang="de-AT"/>
              <a:pPr>
                <a:defRPr/>
              </a:pPr>
              <a:t>07.06.2022</a:t>
            </a:fld>
            <a:endParaRPr lang="de-AT"/>
          </a:p>
        </p:txBody>
      </p:sp>
      <p:sp>
        <p:nvSpPr>
          <p:cNvPr id="6" name="Fußzeilenplatzhalter 4">
            <a:extLst>
              <a:ext uri="{FF2B5EF4-FFF2-40B4-BE49-F238E27FC236}">
                <a16:creationId xmlns:a16="http://schemas.microsoft.com/office/drawing/2014/main" id="{DA50302D-250A-F418-DDB3-3BEA15DCC7BC}"/>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0EFB7AD-9FAB-82AA-7A37-E83205FC3BC6}"/>
              </a:ext>
            </a:extLst>
          </p:cNvPr>
          <p:cNvSpPr>
            <a:spLocks noGrp="1"/>
          </p:cNvSpPr>
          <p:nvPr>
            <p:ph type="sldNum" sz="quarter" idx="12"/>
          </p:nvPr>
        </p:nvSpPr>
        <p:spPr/>
        <p:txBody>
          <a:bodyPr/>
          <a:lstStyle>
            <a:lvl1pPr>
              <a:defRPr/>
            </a:lvl1pPr>
          </a:lstStyle>
          <a:p>
            <a:pPr>
              <a:defRPr/>
            </a:pPr>
            <a:fld id="{F38B8793-E4E1-4B40-B355-CE65B3E2EB68}" type="slidenum">
              <a:rPr lang="de-AT" altLang="de-DE"/>
              <a:pPr>
                <a:defRPr/>
              </a:pPr>
              <a:t>‹Nr.›</a:t>
            </a:fld>
            <a:endParaRPr lang="de-AT" altLang="de-DE"/>
          </a:p>
        </p:txBody>
      </p:sp>
    </p:spTree>
    <p:extLst>
      <p:ext uri="{BB962C8B-B14F-4D97-AF65-F5344CB8AC3E}">
        <p14:creationId xmlns:p14="http://schemas.microsoft.com/office/powerpoint/2010/main" val="164249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CFD8BAF9-3F07-F6A6-6564-E0F741C6CD67}"/>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BD246968-F599-D2D5-5F15-9E3D9B933472}"/>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724E2ECA-2E57-A282-70A6-4C7D27354A48}"/>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16" name="Datumsplatzhalter 3">
            <a:extLst>
              <a:ext uri="{FF2B5EF4-FFF2-40B4-BE49-F238E27FC236}">
                <a16:creationId xmlns:a16="http://schemas.microsoft.com/office/drawing/2014/main" id="{340442E8-5398-00F1-FE5B-1011235EEB5F}"/>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55BD603E-2028-46B6-9006-1B4C06ED0E56}" type="datetimeFigureOut">
              <a:rPr lang="de-AT"/>
              <a:pPr>
                <a:defRPr/>
              </a:pPr>
              <a:t>07.06.2022</a:t>
            </a:fld>
            <a:endParaRPr lang="de-AT"/>
          </a:p>
        </p:txBody>
      </p:sp>
      <p:sp>
        <p:nvSpPr>
          <p:cNvPr id="17" name="Fußzeilenplatzhalter 4">
            <a:extLst>
              <a:ext uri="{FF2B5EF4-FFF2-40B4-BE49-F238E27FC236}">
                <a16:creationId xmlns:a16="http://schemas.microsoft.com/office/drawing/2014/main" id="{7D43442C-A7C5-715B-083A-540D057824CB}"/>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18" name="Foliennummernplatzhalter 5">
            <a:extLst>
              <a:ext uri="{FF2B5EF4-FFF2-40B4-BE49-F238E27FC236}">
                <a16:creationId xmlns:a16="http://schemas.microsoft.com/office/drawing/2014/main" id="{8B8072D6-8172-87DC-CB43-1047452B2357}"/>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FBE4C920-2185-4224-9E3C-775D4F5B61BC}" type="slidenum">
              <a:rPr lang="de-AT" altLang="de-DE"/>
              <a:pPr>
                <a:defRPr/>
              </a:pPr>
              <a:t>‹Nr.›</a:t>
            </a:fld>
            <a:endParaRPr lang="de-AT" altLang="de-DE"/>
          </a:p>
        </p:txBody>
      </p:sp>
      <p:pic>
        <p:nvPicPr>
          <p:cNvPr id="1032" name="Picture 19">
            <a:extLst>
              <a:ext uri="{FF2B5EF4-FFF2-40B4-BE49-F238E27FC236}">
                <a16:creationId xmlns:a16="http://schemas.microsoft.com/office/drawing/2014/main" id="{7E43EF0E-3373-DB35-6463-B6636180DC1A}"/>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85CBC547-CCF7-B072-3A65-7B3675808433}"/>
              </a:ext>
            </a:extLst>
          </p:cNvPr>
          <p:cNvPicPr preferRelativeResize="0">
            <a:picLocks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hteck 21">
            <a:extLst>
              <a:ext uri="{FF2B5EF4-FFF2-40B4-BE49-F238E27FC236}">
                <a16:creationId xmlns:a16="http://schemas.microsoft.com/office/drawing/2014/main" id="{4E81200C-BF89-0FF0-64FD-DB72A0B5F530}"/>
              </a:ext>
            </a:extLst>
          </p:cNvPr>
          <p:cNvSpPr>
            <a:spLocks noChangeArrowheads="1"/>
          </p:cNvSpPr>
          <p:nvPr userDrawn="1"/>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1035" name="Picture 13" descr="I:\500-vs_hs\Aushilfen\___Carina\Unterwegs\uw1_schriftzug_weiss.gif">
            <a:extLst>
              <a:ext uri="{FF2B5EF4-FFF2-40B4-BE49-F238E27FC236}">
                <a16:creationId xmlns:a16="http://schemas.microsoft.com/office/drawing/2014/main" id="{C5657220-185A-3FAD-5136-057A0417F991}"/>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55" r:id="rId1"/>
    <p:sldLayoutId id="2147484056" r:id="rId2"/>
    <p:sldLayoutId id="2147484057" r:id="rId3"/>
    <p:sldLayoutId id="2147484058" r:id="rId4"/>
    <p:sldLayoutId id="2147484059" r:id="rId5"/>
    <p:sldLayoutId id="2147484060" r:id="rId6"/>
    <p:sldLayoutId id="2147484061" r:id="rId7"/>
    <p:sldLayoutId id="2147484062" r:id="rId8"/>
    <p:sldLayoutId id="2147484063" r:id="rId9"/>
    <p:sldLayoutId id="2147484064" r:id="rId10"/>
    <p:sldLayoutId id="2147484065"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a:extLst>
              <a:ext uri="{FF2B5EF4-FFF2-40B4-BE49-F238E27FC236}">
                <a16:creationId xmlns:a16="http://schemas.microsoft.com/office/drawing/2014/main" id="{9720D22E-5917-228D-C6EC-7552ACFE6D65}"/>
              </a:ext>
            </a:extLst>
          </p:cNvPr>
          <p:cNvSpPr>
            <a:spLocks noGrp="1"/>
          </p:cNvSpPr>
          <p:nvPr>
            <p:ph type="title"/>
          </p:nvPr>
        </p:nvSpPr>
        <p:spPr>
          <a:xfrm>
            <a:off x="250825" y="2060575"/>
            <a:ext cx="8229600" cy="677863"/>
          </a:xfrm>
        </p:spPr>
        <p:txBody>
          <a:bodyPr/>
          <a:lstStyle/>
          <a:p>
            <a:r>
              <a:rPr lang="de-AT" altLang="de-DE"/>
              <a:t>Bioprodukte aus dem Weinviertel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47" descr="I:\xxx-transfer\Gregori\UW1_Karten_und_Zeichnungen\UW1_73_Hackgeraet.jpg">
            <a:extLst>
              <a:ext uri="{FF2B5EF4-FFF2-40B4-BE49-F238E27FC236}">
                <a16:creationId xmlns:a16="http://schemas.microsoft.com/office/drawing/2014/main" id="{42786641-8203-9FE7-2A57-32CA66CCFD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875" y="814388"/>
            <a:ext cx="2833688" cy="188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7" name="Grafik 4">
            <a:extLst>
              <a:ext uri="{FF2B5EF4-FFF2-40B4-BE49-F238E27FC236}">
                <a16:creationId xmlns:a16="http://schemas.microsoft.com/office/drawing/2014/main" id="{CB83EEC0-82B7-9DA8-41E2-BD395280F82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240088" y="3598863"/>
            <a:ext cx="2663825"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Grafik 5">
            <a:extLst>
              <a:ext uri="{FF2B5EF4-FFF2-40B4-BE49-F238E27FC236}">
                <a16:creationId xmlns:a16="http://schemas.microsoft.com/office/drawing/2014/main" id="{07063387-BEA9-4559-E1A0-985BF31020E2}"/>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222625" y="836613"/>
            <a:ext cx="2820988" cy="187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Picture 49" descr="I:\xxx-transfer\Gregori\UW1_Karten_und_Zeichnungen\UW1_73_Maehdrescher_Mais.jpg">
            <a:extLst>
              <a:ext uri="{FF2B5EF4-FFF2-40B4-BE49-F238E27FC236}">
                <a16:creationId xmlns:a16="http://schemas.microsoft.com/office/drawing/2014/main" id="{7FFEE5E4-CD70-94FC-2617-8C82CD57DB4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15063" y="836613"/>
            <a:ext cx="2798762" cy="186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Picture 50" descr="I:\xxx-transfer\Gregori\UW1_Karten_und_Zeichnungen\UW1_73_Maisernte.jpg">
            <a:extLst>
              <a:ext uri="{FF2B5EF4-FFF2-40B4-BE49-F238E27FC236}">
                <a16:creationId xmlns:a16="http://schemas.microsoft.com/office/drawing/2014/main" id="{A552EA29-CBE6-7084-3C0E-8A0CE5C1A3F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7963" y="3598863"/>
            <a:ext cx="2835275" cy="188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feld 9">
            <a:extLst>
              <a:ext uri="{FF2B5EF4-FFF2-40B4-BE49-F238E27FC236}">
                <a16:creationId xmlns:a16="http://schemas.microsoft.com/office/drawing/2014/main" id="{DF376CB7-7C88-33DB-35F2-D7BA7C9FAB97}"/>
              </a:ext>
            </a:extLst>
          </p:cNvPr>
          <p:cNvSpPr txBox="1">
            <a:spLocks noChangeArrowheads="1"/>
          </p:cNvSpPr>
          <p:nvPr/>
        </p:nvSpPr>
        <p:spPr bwMode="auto">
          <a:xfrm>
            <a:off x="269875" y="2697163"/>
            <a:ext cx="28924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AT" altLang="de-DE" sz="1800" b="0">
                <a:solidFill>
                  <a:schemeClr val="tx1"/>
                </a:solidFill>
                <a:latin typeface="Calibri" panose="020F0502020204030204" pitchFamily="34" charset="0"/>
              </a:rPr>
              <a:t>Mit Traktor und Hackgerät wird das Unkraut entfernt.</a:t>
            </a:r>
          </a:p>
        </p:txBody>
      </p:sp>
      <p:sp>
        <p:nvSpPr>
          <p:cNvPr id="11" name="Textfeld 10">
            <a:extLst>
              <a:ext uri="{FF2B5EF4-FFF2-40B4-BE49-F238E27FC236}">
                <a16:creationId xmlns:a16="http://schemas.microsoft.com/office/drawing/2014/main" id="{3EE7FE54-738B-3BD3-30F3-570AF434BBBA}"/>
              </a:ext>
            </a:extLst>
          </p:cNvPr>
          <p:cNvSpPr txBox="1">
            <a:spLocks noChangeArrowheads="1"/>
          </p:cNvSpPr>
          <p:nvPr/>
        </p:nvSpPr>
        <p:spPr bwMode="auto">
          <a:xfrm>
            <a:off x="3897313" y="2824163"/>
            <a:ext cx="14335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AT" altLang="de-DE" sz="1800" b="0">
                <a:solidFill>
                  <a:schemeClr val="tx1"/>
                </a:solidFill>
                <a:latin typeface="Calibri" panose="020F0502020204030204" pitchFamily="34" charset="0"/>
              </a:rPr>
              <a:t>Maispflanzen</a:t>
            </a:r>
          </a:p>
        </p:txBody>
      </p:sp>
      <p:sp>
        <p:nvSpPr>
          <p:cNvPr id="12" name="Textfeld 11">
            <a:extLst>
              <a:ext uri="{FF2B5EF4-FFF2-40B4-BE49-F238E27FC236}">
                <a16:creationId xmlns:a16="http://schemas.microsoft.com/office/drawing/2014/main" id="{2CDC0A4A-A254-6167-01A7-2FD8AEA0F28E}"/>
              </a:ext>
            </a:extLst>
          </p:cNvPr>
          <p:cNvSpPr txBox="1">
            <a:spLocks noChangeArrowheads="1"/>
          </p:cNvSpPr>
          <p:nvPr/>
        </p:nvSpPr>
        <p:spPr bwMode="auto">
          <a:xfrm>
            <a:off x="6215063" y="2716213"/>
            <a:ext cx="27987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AT" altLang="de-DE" sz="1800" b="0">
                <a:solidFill>
                  <a:schemeClr val="tx1"/>
                </a:solidFill>
                <a:latin typeface="Calibri" panose="020F0502020204030204" pitchFamily="34" charset="0"/>
              </a:rPr>
              <a:t>Der Mais wird mit dem </a:t>
            </a:r>
            <a:br>
              <a:rPr lang="de-AT" altLang="de-DE" sz="1800" b="0">
                <a:solidFill>
                  <a:schemeClr val="tx1"/>
                </a:solidFill>
                <a:latin typeface="Calibri" panose="020F0502020204030204" pitchFamily="34" charset="0"/>
              </a:rPr>
            </a:br>
            <a:r>
              <a:rPr lang="de-AT" altLang="de-DE" sz="1800" b="0">
                <a:solidFill>
                  <a:schemeClr val="tx1"/>
                </a:solidFill>
                <a:latin typeface="Calibri" panose="020F0502020204030204" pitchFamily="34" charset="0"/>
              </a:rPr>
              <a:t>Mähdrescher geerntet.</a:t>
            </a:r>
          </a:p>
        </p:txBody>
      </p:sp>
      <p:sp>
        <p:nvSpPr>
          <p:cNvPr id="13" name="Textfeld 12">
            <a:extLst>
              <a:ext uri="{FF2B5EF4-FFF2-40B4-BE49-F238E27FC236}">
                <a16:creationId xmlns:a16="http://schemas.microsoft.com/office/drawing/2014/main" id="{115BA85B-5426-B3A6-7147-1B9A819ED084}"/>
              </a:ext>
            </a:extLst>
          </p:cNvPr>
          <p:cNvSpPr txBox="1">
            <a:spLocks noChangeArrowheads="1"/>
          </p:cNvSpPr>
          <p:nvPr/>
        </p:nvSpPr>
        <p:spPr bwMode="auto">
          <a:xfrm>
            <a:off x="207963" y="5529263"/>
            <a:ext cx="283527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AT" altLang="de-DE" sz="1800" b="0">
                <a:solidFill>
                  <a:schemeClr val="tx1"/>
                </a:solidFill>
                <a:latin typeface="Calibri" panose="020F0502020204030204" pitchFamily="34" charset="0"/>
              </a:rPr>
              <a:t>Die Maiskörner kommen </a:t>
            </a:r>
            <a:br>
              <a:rPr lang="de-AT" altLang="de-DE" sz="1800" b="0">
                <a:solidFill>
                  <a:schemeClr val="tx1"/>
                </a:solidFill>
                <a:latin typeface="Calibri" panose="020F0502020204030204" pitchFamily="34" charset="0"/>
              </a:rPr>
            </a:br>
            <a:r>
              <a:rPr lang="de-AT" altLang="de-DE" sz="1800" b="0">
                <a:solidFill>
                  <a:schemeClr val="tx1"/>
                </a:solidFill>
                <a:latin typeface="Calibri" panose="020F0502020204030204" pitchFamily="34" charset="0"/>
              </a:rPr>
              <a:t>auf den Anhänger.</a:t>
            </a:r>
          </a:p>
        </p:txBody>
      </p:sp>
      <p:sp>
        <p:nvSpPr>
          <p:cNvPr id="14" name="Textfeld 13">
            <a:extLst>
              <a:ext uri="{FF2B5EF4-FFF2-40B4-BE49-F238E27FC236}">
                <a16:creationId xmlns:a16="http://schemas.microsoft.com/office/drawing/2014/main" id="{A0A5164D-E999-8B23-9F7B-134327D47402}"/>
              </a:ext>
            </a:extLst>
          </p:cNvPr>
          <p:cNvSpPr txBox="1">
            <a:spLocks noChangeArrowheads="1"/>
          </p:cNvSpPr>
          <p:nvPr/>
        </p:nvSpPr>
        <p:spPr bwMode="auto">
          <a:xfrm>
            <a:off x="3240088" y="5529263"/>
            <a:ext cx="26638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AT" altLang="de-DE" sz="1800" b="0">
                <a:solidFill>
                  <a:schemeClr val="tx1"/>
                </a:solidFill>
                <a:latin typeface="Calibri" panose="020F0502020204030204" pitchFamily="34" charset="0"/>
              </a:rPr>
              <a:t>Der Biomais wird an die </a:t>
            </a:r>
            <a:br>
              <a:rPr lang="de-AT" altLang="de-DE" sz="1800" b="0">
                <a:solidFill>
                  <a:schemeClr val="tx1"/>
                </a:solidFill>
                <a:latin typeface="Calibri" panose="020F0502020204030204" pitchFamily="34" charset="0"/>
              </a:rPr>
            </a:br>
            <a:r>
              <a:rPr lang="de-AT" altLang="de-DE" sz="1800" b="0">
                <a:solidFill>
                  <a:schemeClr val="tx1"/>
                </a:solidFill>
                <a:latin typeface="Calibri" panose="020F0502020204030204" pitchFamily="34" charset="0"/>
              </a:rPr>
              <a:t>Schweine verfüttert.</a:t>
            </a:r>
          </a:p>
        </p:txBody>
      </p:sp>
      <p:sp>
        <p:nvSpPr>
          <p:cNvPr id="16" name="Textfeld 15">
            <a:extLst>
              <a:ext uri="{FF2B5EF4-FFF2-40B4-BE49-F238E27FC236}">
                <a16:creationId xmlns:a16="http://schemas.microsoft.com/office/drawing/2014/main" id="{690F9481-AA4A-7454-8FB6-4788F6FF5541}"/>
              </a:ext>
            </a:extLst>
          </p:cNvPr>
          <p:cNvSpPr txBox="1">
            <a:spLocks noChangeArrowheads="1"/>
          </p:cNvSpPr>
          <p:nvPr/>
        </p:nvSpPr>
        <p:spPr bwMode="auto">
          <a:xfrm>
            <a:off x="6462713" y="4159250"/>
            <a:ext cx="2551112" cy="203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Das Schweinefleisch sowie Gemüse und Obst kommen in den </a:t>
            </a:r>
            <a:br>
              <a:rPr lang="de-AT" altLang="de-DE" sz="1800" b="0">
                <a:solidFill>
                  <a:schemeClr val="tx1"/>
                </a:solidFill>
                <a:latin typeface="Calibri" panose="020F0502020204030204" pitchFamily="34" charset="0"/>
              </a:rPr>
            </a:br>
            <a:r>
              <a:rPr lang="de-AT" altLang="de-DE" sz="1800">
                <a:solidFill>
                  <a:schemeClr val="tx1"/>
                </a:solidFill>
                <a:latin typeface="Calibri" panose="020F0502020204030204" pitchFamily="34" charset="0"/>
              </a:rPr>
              <a:t>Ab-Hof-Verkauf</a:t>
            </a:r>
            <a:r>
              <a:rPr lang="de-AT" altLang="de-DE" sz="1800" b="0">
                <a:solidFill>
                  <a:schemeClr val="tx1"/>
                </a:solidFill>
                <a:latin typeface="Calibri" panose="020F0502020204030204" pitchFamily="34" charset="0"/>
              </a:rPr>
              <a:t>. </a:t>
            </a:r>
          </a:p>
          <a:p>
            <a:pPr eaLnBrk="1" hangingPunct="1">
              <a:spcBef>
                <a:spcPct val="0"/>
              </a:spcBef>
              <a:buFontTx/>
              <a:buNone/>
            </a:pPr>
            <a:r>
              <a:rPr lang="de-AT" altLang="de-DE" sz="1800" b="0">
                <a:solidFill>
                  <a:schemeClr val="tx1"/>
                </a:solidFill>
                <a:latin typeface="Calibri" panose="020F0502020204030204" pitchFamily="34" charset="0"/>
              </a:rPr>
              <a:t>Immer mehr Menschen schätzen die Qualität von </a:t>
            </a:r>
            <a:r>
              <a:rPr lang="de-AT" altLang="de-DE" sz="1800">
                <a:solidFill>
                  <a:schemeClr val="tx1"/>
                </a:solidFill>
                <a:latin typeface="Calibri" panose="020F0502020204030204" pitchFamily="34" charset="0"/>
              </a:rPr>
              <a:t>Bio-Produkten</a:t>
            </a:r>
            <a:r>
              <a:rPr lang="de-AT" altLang="de-DE" sz="1800" b="0">
                <a:solidFill>
                  <a:schemeClr val="tx1"/>
                </a:solidFill>
                <a:latin typeface="Calibri" panose="020F050202020403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7410" name="Picture 47" descr="I:\xxx-transfer\Gregori\UW1_Karten_und_Zeichnungen\UW1_73_Hackgeraet.jpg">
            <a:extLst>
              <a:ext uri="{FF2B5EF4-FFF2-40B4-BE49-F238E27FC236}">
                <a16:creationId xmlns:a16="http://schemas.microsoft.com/office/drawing/2014/main" id="{9C767EF0-4237-9ABD-6BD1-FF80A339ED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875" y="814388"/>
            <a:ext cx="2833688" cy="188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1" name="Grafik 4">
            <a:extLst>
              <a:ext uri="{FF2B5EF4-FFF2-40B4-BE49-F238E27FC236}">
                <a16:creationId xmlns:a16="http://schemas.microsoft.com/office/drawing/2014/main" id="{DFC0D8D2-F87E-02BA-9200-1C704665920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240088" y="3598863"/>
            <a:ext cx="2663825"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2" name="Grafik 5">
            <a:extLst>
              <a:ext uri="{FF2B5EF4-FFF2-40B4-BE49-F238E27FC236}">
                <a16:creationId xmlns:a16="http://schemas.microsoft.com/office/drawing/2014/main" id="{CC46ECC7-D276-4F89-9D4F-79956ECE4185}"/>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222625" y="836613"/>
            <a:ext cx="2820988" cy="187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49" descr="I:\xxx-transfer\Gregori\UW1_Karten_und_Zeichnungen\UW1_73_Maehdrescher_Mais.jpg">
            <a:extLst>
              <a:ext uri="{FF2B5EF4-FFF2-40B4-BE49-F238E27FC236}">
                <a16:creationId xmlns:a16="http://schemas.microsoft.com/office/drawing/2014/main" id="{6A7DFA71-3CE8-EF8F-8208-610967C6AE2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15063" y="836613"/>
            <a:ext cx="2798762" cy="186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4" name="Picture 50" descr="I:\xxx-transfer\Gregori\UW1_Karten_und_Zeichnungen\UW1_73_Maisernte.jpg">
            <a:extLst>
              <a:ext uri="{FF2B5EF4-FFF2-40B4-BE49-F238E27FC236}">
                <a16:creationId xmlns:a16="http://schemas.microsoft.com/office/drawing/2014/main" id="{8B09478D-CA37-B7E7-5ABA-DFE8A87873C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7963" y="3598863"/>
            <a:ext cx="2835275" cy="188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5" name="Textfeld 9">
            <a:extLst>
              <a:ext uri="{FF2B5EF4-FFF2-40B4-BE49-F238E27FC236}">
                <a16:creationId xmlns:a16="http://schemas.microsoft.com/office/drawing/2014/main" id="{E1E2B900-A114-028E-FBCC-EE76A3CC45D9}"/>
              </a:ext>
            </a:extLst>
          </p:cNvPr>
          <p:cNvSpPr txBox="1">
            <a:spLocks noChangeArrowheads="1"/>
          </p:cNvSpPr>
          <p:nvPr/>
        </p:nvSpPr>
        <p:spPr bwMode="auto">
          <a:xfrm>
            <a:off x="269875" y="2697163"/>
            <a:ext cx="28924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AT" altLang="de-DE" sz="1800" b="0">
                <a:solidFill>
                  <a:schemeClr val="tx1"/>
                </a:solidFill>
                <a:latin typeface="Calibri" panose="020F0502020204030204" pitchFamily="34" charset="0"/>
              </a:rPr>
              <a:t>Mit Traktor und Hackgerät wird das Unkraut entfernt.</a:t>
            </a:r>
          </a:p>
        </p:txBody>
      </p:sp>
      <p:sp>
        <p:nvSpPr>
          <p:cNvPr id="17416" name="Textfeld 10">
            <a:extLst>
              <a:ext uri="{FF2B5EF4-FFF2-40B4-BE49-F238E27FC236}">
                <a16:creationId xmlns:a16="http://schemas.microsoft.com/office/drawing/2014/main" id="{6F8DE405-C647-A5E6-CC11-285BF40AAAFF}"/>
              </a:ext>
            </a:extLst>
          </p:cNvPr>
          <p:cNvSpPr txBox="1">
            <a:spLocks noChangeArrowheads="1"/>
          </p:cNvSpPr>
          <p:nvPr/>
        </p:nvSpPr>
        <p:spPr bwMode="auto">
          <a:xfrm>
            <a:off x="3897313" y="2824163"/>
            <a:ext cx="14335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AT" altLang="de-DE" sz="1800" b="0">
                <a:solidFill>
                  <a:schemeClr val="tx1"/>
                </a:solidFill>
                <a:latin typeface="Calibri" panose="020F0502020204030204" pitchFamily="34" charset="0"/>
              </a:rPr>
              <a:t>Maispflanzen</a:t>
            </a:r>
          </a:p>
        </p:txBody>
      </p:sp>
      <p:sp>
        <p:nvSpPr>
          <p:cNvPr id="17417" name="Textfeld 11">
            <a:extLst>
              <a:ext uri="{FF2B5EF4-FFF2-40B4-BE49-F238E27FC236}">
                <a16:creationId xmlns:a16="http://schemas.microsoft.com/office/drawing/2014/main" id="{5F9DACAF-5F9F-BCB9-76BA-15DD67CB98E9}"/>
              </a:ext>
            </a:extLst>
          </p:cNvPr>
          <p:cNvSpPr txBox="1">
            <a:spLocks noChangeArrowheads="1"/>
          </p:cNvSpPr>
          <p:nvPr/>
        </p:nvSpPr>
        <p:spPr bwMode="auto">
          <a:xfrm>
            <a:off x="6215063" y="2716213"/>
            <a:ext cx="27987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AT" altLang="de-DE" sz="1800" b="0">
                <a:solidFill>
                  <a:schemeClr val="tx1"/>
                </a:solidFill>
                <a:latin typeface="Calibri" panose="020F0502020204030204" pitchFamily="34" charset="0"/>
              </a:rPr>
              <a:t>Der Mais wird mit dem </a:t>
            </a:r>
            <a:br>
              <a:rPr lang="de-AT" altLang="de-DE" sz="1800" b="0">
                <a:solidFill>
                  <a:schemeClr val="tx1"/>
                </a:solidFill>
                <a:latin typeface="Calibri" panose="020F0502020204030204" pitchFamily="34" charset="0"/>
              </a:rPr>
            </a:br>
            <a:r>
              <a:rPr lang="de-AT" altLang="de-DE" sz="1800" b="0">
                <a:solidFill>
                  <a:schemeClr val="tx1"/>
                </a:solidFill>
                <a:latin typeface="Calibri" panose="020F0502020204030204" pitchFamily="34" charset="0"/>
              </a:rPr>
              <a:t>Mähdrescher geerntet.</a:t>
            </a:r>
          </a:p>
        </p:txBody>
      </p:sp>
      <p:sp>
        <p:nvSpPr>
          <p:cNvPr id="17418" name="Textfeld 12">
            <a:extLst>
              <a:ext uri="{FF2B5EF4-FFF2-40B4-BE49-F238E27FC236}">
                <a16:creationId xmlns:a16="http://schemas.microsoft.com/office/drawing/2014/main" id="{CF736D7C-F997-D68C-0E5A-B66C82C5D9C8}"/>
              </a:ext>
            </a:extLst>
          </p:cNvPr>
          <p:cNvSpPr txBox="1">
            <a:spLocks noChangeArrowheads="1"/>
          </p:cNvSpPr>
          <p:nvPr/>
        </p:nvSpPr>
        <p:spPr bwMode="auto">
          <a:xfrm>
            <a:off x="207963" y="5529263"/>
            <a:ext cx="283527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AT" altLang="de-DE" sz="1800" b="0">
                <a:solidFill>
                  <a:schemeClr val="tx1"/>
                </a:solidFill>
                <a:latin typeface="Calibri" panose="020F0502020204030204" pitchFamily="34" charset="0"/>
              </a:rPr>
              <a:t>Die Maiskörner kommen </a:t>
            </a:r>
            <a:br>
              <a:rPr lang="de-AT" altLang="de-DE" sz="1800" b="0">
                <a:solidFill>
                  <a:schemeClr val="tx1"/>
                </a:solidFill>
                <a:latin typeface="Calibri" panose="020F0502020204030204" pitchFamily="34" charset="0"/>
              </a:rPr>
            </a:br>
            <a:r>
              <a:rPr lang="de-AT" altLang="de-DE" sz="1800" b="0">
                <a:solidFill>
                  <a:schemeClr val="tx1"/>
                </a:solidFill>
                <a:latin typeface="Calibri" panose="020F0502020204030204" pitchFamily="34" charset="0"/>
              </a:rPr>
              <a:t>auf den Anhänger.</a:t>
            </a:r>
          </a:p>
        </p:txBody>
      </p:sp>
      <p:sp>
        <p:nvSpPr>
          <p:cNvPr id="17419" name="Textfeld 13">
            <a:extLst>
              <a:ext uri="{FF2B5EF4-FFF2-40B4-BE49-F238E27FC236}">
                <a16:creationId xmlns:a16="http://schemas.microsoft.com/office/drawing/2014/main" id="{342DC077-A8A4-91A6-65C7-774A35AED288}"/>
              </a:ext>
            </a:extLst>
          </p:cNvPr>
          <p:cNvSpPr txBox="1">
            <a:spLocks noChangeArrowheads="1"/>
          </p:cNvSpPr>
          <p:nvPr/>
        </p:nvSpPr>
        <p:spPr bwMode="auto">
          <a:xfrm>
            <a:off x="3240088" y="5529263"/>
            <a:ext cx="26638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AT" altLang="de-DE" sz="1800" b="0">
                <a:solidFill>
                  <a:schemeClr val="tx1"/>
                </a:solidFill>
                <a:latin typeface="Calibri" panose="020F0502020204030204" pitchFamily="34" charset="0"/>
              </a:rPr>
              <a:t>Der Biomais wird an die </a:t>
            </a:r>
            <a:br>
              <a:rPr lang="de-AT" altLang="de-DE" sz="1800" b="0">
                <a:solidFill>
                  <a:schemeClr val="tx1"/>
                </a:solidFill>
                <a:latin typeface="Calibri" panose="020F0502020204030204" pitchFamily="34" charset="0"/>
              </a:rPr>
            </a:br>
            <a:r>
              <a:rPr lang="de-AT" altLang="de-DE" sz="1800" b="0">
                <a:solidFill>
                  <a:schemeClr val="tx1"/>
                </a:solidFill>
                <a:latin typeface="Calibri" panose="020F0502020204030204" pitchFamily="34" charset="0"/>
              </a:rPr>
              <a:t>Schweine verfüttert.</a:t>
            </a:r>
          </a:p>
        </p:txBody>
      </p:sp>
      <p:sp>
        <p:nvSpPr>
          <p:cNvPr id="17420" name="Textfeld 15">
            <a:extLst>
              <a:ext uri="{FF2B5EF4-FFF2-40B4-BE49-F238E27FC236}">
                <a16:creationId xmlns:a16="http://schemas.microsoft.com/office/drawing/2014/main" id="{4B9E9EE0-2DE0-EC76-48BF-0BDA145FC03A}"/>
              </a:ext>
            </a:extLst>
          </p:cNvPr>
          <p:cNvSpPr txBox="1">
            <a:spLocks noChangeArrowheads="1"/>
          </p:cNvSpPr>
          <p:nvPr/>
        </p:nvSpPr>
        <p:spPr bwMode="auto">
          <a:xfrm>
            <a:off x="6462713" y="4159250"/>
            <a:ext cx="2551112" cy="203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Das Schweinefleisch sowie Gemüse und Obst kommen in den </a:t>
            </a:r>
            <a:br>
              <a:rPr lang="de-AT" altLang="de-DE" sz="1800" b="0">
                <a:solidFill>
                  <a:schemeClr val="tx1"/>
                </a:solidFill>
                <a:latin typeface="Calibri" panose="020F0502020204030204" pitchFamily="34" charset="0"/>
              </a:rPr>
            </a:br>
            <a:r>
              <a:rPr lang="de-AT" altLang="de-DE" sz="1800">
                <a:solidFill>
                  <a:schemeClr val="tx1"/>
                </a:solidFill>
                <a:latin typeface="Calibri" panose="020F0502020204030204" pitchFamily="34" charset="0"/>
              </a:rPr>
              <a:t>Ab-Hof-Verkauf</a:t>
            </a:r>
            <a:r>
              <a:rPr lang="de-AT" altLang="de-DE" sz="1800" b="0">
                <a:solidFill>
                  <a:schemeClr val="tx1"/>
                </a:solidFill>
                <a:latin typeface="Calibri" panose="020F0502020204030204" pitchFamily="34" charset="0"/>
              </a:rPr>
              <a:t>. </a:t>
            </a:r>
          </a:p>
          <a:p>
            <a:pPr eaLnBrk="1" hangingPunct="1">
              <a:spcBef>
                <a:spcPct val="0"/>
              </a:spcBef>
              <a:buFontTx/>
              <a:buNone/>
            </a:pPr>
            <a:r>
              <a:rPr lang="de-AT" altLang="de-DE" sz="1800" b="0">
                <a:solidFill>
                  <a:schemeClr val="tx1"/>
                </a:solidFill>
                <a:latin typeface="Calibri" panose="020F0502020204030204" pitchFamily="34" charset="0"/>
              </a:rPr>
              <a:t>Immer mehr Menschen schätzen die Qualität von </a:t>
            </a:r>
            <a:r>
              <a:rPr lang="de-AT" altLang="de-DE" sz="1800">
                <a:solidFill>
                  <a:schemeClr val="tx1"/>
                </a:solidFill>
                <a:latin typeface="Calibri" panose="020F0502020204030204" pitchFamily="34" charset="0"/>
              </a:rPr>
              <a:t>Bio-Produkten</a:t>
            </a:r>
            <a:r>
              <a:rPr lang="de-AT" altLang="de-DE" sz="1800" b="0">
                <a:solidFill>
                  <a:schemeClr val="tx1"/>
                </a:solidFill>
                <a:latin typeface="Calibri" panose="020F0502020204030204" pitchFamily="34" charset="0"/>
              </a:rPr>
              <a:t>.</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AD34F58D-CB34-D316-3D56-83A3751D5BEE}"/>
              </a:ext>
            </a:extLst>
          </p:cNvPr>
          <p:cNvSpPr>
            <a:spLocks noChangeArrowheads="1"/>
          </p:cNvSpPr>
          <p:nvPr/>
        </p:nvSpPr>
        <p:spPr bwMode="auto">
          <a:xfrm>
            <a:off x="4427538" y="692150"/>
            <a:ext cx="4465637" cy="56896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tabLst>
                <a:tab pos="447675" algn="l"/>
              </a:tabLst>
              <a:defRPr/>
            </a:pPr>
            <a:r>
              <a:rPr lang="de-DE" altLang="de-DE" sz="1200" kern="0" dirty="0"/>
              <a:t>Gestaltung: Angelika Leitner</a:t>
            </a:r>
            <a:br>
              <a:rPr lang="de-DE" altLang="de-DE" sz="1200" kern="0" dirty="0"/>
            </a:br>
            <a:br>
              <a:rPr lang="de-DE" altLang="de-DE" sz="1200" kern="0" dirty="0"/>
            </a:br>
            <a:r>
              <a:rPr lang="de-DE" altLang="de-DE" sz="1200" kern="0" dirty="0"/>
              <a:t>Fotos: © Christian Fridrich, </a:t>
            </a:r>
            <a:r>
              <a:rPr lang="de-DE" altLang="de-DE" sz="1200" kern="0" dirty="0" err="1"/>
              <a:t>Großweikersdorf</a:t>
            </a:r>
            <a:r>
              <a:rPr lang="de-DE" altLang="de-DE" sz="1200" kern="0" dirty="0"/>
              <a:t>,</a:t>
            </a:r>
            <a:br>
              <a:rPr lang="de-DE" altLang="de-DE" sz="1200" kern="0" dirty="0"/>
            </a:br>
            <a:r>
              <a:rPr lang="de-DE" altLang="de-DE" sz="1200" kern="0" dirty="0"/>
              <a:t>	rechts unten:© Johann Höfinger, </a:t>
            </a:r>
            <a:r>
              <a:rPr lang="de-DE" altLang="de-DE" sz="1200" kern="0" dirty="0" err="1"/>
              <a:t>Ollern</a:t>
            </a: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5" name="Rectangle 6">
            <a:extLst>
              <a:ext uri="{FF2B5EF4-FFF2-40B4-BE49-F238E27FC236}">
                <a16:creationId xmlns:a16="http://schemas.microsoft.com/office/drawing/2014/main" id="{29B0B7D4-4630-52E4-ECC1-98C337F5D47B}"/>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Das Tafelbild bezieht sich auf das Thema „Bioprodukte aus dem Weinviertel“ auf den Seiten 60 und 61 im Schulbuch </a:t>
            </a:r>
            <a:r>
              <a:rPr lang="de-DE" altLang="de-DE" sz="1200" i="1" kern="0" dirty="0">
                <a:latin typeface="Arial" pitchFamily="34" charset="0"/>
              </a:rPr>
              <a:t>unterwegs 1</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325</Words>
  <Application>Microsoft Office PowerPoint</Application>
  <PresentationFormat>Bildschirmpräsentation (4:3)</PresentationFormat>
  <Paragraphs>34</Paragraphs>
  <Slides>4</Slides>
  <Notes>0</Notes>
  <HiddenSlides>1</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vt:i4>
      </vt:variant>
    </vt:vector>
  </HeadingPairs>
  <TitlesOfParts>
    <vt:vector size="9" baseType="lpstr">
      <vt:lpstr>Calibri</vt:lpstr>
      <vt:lpstr>Arial</vt:lpstr>
      <vt:lpstr>Syntax LT Std</vt:lpstr>
      <vt:lpstr>Wingdings</vt:lpstr>
      <vt:lpstr>Larissa</vt:lpstr>
      <vt:lpstr>Bioprodukte aus dem Weinviertel</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202</cp:revision>
  <dcterms:created xsi:type="dcterms:W3CDTF">2013-10-08T07:58:50Z</dcterms:created>
  <dcterms:modified xsi:type="dcterms:W3CDTF">2022-06-07T07:33:11Z</dcterms:modified>
</cp:coreProperties>
</file>