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04.09.2020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04.09.2020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04.09.2020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04.09.2020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04.09.2020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04.09.2020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04.09.2020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04.09.2020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04.09.2020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04.09.2020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04.09.2020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04.09.2020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04.09.2020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Welche Ziele haben politische Parteien?</a:t>
            </a:r>
          </a:p>
        </p:txBody>
      </p:sp>
      <p:sp>
        <p:nvSpPr>
          <p:cNvPr id="3" name="Text Box 10">
            <a:extLst>
              <a:ext uri="{FF2B5EF4-FFF2-40B4-BE49-F238E27FC236}">
                <a16:creationId xmlns:a16="http://schemas.microsoft.com/office/drawing/2014/main" id="{6E83957B-1146-4744-BB93-F2C397A84092}"/>
              </a:ext>
            </a:extLst>
          </p:cNvPr>
          <p:cNvSpPr txBox="1">
            <a:spLocks noChangeArrowheads="1"/>
          </p:cNvSpPr>
          <p:nvPr/>
        </p:nvSpPr>
        <p:spPr bwMode="auto">
          <a:xfrm>
            <a:off x="4009084" y="3689803"/>
            <a:ext cx="112582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z.B.</a:t>
            </a:r>
          </a:p>
        </p:txBody>
      </p:sp>
      <p:sp>
        <p:nvSpPr>
          <p:cNvPr id="5" name="Text Box 10">
            <a:extLst>
              <a:ext uri="{FF2B5EF4-FFF2-40B4-BE49-F238E27FC236}">
                <a16:creationId xmlns:a16="http://schemas.microsoft.com/office/drawing/2014/main" id="{1B83CD29-1943-4426-A85B-B374D6429F3B}"/>
              </a:ext>
            </a:extLst>
          </p:cNvPr>
          <p:cNvSpPr txBox="1">
            <a:spLocks noChangeArrowheads="1"/>
          </p:cNvSpPr>
          <p:nvPr/>
        </p:nvSpPr>
        <p:spPr bwMode="auto">
          <a:xfrm>
            <a:off x="5104529" y="4296428"/>
            <a:ext cx="217782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00B050"/>
                </a:solidFill>
                <a:latin typeface="Calibri" panose="020F0502020204030204" pitchFamily="34" charset="0"/>
              </a:rPr>
              <a:t>DIE GRÜNEN</a:t>
            </a:r>
          </a:p>
        </p:txBody>
      </p:sp>
      <p:sp>
        <p:nvSpPr>
          <p:cNvPr id="6" name="Text Box 10">
            <a:extLst>
              <a:ext uri="{FF2B5EF4-FFF2-40B4-BE49-F238E27FC236}">
                <a16:creationId xmlns:a16="http://schemas.microsoft.com/office/drawing/2014/main" id="{F83E0659-C05D-4BCD-BD3A-0C62FEF6271D}"/>
              </a:ext>
            </a:extLst>
          </p:cNvPr>
          <p:cNvSpPr txBox="1">
            <a:spLocks noChangeArrowheads="1"/>
          </p:cNvSpPr>
          <p:nvPr/>
        </p:nvSpPr>
        <p:spPr bwMode="auto">
          <a:xfrm>
            <a:off x="3745884" y="4288671"/>
            <a:ext cx="101367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0070C0"/>
                </a:solidFill>
                <a:latin typeface="Calibri" panose="020F0502020204030204" pitchFamily="34" charset="0"/>
              </a:rPr>
              <a:t>FPÖ</a:t>
            </a:r>
          </a:p>
        </p:txBody>
      </p:sp>
      <p:sp>
        <p:nvSpPr>
          <p:cNvPr id="7" name="Text Box 10">
            <a:extLst>
              <a:ext uri="{FF2B5EF4-FFF2-40B4-BE49-F238E27FC236}">
                <a16:creationId xmlns:a16="http://schemas.microsoft.com/office/drawing/2014/main" id="{80F561FA-8FF0-450A-BECA-54B4D4FB1765}"/>
              </a:ext>
            </a:extLst>
          </p:cNvPr>
          <p:cNvSpPr txBox="1">
            <a:spLocks noChangeArrowheads="1"/>
          </p:cNvSpPr>
          <p:nvPr/>
        </p:nvSpPr>
        <p:spPr bwMode="auto">
          <a:xfrm>
            <a:off x="2249382" y="4291009"/>
            <a:ext cx="111442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FF0000"/>
                </a:solidFill>
                <a:latin typeface="Calibri" panose="020F0502020204030204" pitchFamily="34" charset="0"/>
              </a:rPr>
              <a:t>SPÖ</a:t>
            </a:r>
          </a:p>
        </p:txBody>
      </p:sp>
      <p:sp>
        <p:nvSpPr>
          <p:cNvPr id="8" name="Text Box 10">
            <a:extLst>
              <a:ext uri="{FF2B5EF4-FFF2-40B4-BE49-F238E27FC236}">
                <a16:creationId xmlns:a16="http://schemas.microsoft.com/office/drawing/2014/main" id="{07B97EEA-0191-4F6D-A29B-AD2026F87519}"/>
              </a:ext>
            </a:extLst>
          </p:cNvPr>
          <p:cNvSpPr txBox="1">
            <a:spLocks noChangeArrowheads="1"/>
          </p:cNvSpPr>
          <p:nvPr/>
        </p:nvSpPr>
        <p:spPr bwMode="auto">
          <a:xfrm>
            <a:off x="821809" y="4288671"/>
            <a:ext cx="111442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009999"/>
                </a:solidFill>
                <a:latin typeface="Calibri" panose="020F0502020204030204" pitchFamily="34" charset="0"/>
              </a:rPr>
              <a:t>ÖVP</a:t>
            </a:r>
          </a:p>
        </p:txBody>
      </p:sp>
      <p:sp>
        <p:nvSpPr>
          <p:cNvPr id="9" name="Text Box 10">
            <a:extLst>
              <a:ext uri="{FF2B5EF4-FFF2-40B4-BE49-F238E27FC236}">
                <a16:creationId xmlns:a16="http://schemas.microsoft.com/office/drawing/2014/main" id="{AA658EBE-A1BB-4ADF-892C-465D8DC15D0F}"/>
              </a:ext>
            </a:extLst>
          </p:cNvPr>
          <p:cNvSpPr txBox="1">
            <a:spLocks noChangeArrowheads="1"/>
          </p:cNvSpPr>
          <p:nvPr/>
        </p:nvSpPr>
        <p:spPr bwMode="auto">
          <a:xfrm>
            <a:off x="7627321" y="4283798"/>
            <a:ext cx="118299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FF0066"/>
                </a:solidFill>
                <a:latin typeface="Calibri" panose="020F0502020204030204" pitchFamily="34" charset="0"/>
              </a:rPr>
              <a:t>NEOS</a:t>
            </a:r>
          </a:p>
        </p:txBody>
      </p:sp>
      <p:sp>
        <p:nvSpPr>
          <p:cNvPr id="10" name="Text Box 10">
            <a:extLst>
              <a:ext uri="{FF2B5EF4-FFF2-40B4-BE49-F238E27FC236}">
                <a16:creationId xmlns:a16="http://schemas.microsoft.com/office/drawing/2014/main" id="{1D7F6BBC-81A0-4E3A-8A32-BF69C7EC5C05}"/>
              </a:ext>
            </a:extLst>
          </p:cNvPr>
          <p:cNvSpPr txBox="1">
            <a:spLocks noChangeArrowheads="1"/>
          </p:cNvSpPr>
          <p:nvPr/>
        </p:nvSpPr>
        <p:spPr bwMode="auto">
          <a:xfrm>
            <a:off x="2806450" y="5302853"/>
            <a:ext cx="217782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Wer </a:t>
            </a:r>
            <a:r>
              <a:rPr lang="de-DE" altLang="de-DE" sz="2800">
                <a:solidFill>
                  <a:srgbClr val="333333"/>
                </a:solidFill>
                <a:latin typeface="Calibri" panose="020F0502020204030204" pitchFamily="34" charset="0"/>
              </a:rPr>
              <a:t>vertritt MEINE </a:t>
            </a:r>
            <a:r>
              <a:rPr lang="de-DE" altLang="de-DE" sz="2800" dirty="0">
                <a:solidFill>
                  <a:srgbClr val="333333"/>
                </a:solidFill>
                <a:latin typeface="Calibri" panose="020F0502020204030204" pitchFamily="34" charset="0"/>
              </a:rPr>
              <a:t>…</a:t>
            </a:r>
          </a:p>
        </p:txBody>
      </p:sp>
      <p:sp>
        <p:nvSpPr>
          <p:cNvPr id="11" name="Text Box 10">
            <a:extLst>
              <a:ext uri="{FF2B5EF4-FFF2-40B4-BE49-F238E27FC236}">
                <a16:creationId xmlns:a16="http://schemas.microsoft.com/office/drawing/2014/main" id="{175DC08E-720C-48E7-947B-49F3522A5583}"/>
              </a:ext>
            </a:extLst>
          </p:cNvPr>
          <p:cNvSpPr txBox="1">
            <a:spLocks noChangeArrowheads="1"/>
          </p:cNvSpPr>
          <p:nvPr/>
        </p:nvSpPr>
        <p:spPr bwMode="auto">
          <a:xfrm>
            <a:off x="4984273" y="5213835"/>
            <a:ext cx="217782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Interessen</a:t>
            </a:r>
          </a:p>
        </p:txBody>
      </p:sp>
      <p:sp>
        <p:nvSpPr>
          <p:cNvPr id="12" name="Text Box 10">
            <a:extLst>
              <a:ext uri="{FF2B5EF4-FFF2-40B4-BE49-F238E27FC236}">
                <a16:creationId xmlns:a16="http://schemas.microsoft.com/office/drawing/2014/main" id="{8ABBA32A-FE04-4965-BFA5-8B1C4C1F7676}"/>
              </a:ext>
            </a:extLst>
          </p:cNvPr>
          <p:cNvSpPr txBox="1">
            <a:spLocks noChangeArrowheads="1"/>
          </p:cNvSpPr>
          <p:nvPr/>
        </p:nvSpPr>
        <p:spPr bwMode="auto">
          <a:xfrm>
            <a:off x="4984273" y="5616709"/>
            <a:ext cx="217782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Ideen</a:t>
            </a:r>
          </a:p>
        </p:txBody>
      </p:sp>
      <p:sp>
        <p:nvSpPr>
          <p:cNvPr id="13" name="Text Box 10">
            <a:extLst>
              <a:ext uri="{FF2B5EF4-FFF2-40B4-BE49-F238E27FC236}">
                <a16:creationId xmlns:a16="http://schemas.microsoft.com/office/drawing/2014/main" id="{122756C6-383F-41E2-9F22-0EED3D8B8311}"/>
              </a:ext>
            </a:extLst>
          </p:cNvPr>
          <p:cNvSpPr txBox="1">
            <a:spLocks noChangeArrowheads="1"/>
          </p:cNvSpPr>
          <p:nvPr/>
        </p:nvSpPr>
        <p:spPr bwMode="auto">
          <a:xfrm>
            <a:off x="5026499" y="6033570"/>
            <a:ext cx="217782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Ansichten</a:t>
            </a:r>
          </a:p>
        </p:txBody>
      </p:sp>
      <p:sp>
        <p:nvSpPr>
          <p:cNvPr id="14" name="Rechteck 13">
            <a:extLst>
              <a:ext uri="{FF2B5EF4-FFF2-40B4-BE49-F238E27FC236}">
                <a16:creationId xmlns:a16="http://schemas.microsoft.com/office/drawing/2014/main" id="{71956C5D-F829-4E13-A4A4-E9BE5D8EA551}"/>
              </a:ext>
            </a:extLst>
          </p:cNvPr>
          <p:cNvSpPr/>
          <p:nvPr/>
        </p:nvSpPr>
        <p:spPr>
          <a:xfrm>
            <a:off x="1705915" y="4953366"/>
            <a:ext cx="1355674" cy="1631216"/>
          </a:xfrm>
          <a:prstGeom prst="rect">
            <a:avLst/>
          </a:prstGeom>
          <a:noFill/>
        </p:spPr>
        <p:txBody>
          <a:bodyPr wrap="square" lIns="91440" tIns="45720" rIns="91440" bIns="45720">
            <a:spAutoFit/>
          </a:bodyPr>
          <a:lstStyle/>
          <a:p>
            <a:pPr algn="ctr"/>
            <a:r>
              <a:rPr lang="de-DE" sz="10000" b="0" cap="none" spc="0" dirty="0">
                <a:ln w="0"/>
                <a:solidFill>
                  <a:srgbClr val="333333"/>
                </a:solidFill>
                <a:latin typeface="Calibri" panose="020F0502020204030204" pitchFamily="34" charset="0"/>
              </a:rPr>
              <a:t>?</a:t>
            </a:r>
          </a:p>
        </p:txBody>
      </p:sp>
      <p:sp>
        <p:nvSpPr>
          <p:cNvPr id="16" name="Text Box 10">
            <a:extLst>
              <a:ext uri="{FF2B5EF4-FFF2-40B4-BE49-F238E27FC236}">
                <a16:creationId xmlns:a16="http://schemas.microsoft.com/office/drawing/2014/main" id="{917F03C8-EE92-4B2F-8D4F-853D639B0774}"/>
              </a:ext>
            </a:extLst>
          </p:cNvPr>
          <p:cNvSpPr txBox="1">
            <a:spLocks noChangeArrowheads="1"/>
          </p:cNvSpPr>
          <p:nvPr/>
        </p:nvSpPr>
        <p:spPr bwMode="auto">
          <a:xfrm>
            <a:off x="3483088" y="1555147"/>
            <a:ext cx="217782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9999FF"/>
                </a:solidFill>
                <a:latin typeface="Calibri" panose="020F0502020204030204" pitchFamily="34" charset="0"/>
              </a:rPr>
              <a:t>Parteien</a:t>
            </a:r>
          </a:p>
        </p:txBody>
      </p:sp>
      <p:sp>
        <p:nvSpPr>
          <p:cNvPr id="17" name="Text Box 10">
            <a:extLst>
              <a:ext uri="{FF2B5EF4-FFF2-40B4-BE49-F238E27FC236}">
                <a16:creationId xmlns:a16="http://schemas.microsoft.com/office/drawing/2014/main" id="{2F9A7A2C-EC56-4F99-B852-DC40DF1CBA09}"/>
              </a:ext>
            </a:extLst>
          </p:cNvPr>
          <p:cNvSpPr txBox="1">
            <a:spLocks noChangeArrowheads="1"/>
          </p:cNvSpPr>
          <p:nvPr/>
        </p:nvSpPr>
        <p:spPr bwMode="auto">
          <a:xfrm>
            <a:off x="731902" y="1974798"/>
            <a:ext cx="768019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 vertreten verschiedene politische Ideen</a:t>
            </a:r>
          </a:p>
        </p:txBody>
      </p:sp>
      <p:sp>
        <p:nvSpPr>
          <p:cNvPr id="18" name="Text Box 10">
            <a:extLst>
              <a:ext uri="{FF2B5EF4-FFF2-40B4-BE49-F238E27FC236}">
                <a16:creationId xmlns:a16="http://schemas.microsoft.com/office/drawing/2014/main" id="{1CF357C0-910E-40AC-BCF1-0EE51713164F}"/>
              </a:ext>
            </a:extLst>
          </p:cNvPr>
          <p:cNvSpPr txBox="1">
            <a:spLocks noChangeArrowheads="1"/>
          </p:cNvSpPr>
          <p:nvPr/>
        </p:nvSpPr>
        <p:spPr bwMode="auto">
          <a:xfrm>
            <a:off x="731900" y="2469133"/>
            <a:ext cx="768019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 haben unterschiedliche Programme</a:t>
            </a:r>
          </a:p>
        </p:txBody>
      </p:sp>
      <p:sp>
        <p:nvSpPr>
          <p:cNvPr id="19" name="Text Box 10">
            <a:extLst>
              <a:ext uri="{FF2B5EF4-FFF2-40B4-BE49-F238E27FC236}">
                <a16:creationId xmlns:a16="http://schemas.microsoft.com/office/drawing/2014/main" id="{37BD0420-F2ED-4046-8E37-40E87D37A297}"/>
              </a:ext>
            </a:extLst>
          </p:cNvPr>
          <p:cNvSpPr txBox="1">
            <a:spLocks noChangeArrowheads="1"/>
          </p:cNvSpPr>
          <p:nvPr/>
        </p:nvSpPr>
        <p:spPr bwMode="auto">
          <a:xfrm>
            <a:off x="731901" y="2944873"/>
            <a:ext cx="768019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 wollen ihre Politik im </a:t>
            </a:r>
            <a:r>
              <a:rPr lang="de-DE" altLang="de-DE" sz="2800">
                <a:solidFill>
                  <a:srgbClr val="333333"/>
                </a:solidFill>
                <a:latin typeface="Calibri" panose="020F0502020204030204" pitchFamily="34" charset="0"/>
              </a:rPr>
              <a:t>Staat umsetzen</a:t>
            </a:r>
            <a:endParaRPr lang="de-DE" altLang="de-DE" sz="2800" dirty="0">
              <a:solidFill>
                <a:srgbClr val="333333"/>
              </a:solidFill>
              <a:latin typeface="Calibri" panose="020F0502020204030204" pitchFamily="34" charset="0"/>
            </a:endParaRP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P spid="9" grpId="0"/>
      <p:bldP spid="10" grpId="0"/>
      <p:bldP spid="11" grpId="0"/>
      <p:bldP spid="12" grpId="0"/>
      <p:bldP spid="13" grpId="0"/>
      <p:bldP spid="14" grpId="0"/>
      <p:bldP spid="16" grpId="0"/>
      <p:bldP spid="17" grpId="0"/>
      <p:bldP spid="18" grpId="0"/>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„Welche Ziele haben politische Parteien?“ auf den Seiten 36 bis 37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a:t>
            </a:r>
            <a:r>
              <a:rPr lang="de-DE" altLang="de-DE" sz="1200" b="0">
                <a:solidFill>
                  <a:schemeClr val="tx1"/>
                </a:solidFill>
                <a:cs typeface="Arial" charset="0"/>
              </a:rPr>
              <a:t>: Johannes </a:t>
            </a:r>
            <a:r>
              <a:rPr lang="de-DE" altLang="de-DE" sz="1200" b="0" dirty="0">
                <a:solidFill>
                  <a:schemeClr val="tx1"/>
                </a:solidFill>
                <a:cs typeface="Arial" charset="0"/>
              </a:rPr>
              <a:t>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221</Words>
  <Application>Microsoft Office PowerPoint</Application>
  <PresentationFormat>Bildschirmpräsentation (4:3)</PresentationFormat>
  <Paragraphs>35</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21</cp:revision>
  <dcterms:created xsi:type="dcterms:W3CDTF">2020-01-22T09:57:49Z</dcterms:created>
  <dcterms:modified xsi:type="dcterms:W3CDTF">2020-09-04T09:31:41Z</dcterms:modified>
</cp:coreProperties>
</file>