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Wirtschaft</a:t>
            </a:r>
          </a:p>
        </p:txBody>
      </p:sp>
      <p:sp>
        <p:nvSpPr>
          <p:cNvPr id="24" name="Text Box 10">
            <a:extLst>
              <a:ext uri="{FF2B5EF4-FFF2-40B4-BE49-F238E27FC236}">
                <a16:creationId xmlns:a16="http://schemas.microsoft.com/office/drawing/2014/main" id="{D891B895-B8D9-4866-A5B5-C3293F01C15E}"/>
              </a:ext>
            </a:extLst>
          </p:cNvPr>
          <p:cNvSpPr txBox="1">
            <a:spLocks noChangeArrowheads="1"/>
          </p:cNvSpPr>
          <p:nvPr/>
        </p:nvSpPr>
        <p:spPr bwMode="auto">
          <a:xfrm>
            <a:off x="5399642" y="3244136"/>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Nachfrage</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756383" y="3717453"/>
            <a:ext cx="314795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Waren und Dienstleistungen</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0800000" flipV="1">
            <a:off x="2185897" y="2317601"/>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30">
            <a:extLst>
              <a:ext uri="{FF2B5EF4-FFF2-40B4-BE49-F238E27FC236}">
                <a16:creationId xmlns:a16="http://schemas.microsoft.com/office/drawing/2014/main" id="{57C7124F-8B04-4112-9DC5-2FFE6077B579}"/>
              </a:ext>
            </a:extLst>
          </p:cNvPr>
          <p:cNvSpPr>
            <a:spLocks noChangeArrowheads="1"/>
          </p:cNvSpPr>
          <p:nvPr/>
        </p:nvSpPr>
        <p:spPr bwMode="auto">
          <a:xfrm rot="10800000" flipH="1" flipV="1">
            <a:off x="6670496" y="2331179"/>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915043" y="3244136"/>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Angebot</a:t>
            </a:r>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1793479" y="5347188"/>
            <a:ext cx="565328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Regeln für die Wirtschaft durch</a:t>
            </a:r>
          </a:p>
          <a:p>
            <a:pPr algn="ctr" eaLnBrk="1" hangingPunct="1"/>
            <a:r>
              <a:rPr lang="de-DE" altLang="de-DE" sz="2800" dirty="0">
                <a:solidFill>
                  <a:srgbClr val="333333"/>
                </a:solidFill>
                <a:latin typeface="Calibri" panose="020F0502020204030204" pitchFamily="34" charset="0"/>
              </a:rPr>
              <a:t>EU, Staat, Bundesländer, Gemeinden</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5321086" y="1801796"/>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Haushalte</a:t>
            </a:r>
          </a:p>
        </p:txBody>
      </p:sp>
      <p:sp>
        <p:nvSpPr>
          <p:cNvPr id="18" name="Text Box 10">
            <a:extLst>
              <a:ext uri="{FF2B5EF4-FFF2-40B4-BE49-F238E27FC236}">
                <a16:creationId xmlns:a16="http://schemas.microsoft.com/office/drawing/2014/main" id="{0AE05F90-016F-4E79-B40C-790E9B8A2145}"/>
              </a:ext>
            </a:extLst>
          </p:cNvPr>
          <p:cNvSpPr txBox="1">
            <a:spLocks noChangeArrowheads="1"/>
          </p:cNvSpPr>
          <p:nvPr/>
        </p:nvSpPr>
        <p:spPr bwMode="auto">
          <a:xfrm>
            <a:off x="3793236" y="3597124"/>
            <a:ext cx="14206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Markt</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875011" y="1808006"/>
            <a:ext cx="28498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Unternehmen</a:t>
            </a:r>
          </a:p>
        </p:txBody>
      </p:sp>
      <p:sp>
        <p:nvSpPr>
          <p:cNvPr id="14" name="Text Box 10">
            <a:extLst>
              <a:ext uri="{FF2B5EF4-FFF2-40B4-BE49-F238E27FC236}">
                <a16:creationId xmlns:a16="http://schemas.microsoft.com/office/drawing/2014/main" id="{DEB332EA-C1DB-44CF-823C-941B492AB52D}"/>
              </a:ext>
            </a:extLst>
          </p:cNvPr>
          <p:cNvSpPr txBox="1">
            <a:spLocks noChangeArrowheads="1"/>
          </p:cNvSpPr>
          <p:nvPr/>
        </p:nvSpPr>
        <p:spPr bwMode="auto">
          <a:xfrm>
            <a:off x="5305983" y="3717453"/>
            <a:ext cx="327405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Bedürfnisse der Käuferinnen und Käufer</a:t>
            </a:r>
          </a:p>
        </p:txBody>
      </p:sp>
      <p:sp>
        <p:nvSpPr>
          <p:cNvPr id="2" name="Rechteck: abgerundete Ecken 1">
            <a:extLst>
              <a:ext uri="{FF2B5EF4-FFF2-40B4-BE49-F238E27FC236}">
                <a16:creationId xmlns:a16="http://schemas.microsoft.com/office/drawing/2014/main" id="{2FEE8736-8915-446F-9C91-E691073C41A3}"/>
              </a:ext>
            </a:extLst>
          </p:cNvPr>
          <p:cNvSpPr/>
          <p:nvPr/>
        </p:nvSpPr>
        <p:spPr>
          <a:xfrm>
            <a:off x="756383" y="3025014"/>
            <a:ext cx="7928081" cy="1770323"/>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up)">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wipe(up)">
                                      <p:cBhvr>
                                        <p:cTn id="28" dur="500"/>
                                        <p:tgtEl>
                                          <p:spTgt spid="28"/>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7" grpId="0" animBg="1"/>
      <p:bldP spid="28" grpId="0" animBg="1"/>
      <p:bldP spid="13" grpId="0"/>
      <p:bldP spid="15" grpId="0"/>
      <p:bldP spid="16" grpId="0"/>
      <p:bldP spid="18" grpId="0"/>
      <p:bldP spid="20" grpId="0"/>
      <p:bldP spid="14"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habe ich mit der Wirtschaft zu tun?“ auf den Seiten 78 bis 79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24</cp:revision>
  <dcterms:created xsi:type="dcterms:W3CDTF">2020-01-22T09:57:49Z</dcterms:created>
  <dcterms:modified xsi:type="dcterms:W3CDTF">2020-03-13T14:02:00Z</dcterms:modified>
</cp:coreProperties>
</file>