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AB984-F5F0-4C96-B59D-62ADB9711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FAE7DC-A72A-49E1-A0C0-CB4B897DE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EB1F68-607F-40D6-9249-F16D526FD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0C94A8-F450-420D-987C-02DED363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370C89-89E1-4C5E-AC18-E7F1365E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391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066CD-BD74-43DA-A9CF-EA056E9E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0CB09D2-44B0-432F-B7CF-BC35BC264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8925E3-1ACE-4F67-B9AF-2CC5A225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04769-5C77-4050-B88A-8EBE9034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06CD4B-E416-402A-BFC3-3BC16CA7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514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E955AEA-33C8-4F6C-A002-7D0143A38A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026F07-7565-43C3-AFC3-9E6AE07B2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E8AA5-659B-4C17-8F63-A50D6DFB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036610-1CD5-4E92-A68B-E31880802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08D0B-3155-4238-88B3-901DA2AA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383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C8C93-C073-46CD-BD34-25C6A8F2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88A6D2-867D-4608-9FD9-9A054807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FFDFAE-832A-434B-80B3-3D63BB44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5514F0-16E5-45FF-B5C1-A60C1FE8B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FEAAAF-0193-474A-9819-5BA5DE859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588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647AD-4A3A-440F-B80E-CA6E9A306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AAD548-3894-4B88-92B2-7EF5954E8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CCB0E5-AA89-43A3-A4FA-B0327478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035FC5-3185-47BD-AAD2-11F4BF7F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DD5E6A-D752-4927-AE46-F30C2100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770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812F2-1780-4CC6-827C-3AE70B21D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470390-BCA7-4F24-B699-E97CBC87B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98E81FF-57A2-4855-B470-E07FB5186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239D6E-A778-4A91-BCB4-5F3346DFB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04F0B6-35C6-42EA-B0EA-BD3BABB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B069CA-A138-43A7-897B-DE344EDF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562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15676-92BA-4D4F-9AB0-0DBDAA6B3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2CCD60-27BF-431D-B2BF-28EE64737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C2E3E7-67EA-42FB-97BA-0FD83A24F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2C78C4D-9A09-40C1-8CC9-F414E9FDA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82350D-592F-4988-9719-06BC90B8F3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80D75EA-DD1B-4D94-8435-5C9A2EB6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670BF1-962E-470A-AEB1-7D466FC6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E186AE9-22BA-4018-8620-100281248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5731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197430-47A4-4871-BF1D-09B4EC46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045E28-2047-4DA1-BB0F-E7266EB0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E468C8-313F-477F-AF1C-0D9BEE7C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9A0923-EC90-4E4D-93BB-1C506EE9B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80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503AC1B-6F2A-452A-BBBD-C8F33E07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D9B193-0583-4BC0-95FC-F40B3B12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8C56F75-FDC4-4164-B172-E5EED2F70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060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2856C-4ADD-48F5-A503-931286BA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107348-B253-4067-B930-F0D87651A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9BD544-EC48-4E0D-8813-04AA948A0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B92D48-EA01-4B5A-ABDD-E3A6DD5C8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D0E775E-AAF3-4FC0-933B-8CA14D02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753CCB-2C38-46DD-8583-1463EF02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31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A8FDF-F4AB-49CC-B35F-4FE01EBDB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2210EEA-6FE5-4E30-B931-59BC7F5AB5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05C31C-44E7-4AAB-A109-E27275AC0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DA972D-5890-48BC-BEEE-372631B7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1C3CF0-1231-4164-9998-F0A0A288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FB7441-286E-4686-A2E0-A268C27D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414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25334A7-A6E8-4CEB-8F88-5805E405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42B2C5-ED01-4BD2-BBEA-71255B330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28489A-C514-4ABE-955E-CC6D02581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C344A-FEDE-4217-96DD-83738293AE52}" type="datetimeFigureOut">
              <a:rPr lang="de-AT" smtClean="0"/>
              <a:t>19.01.2022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E3363E-F973-4130-A2F6-DF9000A91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12C6FD-97C9-4A8F-9246-487BD6374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E232A-43BB-4B23-9BB6-B159EC1CE1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26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kopano.oebv.at/webapp/www.oebv.a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81000-D4E1-442B-BB41-3B043C364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Speichern, Drucken und Veröffentlichen in </a:t>
            </a:r>
            <a:r>
              <a:rPr lang="de-AT" dirty="0" err="1"/>
              <a:t>Powerpoint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173783-A32F-4FCD-8164-72BBBE63DF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169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48892-4489-4FA1-A56A-2E5340AE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Eine Präsentation speichern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624004-94D2-4513-B7DD-F05349413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Wichtig: Arbeit regelmäßig speichern</a:t>
            </a:r>
          </a:p>
          <a:p>
            <a:pPr marL="0" indent="0">
              <a:buNone/>
            </a:pPr>
            <a:r>
              <a:rPr lang="de-DE" dirty="0"/>
              <a:t>Speicherorte: OneDrive und Dieser PC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06257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EA83FE-296C-4AC3-8879-8B52C20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Verschiedene Speicherformate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FF27F1-B996-4362-BCA2-9E51ED861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PowerPoint 97-2003-Präsentation: bei Präsentationen mit älterer Office-Version</a:t>
            </a:r>
          </a:p>
          <a:p>
            <a:r>
              <a:rPr lang="de-DE" dirty="0"/>
              <a:t>PDF: wenn Präsentation digital als Handout zur Verfügung gestellt werden soll</a:t>
            </a:r>
          </a:p>
          <a:p>
            <a:r>
              <a:rPr lang="de-DE" dirty="0"/>
              <a:t>PowerPoint-Bildschirmpräsentation: Präsentation funktioniert auch ohne installiertes PowerPoint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9162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6B6A0-8DC7-4F5A-B18A-E0EBF6F5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Verknüpfte Dateien mitspeichern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020C71-48B5-42F8-8524-10DA54946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Problem -&gt; Dateien, die mit der Präsentation verlinkt sind, werden nicht automatisch mitgespeichert </a:t>
            </a:r>
          </a:p>
          <a:p>
            <a:pPr marL="0" indent="0">
              <a:buNone/>
            </a:pPr>
            <a:r>
              <a:rPr lang="de-DE" dirty="0"/>
              <a:t>Lösung -&gt; Funktion „Bildschirmpräsentation für CD verpacken“: alle Dateien werden „verpackt“, also gemeinsam gespeichert </a:t>
            </a:r>
          </a:p>
          <a:p>
            <a:pPr marL="0" indent="0">
              <a:buNone/>
            </a:pPr>
            <a:r>
              <a:rPr lang="de-DE" dirty="0"/>
              <a:t>Sicherste Variante für Präsentation an einem fremden Ort!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2308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B6E61A-0A89-4BA3-8DEA-87D3D4B9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Eine Präsentation ausdrucken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305CD9-849E-42B3-9233-FBBC97319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„Alle Folien drucken“ -&gt; alle Folienseiten drucken oder einzelne Folien auswählen</a:t>
            </a:r>
          </a:p>
          <a:p>
            <a:pPr marL="0" indent="0">
              <a:buNone/>
            </a:pPr>
            <a:r>
              <a:rPr lang="de-DE" dirty="0"/>
              <a:t>„Ganzseitige Folien“ -&gt; </a:t>
            </a:r>
          </a:p>
          <a:p>
            <a:pPr lvl="1"/>
            <a:r>
              <a:rPr lang="de-DE" dirty="0"/>
              <a:t>Ganzseitige Folien - jede Folie auf einer Seite (),</a:t>
            </a:r>
          </a:p>
          <a:p>
            <a:pPr lvl="1"/>
            <a:r>
              <a:rPr lang="de-DE" dirty="0"/>
              <a:t>Notizenseiten - jede Folie mit den jeweiligen Notizen</a:t>
            </a:r>
          </a:p>
          <a:p>
            <a:pPr lvl="1"/>
            <a:r>
              <a:rPr lang="de-DE" dirty="0"/>
              <a:t>Gliederung - nur der Text jeder Folie </a:t>
            </a:r>
          </a:p>
          <a:p>
            <a:pPr lvl="1"/>
            <a:r>
              <a:rPr lang="de-DE" dirty="0"/>
              <a:t>Handzettel - mehrere Folien auf einer Seite </a:t>
            </a:r>
          </a:p>
          <a:p>
            <a:pPr marL="0" indent="0">
              <a:buNone/>
            </a:pPr>
            <a:r>
              <a:rPr lang="de-DE" dirty="0"/>
              <a:t>Rechte Seite im Druckfenster -&gt; Vorschau der Einstellungen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6858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FA0124-FCFB-42F4-B3DD-CAD3B9BAA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Verschiedene Speicherorte nutzen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70300B-2C14-49CB-9D23-676EE4134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Zuhause auf dem Computer</a:t>
            </a:r>
          </a:p>
          <a:p>
            <a:r>
              <a:rPr lang="de-AT" dirty="0"/>
              <a:t>USB-Stick</a:t>
            </a:r>
          </a:p>
          <a:p>
            <a:r>
              <a:rPr lang="de-AT" dirty="0"/>
              <a:t>OneDrive – Cloud von Microsoft</a:t>
            </a:r>
          </a:p>
        </p:txBody>
      </p:sp>
    </p:spTree>
    <p:extLst>
      <p:ext uri="{BB962C8B-B14F-4D97-AF65-F5344CB8AC3E}">
        <p14:creationId xmlns:p14="http://schemas.microsoft.com/office/powerpoint/2010/main" val="421309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B1BB2A-450D-40FA-AED7-3127B901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Präsentationen veröffentlichen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4549A5-20C5-405A-A235-A26233928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Rechtliche Bestimmungen eingehalten?</a:t>
            </a:r>
          </a:p>
          <a:p>
            <a:r>
              <a:rPr lang="de-DE" dirty="0"/>
              <a:t>Bilder müssen frei von Lizenzen oder mit </a:t>
            </a:r>
            <a:r>
              <a:rPr lang="de-DE" dirty="0" err="1"/>
              <a:t>CreativeCommon</a:t>
            </a:r>
            <a:r>
              <a:rPr lang="de-DE" dirty="0"/>
              <a:t>-Lizenzen versehen sein! </a:t>
            </a:r>
          </a:p>
          <a:p>
            <a:r>
              <a:rPr lang="de-DE" dirty="0"/>
              <a:t>Quellenangabe für Informationen aus dem Internet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7901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8707CEE-E142-42CB-BA82-5B3710E6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2368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Vernetzt – Digitale Grundbildung | ISBN 978-3-209-11347-4 | Österreichischer Bundesverlag Schulbuch GmbH &amp; Co. KG, Wien 2021 | </a:t>
            </a:r>
            <a:r>
              <a:rPr lang="de-AT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 tooltip="https://kopano.oebv.at/webapp/www.oebv.at &#10; Klicken Sie auf den Link, um die URL in einem neuen Fenster zu öffnen."/>
              </a:rPr>
              <a:t>www.oebv.at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|</a:t>
            </a:r>
            <a:b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 Rechte vorbehalten. Die Vervielfältigung für den eigenen Unterrichtsgebrauch ist gestattet. Die Kopiergebühren sind abgegolten.</a:t>
            </a:r>
            <a:b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Für Veränderungen durch Dritte übernimmt der Verlag keine Verantwortung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097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Breitbild</PresentationFormat>
  <Paragraphs>29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Speichern, Drucken und Veröffentlichen in Powerpoint</vt:lpstr>
      <vt:lpstr>Eine Präsentation speichern</vt:lpstr>
      <vt:lpstr>Verschiedene Speicherformate nutzen</vt:lpstr>
      <vt:lpstr>Verknüpfte Dateien mitspeichern</vt:lpstr>
      <vt:lpstr>Eine Präsentation ausdrucken</vt:lpstr>
      <vt:lpstr>Verschiedene Speicherorte nutzen</vt:lpstr>
      <vt:lpstr>Präsentationen veröffentlichen</vt:lpstr>
      <vt:lpstr>Vernetzt – Digitale Grundbildung | ISBN 978-3-209-11347-4 | Österreichischer Bundesverlag Schulbuch GmbH &amp; Co. KG, Wien 2021 | www.oebv.at| Alle Rechte vorbehalten. Die Vervielfältigung für den eigenen Unterrichtsgebrauch ist gestattet. Die Kopiergebühren sind abgegolten. Für Veränderungen durch Dritte übernimmt der Verlag keine Verantwortung.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Speichern, Drucken und Veröffentlichen in Powerpoint</dc:title>
  <dc:creator>Fikisz Walter</dc:creator>
  <cp:lastModifiedBy>Mühlbacher, David</cp:lastModifiedBy>
  <cp:revision>2</cp:revision>
  <dcterms:created xsi:type="dcterms:W3CDTF">2022-01-06T10:37:57Z</dcterms:created>
  <dcterms:modified xsi:type="dcterms:W3CDTF">2022-01-19T11:55:47Z</dcterms:modified>
</cp:coreProperties>
</file>