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6" r:id="rId2"/>
    <p:sldId id="297" r:id="rId3"/>
    <p:sldId id="298"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6" d="100"/>
          <a:sy n="106" d="100"/>
        </p:scale>
        <p:origin x="1710"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E4FF306-B347-45F3-B004-51CE08E2F20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7FD763B-3EBA-4FB4-BC15-92F1C500461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8AB859F-0A03-45FF-85A1-D7F41599F7F2}" type="datetimeFigureOut">
              <a:rPr lang="de-AT"/>
              <a:pPr>
                <a:defRPr/>
              </a:pPr>
              <a:t>24.03.2026</a:t>
            </a:fld>
            <a:endParaRPr lang="de-AT"/>
          </a:p>
        </p:txBody>
      </p:sp>
      <p:sp>
        <p:nvSpPr>
          <p:cNvPr id="4" name="Fußzeilenplatzhalter 3">
            <a:extLst>
              <a:ext uri="{FF2B5EF4-FFF2-40B4-BE49-F238E27FC236}">
                <a16:creationId xmlns:a16="http://schemas.microsoft.com/office/drawing/2014/main" id="{0E2CF0E7-116F-4D1F-952D-1198930E55B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44D96BE-ED65-4C08-BC31-40C365940D1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64598D8C-EA43-40F0-B87D-3A782B859296}"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1DEB38D-D72B-406D-90A7-836A92DB524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AA4A541-681C-40E6-A3A6-BF649269398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B36CDE6-BE5F-4F62-A43B-673C60A543E5}" type="datetimeFigureOut">
              <a:rPr lang="de-AT"/>
              <a:pPr>
                <a:defRPr/>
              </a:pPr>
              <a:t>24.03.2026</a:t>
            </a:fld>
            <a:endParaRPr lang="de-AT"/>
          </a:p>
        </p:txBody>
      </p:sp>
      <p:sp>
        <p:nvSpPr>
          <p:cNvPr id="4" name="Folienbildplatzhalter 3">
            <a:extLst>
              <a:ext uri="{FF2B5EF4-FFF2-40B4-BE49-F238E27FC236}">
                <a16:creationId xmlns:a16="http://schemas.microsoft.com/office/drawing/2014/main" id="{1DA236A8-108F-4B5D-A735-CE3FB855E52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D4B098C-3AD9-4991-B14E-9115FD3250B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4343CA7-14AF-45C0-B0A8-D82CBFE7CEC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BA37844-6CA8-4C21-9AAE-41AE76C7065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D5E79E0-F5D8-481E-92B7-FF046C33B2AC}"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77657730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50587D5-7E29-FA39-688F-984E63D7478C}"/>
              </a:ext>
            </a:extLst>
          </p:cNvPr>
          <p:cNvSpPr>
            <a:spLocks noGrp="1"/>
          </p:cNvSpPr>
          <p:nvPr>
            <p:ph type="dt" sz="half" idx="10"/>
          </p:nvPr>
        </p:nvSpPr>
        <p:spPr/>
        <p:txBody>
          <a:bodyPr/>
          <a:lstStyle>
            <a:lvl1pPr>
              <a:defRPr/>
            </a:lvl1pPr>
          </a:lstStyle>
          <a:p>
            <a:pPr>
              <a:defRPr/>
            </a:pPr>
            <a:fld id="{0298B223-F0F8-44C8-A3F7-DA3B648D3EB4}" type="datetimeFigureOut">
              <a:rPr lang="de-AT"/>
              <a:pPr>
                <a:defRPr/>
              </a:pPr>
              <a:t>24.03.2026</a:t>
            </a:fld>
            <a:endParaRPr lang="de-AT"/>
          </a:p>
        </p:txBody>
      </p:sp>
      <p:sp>
        <p:nvSpPr>
          <p:cNvPr id="5" name="Fußzeilenplatzhalter 4">
            <a:extLst>
              <a:ext uri="{FF2B5EF4-FFF2-40B4-BE49-F238E27FC236}">
                <a16:creationId xmlns:a16="http://schemas.microsoft.com/office/drawing/2014/main" id="{03BB7002-951F-249A-E163-8DF3E16FA38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619AB49-1AAC-CCA9-FE11-C704BC8A2BD5}"/>
              </a:ext>
            </a:extLst>
          </p:cNvPr>
          <p:cNvSpPr>
            <a:spLocks noGrp="1"/>
          </p:cNvSpPr>
          <p:nvPr>
            <p:ph type="sldNum" sz="quarter" idx="12"/>
          </p:nvPr>
        </p:nvSpPr>
        <p:spPr/>
        <p:txBody>
          <a:bodyPr/>
          <a:lstStyle>
            <a:lvl1pPr>
              <a:defRPr/>
            </a:lvl1pPr>
          </a:lstStyle>
          <a:p>
            <a:fld id="{5DF8D95D-462D-4B11-88AC-08E5A7700AD8}" type="slidenum">
              <a:rPr lang="de-AT" altLang="de-DE"/>
              <a:pPr/>
              <a:t>‹Nr.›</a:t>
            </a:fld>
            <a:endParaRPr lang="de-AT" altLang="de-DE"/>
          </a:p>
        </p:txBody>
      </p:sp>
    </p:spTree>
    <p:extLst>
      <p:ext uri="{BB962C8B-B14F-4D97-AF65-F5344CB8AC3E}">
        <p14:creationId xmlns:p14="http://schemas.microsoft.com/office/powerpoint/2010/main" val="306252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B8A5971-7A4B-A1EE-1681-7E6F7216A627}"/>
              </a:ext>
            </a:extLst>
          </p:cNvPr>
          <p:cNvSpPr>
            <a:spLocks noGrp="1"/>
          </p:cNvSpPr>
          <p:nvPr>
            <p:ph type="dt" sz="half" idx="10"/>
          </p:nvPr>
        </p:nvSpPr>
        <p:spPr/>
        <p:txBody>
          <a:bodyPr/>
          <a:lstStyle>
            <a:lvl1pPr>
              <a:defRPr/>
            </a:lvl1pPr>
          </a:lstStyle>
          <a:p>
            <a:pPr>
              <a:defRPr/>
            </a:pPr>
            <a:fld id="{703F4B05-185C-4F9D-BC59-2209F328CB87}" type="datetimeFigureOut">
              <a:rPr lang="de-AT"/>
              <a:pPr>
                <a:defRPr/>
              </a:pPr>
              <a:t>24.03.2026</a:t>
            </a:fld>
            <a:endParaRPr lang="de-AT"/>
          </a:p>
        </p:txBody>
      </p:sp>
      <p:sp>
        <p:nvSpPr>
          <p:cNvPr id="5" name="Fußzeilenplatzhalter 4">
            <a:extLst>
              <a:ext uri="{FF2B5EF4-FFF2-40B4-BE49-F238E27FC236}">
                <a16:creationId xmlns:a16="http://schemas.microsoft.com/office/drawing/2014/main" id="{03440303-6526-A62E-15B1-999106E87A1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236C75-EB82-41A5-ED60-EF7F807ADF81}"/>
              </a:ext>
            </a:extLst>
          </p:cNvPr>
          <p:cNvSpPr>
            <a:spLocks noGrp="1"/>
          </p:cNvSpPr>
          <p:nvPr>
            <p:ph type="sldNum" sz="quarter" idx="12"/>
          </p:nvPr>
        </p:nvSpPr>
        <p:spPr/>
        <p:txBody>
          <a:bodyPr/>
          <a:lstStyle>
            <a:lvl1pPr>
              <a:defRPr/>
            </a:lvl1pPr>
          </a:lstStyle>
          <a:p>
            <a:fld id="{2D5A8F34-BABD-41FC-A7A6-8A83A9B695B8}" type="slidenum">
              <a:rPr lang="de-AT" altLang="de-DE"/>
              <a:pPr/>
              <a:t>‹Nr.›</a:t>
            </a:fld>
            <a:endParaRPr lang="de-AT" altLang="de-DE"/>
          </a:p>
        </p:txBody>
      </p:sp>
    </p:spTree>
    <p:extLst>
      <p:ext uri="{BB962C8B-B14F-4D97-AF65-F5344CB8AC3E}">
        <p14:creationId xmlns:p14="http://schemas.microsoft.com/office/powerpoint/2010/main" val="2835905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316476B-08B8-4163-127E-BF432EBAADFC}"/>
              </a:ext>
            </a:extLst>
          </p:cNvPr>
          <p:cNvSpPr>
            <a:spLocks noGrp="1"/>
          </p:cNvSpPr>
          <p:nvPr>
            <p:ph type="dt" sz="half" idx="10"/>
          </p:nvPr>
        </p:nvSpPr>
        <p:spPr/>
        <p:txBody>
          <a:bodyPr/>
          <a:lstStyle>
            <a:lvl1pPr>
              <a:defRPr/>
            </a:lvl1pPr>
          </a:lstStyle>
          <a:p>
            <a:pPr>
              <a:defRPr/>
            </a:pPr>
            <a:fld id="{47F9DE75-8258-4B5F-9261-C21F9D26784F}" type="datetimeFigureOut">
              <a:rPr lang="de-AT"/>
              <a:pPr>
                <a:defRPr/>
              </a:pPr>
              <a:t>24.03.2026</a:t>
            </a:fld>
            <a:endParaRPr lang="de-AT"/>
          </a:p>
        </p:txBody>
      </p:sp>
      <p:sp>
        <p:nvSpPr>
          <p:cNvPr id="5" name="Fußzeilenplatzhalter 4">
            <a:extLst>
              <a:ext uri="{FF2B5EF4-FFF2-40B4-BE49-F238E27FC236}">
                <a16:creationId xmlns:a16="http://schemas.microsoft.com/office/drawing/2014/main" id="{00016B3A-1E9F-5D3C-9FF6-C4E6A4ABF3B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353313A-3300-6121-248C-2A2F46C46266}"/>
              </a:ext>
            </a:extLst>
          </p:cNvPr>
          <p:cNvSpPr>
            <a:spLocks noGrp="1"/>
          </p:cNvSpPr>
          <p:nvPr>
            <p:ph type="sldNum" sz="quarter" idx="12"/>
          </p:nvPr>
        </p:nvSpPr>
        <p:spPr/>
        <p:txBody>
          <a:bodyPr/>
          <a:lstStyle>
            <a:lvl1pPr>
              <a:defRPr/>
            </a:lvl1pPr>
          </a:lstStyle>
          <a:p>
            <a:fld id="{F18CF67D-410A-42E9-AEF9-F134D8A37F3E}" type="slidenum">
              <a:rPr lang="de-AT" altLang="de-DE"/>
              <a:pPr/>
              <a:t>‹Nr.›</a:t>
            </a:fld>
            <a:endParaRPr lang="de-AT" altLang="de-DE"/>
          </a:p>
        </p:txBody>
      </p:sp>
    </p:spTree>
    <p:extLst>
      <p:ext uri="{BB962C8B-B14F-4D97-AF65-F5344CB8AC3E}">
        <p14:creationId xmlns:p14="http://schemas.microsoft.com/office/powerpoint/2010/main" val="2694338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F896C998-F691-4E07-F1A3-D05DC9BFBB57}"/>
              </a:ext>
            </a:extLst>
          </p:cNvPr>
          <p:cNvSpPr>
            <a:spLocks noGrp="1"/>
          </p:cNvSpPr>
          <p:nvPr>
            <p:ph type="dt" sz="half" idx="10"/>
          </p:nvPr>
        </p:nvSpPr>
        <p:spPr/>
        <p:txBody>
          <a:bodyPr/>
          <a:lstStyle>
            <a:lvl1pPr>
              <a:defRPr/>
            </a:lvl1pPr>
          </a:lstStyle>
          <a:p>
            <a:pPr>
              <a:defRPr/>
            </a:pPr>
            <a:fld id="{DBC4397D-2FE0-41AF-B3F7-7FCBAC471483}" type="datetimeFigureOut">
              <a:rPr lang="de-AT"/>
              <a:pPr>
                <a:defRPr/>
              </a:pPr>
              <a:t>24.03.2026</a:t>
            </a:fld>
            <a:endParaRPr lang="de-AT"/>
          </a:p>
        </p:txBody>
      </p:sp>
      <p:sp>
        <p:nvSpPr>
          <p:cNvPr id="5" name="Fußzeilenplatzhalter 4">
            <a:extLst>
              <a:ext uri="{FF2B5EF4-FFF2-40B4-BE49-F238E27FC236}">
                <a16:creationId xmlns:a16="http://schemas.microsoft.com/office/drawing/2014/main" id="{37ABEF59-8643-EC20-9053-0F3420DC1B7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D312D09-9CBA-15E6-8939-29E6584297BB}"/>
              </a:ext>
            </a:extLst>
          </p:cNvPr>
          <p:cNvSpPr>
            <a:spLocks noGrp="1"/>
          </p:cNvSpPr>
          <p:nvPr>
            <p:ph type="sldNum" sz="quarter" idx="12"/>
          </p:nvPr>
        </p:nvSpPr>
        <p:spPr/>
        <p:txBody>
          <a:bodyPr/>
          <a:lstStyle>
            <a:lvl1pPr>
              <a:defRPr/>
            </a:lvl1pPr>
          </a:lstStyle>
          <a:p>
            <a:fld id="{ACBB62E7-A367-44D2-9B14-F734B1CF9407}" type="slidenum">
              <a:rPr lang="de-AT" altLang="de-DE"/>
              <a:pPr/>
              <a:t>‹Nr.›</a:t>
            </a:fld>
            <a:endParaRPr lang="de-AT" altLang="de-DE"/>
          </a:p>
        </p:txBody>
      </p:sp>
    </p:spTree>
    <p:extLst>
      <p:ext uri="{BB962C8B-B14F-4D97-AF65-F5344CB8AC3E}">
        <p14:creationId xmlns:p14="http://schemas.microsoft.com/office/powerpoint/2010/main" val="1073765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605B62D8-1E9C-8F4D-71D8-B9F3F4395242}"/>
              </a:ext>
            </a:extLst>
          </p:cNvPr>
          <p:cNvSpPr>
            <a:spLocks noGrp="1"/>
          </p:cNvSpPr>
          <p:nvPr>
            <p:ph type="dt" sz="half" idx="10"/>
          </p:nvPr>
        </p:nvSpPr>
        <p:spPr/>
        <p:txBody>
          <a:bodyPr/>
          <a:lstStyle>
            <a:lvl1pPr>
              <a:defRPr/>
            </a:lvl1pPr>
          </a:lstStyle>
          <a:p>
            <a:pPr>
              <a:defRPr/>
            </a:pPr>
            <a:fld id="{94109EED-45CF-4C1B-AEB5-AA19CEB6A3A1}" type="datetimeFigureOut">
              <a:rPr lang="de-AT"/>
              <a:pPr>
                <a:defRPr/>
              </a:pPr>
              <a:t>24.03.2026</a:t>
            </a:fld>
            <a:endParaRPr lang="de-AT"/>
          </a:p>
        </p:txBody>
      </p:sp>
      <p:sp>
        <p:nvSpPr>
          <p:cNvPr id="6" name="Fußzeilenplatzhalter 4">
            <a:extLst>
              <a:ext uri="{FF2B5EF4-FFF2-40B4-BE49-F238E27FC236}">
                <a16:creationId xmlns:a16="http://schemas.microsoft.com/office/drawing/2014/main" id="{DA90BF12-6B22-DD48-49BE-E952D4F6B76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E5F8450-C89A-E9DA-2E5A-225870BA7927}"/>
              </a:ext>
            </a:extLst>
          </p:cNvPr>
          <p:cNvSpPr>
            <a:spLocks noGrp="1"/>
          </p:cNvSpPr>
          <p:nvPr>
            <p:ph type="sldNum" sz="quarter" idx="12"/>
          </p:nvPr>
        </p:nvSpPr>
        <p:spPr/>
        <p:txBody>
          <a:bodyPr/>
          <a:lstStyle>
            <a:lvl1pPr>
              <a:defRPr/>
            </a:lvl1pPr>
          </a:lstStyle>
          <a:p>
            <a:fld id="{19454A59-BD8F-4B83-AF56-48392678705D}" type="slidenum">
              <a:rPr lang="de-AT" altLang="de-DE"/>
              <a:pPr/>
              <a:t>‹Nr.›</a:t>
            </a:fld>
            <a:endParaRPr lang="de-AT" altLang="de-DE"/>
          </a:p>
        </p:txBody>
      </p:sp>
    </p:spTree>
    <p:extLst>
      <p:ext uri="{BB962C8B-B14F-4D97-AF65-F5344CB8AC3E}">
        <p14:creationId xmlns:p14="http://schemas.microsoft.com/office/powerpoint/2010/main" val="3823790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52BC936-3345-8C47-94A9-13256D84CB2D}"/>
              </a:ext>
            </a:extLst>
          </p:cNvPr>
          <p:cNvSpPr>
            <a:spLocks noGrp="1"/>
          </p:cNvSpPr>
          <p:nvPr>
            <p:ph type="dt" sz="half" idx="10"/>
          </p:nvPr>
        </p:nvSpPr>
        <p:spPr/>
        <p:txBody>
          <a:bodyPr/>
          <a:lstStyle>
            <a:lvl1pPr>
              <a:defRPr/>
            </a:lvl1pPr>
          </a:lstStyle>
          <a:p>
            <a:pPr>
              <a:defRPr/>
            </a:pPr>
            <a:fld id="{547906A6-0FCE-4074-85A2-EF2427D0DD32}" type="datetimeFigureOut">
              <a:rPr lang="de-AT"/>
              <a:pPr>
                <a:defRPr/>
              </a:pPr>
              <a:t>24.03.2026</a:t>
            </a:fld>
            <a:endParaRPr lang="de-AT"/>
          </a:p>
        </p:txBody>
      </p:sp>
      <p:sp>
        <p:nvSpPr>
          <p:cNvPr id="8" name="Fußzeilenplatzhalter 4">
            <a:extLst>
              <a:ext uri="{FF2B5EF4-FFF2-40B4-BE49-F238E27FC236}">
                <a16:creationId xmlns:a16="http://schemas.microsoft.com/office/drawing/2014/main" id="{597966D0-3C3B-5639-AFEF-822A996A759C}"/>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70300FEA-FEDA-5A15-BFC3-825198DB7C83}"/>
              </a:ext>
            </a:extLst>
          </p:cNvPr>
          <p:cNvSpPr>
            <a:spLocks noGrp="1"/>
          </p:cNvSpPr>
          <p:nvPr>
            <p:ph type="sldNum" sz="quarter" idx="12"/>
          </p:nvPr>
        </p:nvSpPr>
        <p:spPr/>
        <p:txBody>
          <a:bodyPr/>
          <a:lstStyle>
            <a:lvl1pPr>
              <a:defRPr/>
            </a:lvl1pPr>
          </a:lstStyle>
          <a:p>
            <a:fld id="{8C8A69BE-1CF9-4824-A806-74C193F0AC20}" type="slidenum">
              <a:rPr lang="de-AT" altLang="de-DE"/>
              <a:pPr/>
              <a:t>‹Nr.›</a:t>
            </a:fld>
            <a:endParaRPr lang="de-AT" altLang="de-DE"/>
          </a:p>
        </p:txBody>
      </p:sp>
    </p:spTree>
    <p:extLst>
      <p:ext uri="{BB962C8B-B14F-4D97-AF65-F5344CB8AC3E}">
        <p14:creationId xmlns:p14="http://schemas.microsoft.com/office/powerpoint/2010/main" val="1601896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524A148-AEB0-1DCA-8554-4AE371ADAD3A}"/>
              </a:ext>
            </a:extLst>
          </p:cNvPr>
          <p:cNvSpPr>
            <a:spLocks noGrp="1"/>
          </p:cNvSpPr>
          <p:nvPr>
            <p:ph type="dt" sz="half" idx="10"/>
          </p:nvPr>
        </p:nvSpPr>
        <p:spPr/>
        <p:txBody>
          <a:bodyPr/>
          <a:lstStyle>
            <a:lvl1pPr>
              <a:defRPr/>
            </a:lvl1pPr>
          </a:lstStyle>
          <a:p>
            <a:pPr>
              <a:defRPr/>
            </a:pPr>
            <a:fld id="{ACE54DC6-A84A-4394-B19D-EA00CE170664}" type="datetimeFigureOut">
              <a:rPr lang="de-AT"/>
              <a:pPr>
                <a:defRPr/>
              </a:pPr>
              <a:t>24.03.2026</a:t>
            </a:fld>
            <a:endParaRPr lang="de-AT"/>
          </a:p>
        </p:txBody>
      </p:sp>
      <p:sp>
        <p:nvSpPr>
          <p:cNvPr id="4" name="Fußzeilenplatzhalter 4">
            <a:extLst>
              <a:ext uri="{FF2B5EF4-FFF2-40B4-BE49-F238E27FC236}">
                <a16:creationId xmlns:a16="http://schemas.microsoft.com/office/drawing/2014/main" id="{CC06BB28-6F4E-7905-7F85-C40B7288C078}"/>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47583B0-CE1F-0F47-B509-A0FA08DD5A2B}"/>
              </a:ext>
            </a:extLst>
          </p:cNvPr>
          <p:cNvSpPr>
            <a:spLocks noGrp="1"/>
          </p:cNvSpPr>
          <p:nvPr>
            <p:ph type="sldNum" sz="quarter" idx="12"/>
          </p:nvPr>
        </p:nvSpPr>
        <p:spPr/>
        <p:txBody>
          <a:bodyPr/>
          <a:lstStyle>
            <a:lvl1pPr>
              <a:defRPr/>
            </a:lvl1pPr>
          </a:lstStyle>
          <a:p>
            <a:fld id="{32ED5607-E137-4ADC-84C6-C87A7C8527E6}" type="slidenum">
              <a:rPr lang="de-AT" altLang="de-DE"/>
              <a:pPr/>
              <a:t>‹Nr.›</a:t>
            </a:fld>
            <a:endParaRPr lang="de-AT" altLang="de-DE"/>
          </a:p>
        </p:txBody>
      </p:sp>
    </p:spTree>
    <p:extLst>
      <p:ext uri="{BB962C8B-B14F-4D97-AF65-F5344CB8AC3E}">
        <p14:creationId xmlns:p14="http://schemas.microsoft.com/office/powerpoint/2010/main" val="6384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AABD5BA-39A8-9667-6832-9F0976A1D5CC}"/>
              </a:ext>
            </a:extLst>
          </p:cNvPr>
          <p:cNvSpPr>
            <a:spLocks noGrp="1"/>
          </p:cNvSpPr>
          <p:nvPr>
            <p:ph type="dt" sz="half" idx="10"/>
          </p:nvPr>
        </p:nvSpPr>
        <p:spPr/>
        <p:txBody>
          <a:bodyPr/>
          <a:lstStyle>
            <a:lvl1pPr>
              <a:defRPr/>
            </a:lvl1pPr>
          </a:lstStyle>
          <a:p>
            <a:pPr>
              <a:defRPr/>
            </a:pPr>
            <a:fld id="{5305558A-4EA4-43D3-894E-5BC3270448C6}" type="datetimeFigureOut">
              <a:rPr lang="de-AT"/>
              <a:pPr>
                <a:defRPr/>
              </a:pPr>
              <a:t>24.03.2026</a:t>
            </a:fld>
            <a:endParaRPr lang="de-AT"/>
          </a:p>
        </p:txBody>
      </p:sp>
      <p:sp>
        <p:nvSpPr>
          <p:cNvPr id="3" name="Fußzeilenplatzhalter 4">
            <a:extLst>
              <a:ext uri="{FF2B5EF4-FFF2-40B4-BE49-F238E27FC236}">
                <a16:creationId xmlns:a16="http://schemas.microsoft.com/office/drawing/2014/main" id="{911C1981-7462-EDAD-23FA-80533DC3AD6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1047744D-A82D-6227-EFD0-1B13079C9A90}"/>
              </a:ext>
            </a:extLst>
          </p:cNvPr>
          <p:cNvSpPr>
            <a:spLocks noGrp="1"/>
          </p:cNvSpPr>
          <p:nvPr>
            <p:ph type="sldNum" sz="quarter" idx="12"/>
          </p:nvPr>
        </p:nvSpPr>
        <p:spPr/>
        <p:txBody>
          <a:bodyPr/>
          <a:lstStyle>
            <a:lvl1pPr>
              <a:defRPr/>
            </a:lvl1pPr>
          </a:lstStyle>
          <a:p>
            <a:fld id="{9C4F4E81-D3F3-4F58-B5B7-84437025ED5F}" type="slidenum">
              <a:rPr lang="de-AT" altLang="de-DE"/>
              <a:pPr/>
              <a:t>‹Nr.›</a:t>
            </a:fld>
            <a:endParaRPr lang="de-AT" altLang="de-DE"/>
          </a:p>
        </p:txBody>
      </p:sp>
    </p:spTree>
    <p:extLst>
      <p:ext uri="{BB962C8B-B14F-4D97-AF65-F5344CB8AC3E}">
        <p14:creationId xmlns:p14="http://schemas.microsoft.com/office/powerpoint/2010/main" val="1435909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C9D71992-4D53-1E77-EF3F-317066BA9AD0}"/>
              </a:ext>
            </a:extLst>
          </p:cNvPr>
          <p:cNvSpPr>
            <a:spLocks noGrp="1"/>
          </p:cNvSpPr>
          <p:nvPr>
            <p:ph type="dt" sz="half" idx="10"/>
          </p:nvPr>
        </p:nvSpPr>
        <p:spPr/>
        <p:txBody>
          <a:bodyPr/>
          <a:lstStyle>
            <a:lvl1pPr>
              <a:defRPr/>
            </a:lvl1pPr>
          </a:lstStyle>
          <a:p>
            <a:pPr>
              <a:defRPr/>
            </a:pPr>
            <a:fld id="{1B10D345-9E5C-45C1-828C-A1AEFFE3454D}" type="datetimeFigureOut">
              <a:rPr lang="de-AT"/>
              <a:pPr>
                <a:defRPr/>
              </a:pPr>
              <a:t>24.03.2026</a:t>
            </a:fld>
            <a:endParaRPr lang="de-AT"/>
          </a:p>
        </p:txBody>
      </p:sp>
      <p:sp>
        <p:nvSpPr>
          <p:cNvPr id="6" name="Fußzeilenplatzhalter 4">
            <a:extLst>
              <a:ext uri="{FF2B5EF4-FFF2-40B4-BE49-F238E27FC236}">
                <a16:creationId xmlns:a16="http://schemas.microsoft.com/office/drawing/2014/main" id="{D02A3E5A-AE05-1F29-1512-7A1F8E3C900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71FC4F2-0E0E-1A17-0EAC-CCC75DE92D42}"/>
              </a:ext>
            </a:extLst>
          </p:cNvPr>
          <p:cNvSpPr>
            <a:spLocks noGrp="1"/>
          </p:cNvSpPr>
          <p:nvPr>
            <p:ph type="sldNum" sz="quarter" idx="12"/>
          </p:nvPr>
        </p:nvSpPr>
        <p:spPr/>
        <p:txBody>
          <a:bodyPr/>
          <a:lstStyle>
            <a:lvl1pPr>
              <a:defRPr/>
            </a:lvl1pPr>
          </a:lstStyle>
          <a:p>
            <a:fld id="{980C3BA2-860A-4475-90E4-D85AEE67A62A}" type="slidenum">
              <a:rPr lang="de-AT" altLang="de-DE"/>
              <a:pPr/>
              <a:t>‹Nr.›</a:t>
            </a:fld>
            <a:endParaRPr lang="de-AT" altLang="de-DE"/>
          </a:p>
        </p:txBody>
      </p:sp>
    </p:spTree>
    <p:extLst>
      <p:ext uri="{BB962C8B-B14F-4D97-AF65-F5344CB8AC3E}">
        <p14:creationId xmlns:p14="http://schemas.microsoft.com/office/powerpoint/2010/main" val="4134527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E3CA5BA-08F3-0413-DD23-FF189748ABFE}"/>
              </a:ext>
            </a:extLst>
          </p:cNvPr>
          <p:cNvSpPr>
            <a:spLocks noGrp="1"/>
          </p:cNvSpPr>
          <p:nvPr>
            <p:ph type="dt" sz="half" idx="10"/>
          </p:nvPr>
        </p:nvSpPr>
        <p:spPr/>
        <p:txBody>
          <a:bodyPr/>
          <a:lstStyle>
            <a:lvl1pPr>
              <a:defRPr/>
            </a:lvl1pPr>
          </a:lstStyle>
          <a:p>
            <a:pPr>
              <a:defRPr/>
            </a:pPr>
            <a:fld id="{10059CC7-E5CD-4800-8C41-78046BF4D19B}" type="datetimeFigureOut">
              <a:rPr lang="de-AT"/>
              <a:pPr>
                <a:defRPr/>
              </a:pPr>
              <a:t>24.03.2026</a:t>
            </a:fld>
            <a:endParaRPr lang="de-AT"/>
          </a:p>
        </p:txBody>
      </p:sp>
      <p:sp>
        <p:nvSpPr>
          <p:cNvPr id="6" name="Fußzeilenplatzhalter 4">
            <a:extLst>
              <a:ext uri="{FF2B5EF4-FFF2-40B4-BE49-F238E27FC236}">
                <a16:creationId xmlns:a16="http://schemas.microsoft.com/office/drawing/2014/main" id="{1D9AEA1B-AF6D-7189-4520-A95CCA23EC1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4C1480A-88F6-9769-4B04-9465E2AC18BB}"/>
              </a:ext>
            </a:extLst>
          </p:cNvPr>
          <p:cNvSpPr>
            <a:spLocks noGrp="1"/>
          </p:cNvSpPr>
          <p:nvPr>
            <p:ph type="sldNum" sz="quarter" idx="12"/>
          </p:nvPr>
        </p:nvSpPr>
        <p:spPr/>
        <p:txBody>
          <a:bodyPr/>
          <a:lstStyle>
            <a:lvl1pPr>
              <a:defRPr/>
            </a:lvl1pPr>
          </a:lstStyle>
          <a:p>
            <a:fld id="{6505EA04-C09F-485D-8EAD-02F301625DD2}" type="slidenum">
              <a:rPr lang="de-AT" altLang="de-DE"/>
              <a:pPr/>
              <a:t>‹Nr.›</a:t>
            </a:fld>
            <a:endParaRPr lang="de-AT" altLang="de-DE"/>
          </a:p>
        </p:txBody>
      </p:sp>
    </p:spTree>
    <p:extLst>
      <p:ext uri="{BB962C8B-B14F-4D97-AF65-F5344CB8AC3E}">
        <p14:creationId xmlns:p14="http://schemas.microsoft.com/office/powerpoint/2010/main" val="2409993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9CC7655A-5EC6-0A75-D617-1C1581D124A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656CB7F5-F6DD-648A-D535-0807E711052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7905D65-8690-DBD0-917D-55AB4DE779F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AAAEBEA-9DB1-49CC-95CC-84CBFADD431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10EB891-12EB-40F4-943E-490DF4DC028E}" type="datetimeFigureOut">
              <a:rPr lang="de-AT"/>
              <a:pPr>
                <a:defRPr/>
              </a:pPr>
              <a:t>24.03.2026</a:t>
            </a:fld>
            <a:endParaRPr lang="de-AT"/>
          </a:p>
        </p:txBody>
      </p:sp>
      <p:sp>
        <p:nvSpPr>
          <p:cNvPr id="5" name="Fußzeilenplatzhalter 4">
            <a:extLst>
              <a:ext uri="{FF2B5EF4-FFF2-40B4-BE49-F238E27FC236}">
                <a16:creationId xmlns:a16="http://schemas.microsoft.com/office/drawing/2014/main" id="{5C72339A-CEF1-45B3-9E7A-E8503719399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B7BAA7C1-C48B-4A0D-A361-ED7504350A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EC9D737-BD6E-40CF-903D-E4897177CBFE}" type="slidenum">
              <a:rPr lang="de-AT" altLang="de-DE"/>
              <a:pPr/>
              <a:t>‹Nr.›</a:t>
            </a:fld>
            <a:endParaRPr lang="de-AT" altLang="de-DE"/>
          </a:p>
        </p:txBody>
      </p:sp>
      <p:pic>
        <p:nvPicPr>
          <p:cNvPr id="1032" name="Picture 19">
            <a:extLst>
              <a:ext uri="{FF2B5EF4-FFF2-40B4-BE49-F238E27FC236}">
                <a16:creationId xmlns:a16="http://schemas.microsoft.com/office/drawing/2014/main" id="{6D41D473-17DD-88C7-41C9-D2F3EACCA76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8C72C25B-92E0-4A78-B782-24F63FCA91C6}"/>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62348EE2-2639-431D-B598-298CBD86A02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3FE8D3CD-C16E-7101-818A-3F73D37E5E3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608B759-89F9-4A7A-A7A5-3C095EFD82D2}"/>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platzhalter 2">
            <a:extLst>
              <a:ext uri="{FF2B5EF4-FFF2-40B4-BE49-F238E27FC236}">
                <a16:creationId xmlns:a16="http://schemas.microsoft.com/office/drawing/2014/main" id="{86DB8CBC-930E-E48F-701C-33CAFE66853D}"/>
              </a:ext>
            </a:extLst>
          </p:cNvPr>
          <p:cNvSpPr>
            <a:spLocks noGrp="1"/>
          </p:cNvSpPr>
          <p:nvPr>
            <p:ph type="body" idx="1"/>
          </p:nvPr>
        </p:nvSpPr>
        <p:spPr>
          <a:xfrm>
            <a:off x="323850" y="836712"/>
            <a:ext cx="4173538" cy="358775"/>
          </a:xfrm>
        </p:spPr>
        <p:txBody>
          <a:bodyPr/>
          <a:lstStyle/>
          <a:p>
            <a:r>
              <a:rPr altLang="de-DE" dirty="0">
                <a:latin typeface="Arial" panose="020B0604020202020204" pitchFamily="34" charset="0"/>
                <a:cs typeface="Arial" panose="020B0604020202020204" pitchFamily="34" charset="0"/>
              </a:rPr>
              <a:t>Zentren </a:t>
            </a:r>
          </a:p>
        </p:txBody>
      </p:sp>
      <p:sp>
        <p:nvSpPr>
          <p:cNvPr id="5123" name="Textplatzhalter 4">
            <a:extLst>
              <a:ext uri="{FF2B5EF4-FFF2-40B4-BE49-F238E27FC236}">
                <a16:creationId xmlns:a16="http://schemas.microsoft.com/office/drawing/2014/main" id="{2A34217A-03C5-660D-F480-920EC6ECB3D6}"/>
              </a:ext>
            </a:extLst>
          </p:cNvPr>
          <p:cNvSpPr>
            <a:spLocks noGrp="1"/>
          </p:cNvSpPr>
          <p:nvPr>
            <p:ph type="body" sz="quarter" idx="3"/>
          </p:nvPr>
        </p:nvSpPr>
        <p:spPr>
          <a:xfrm>
            <a:off x="4716463" y="836712"/>
            <a:ext cx="4041775" cy="358775"/>
          </a:xfrm>
        </p:spPr>
        <p:txBody>
          <a:bodyPr/>
          <a:lstStyle/>
          <a:p>
            <a:pPr algn="r"/>
            <a:r>
              <a:rPr altLang="de-DE" dirty="0">
                <a:latin typeface="Arial" panose="020B0604020202020204" pitchFamily="34" charset="0"/>
                <a:cs typeface="Arial" panose="020B0604020202020204" pitchFamily="34" charset="0"/>
              </a:rPr>
              <a:t>Peripherien</a:t>
            </a:r>
          </a:p>
        </p:txBody>
      </p:sp>
      <p:pic>
        <p:nvPicPr>
          <p:cNvPr id="5124" name="Inhaltsplatzhalter 9" descr="Bild Zentren.jpg">
            <a:extLst>
              <a:ext uri="{FF2B5EF4-FFF2-40B4-BE49-F238E27FC236}">
                <a16:creationId xmlns:a16="http://schemas.microsoft.com/office/drawing/2014/main" id="{2391CB13-73A9-BBD1-13D7-1961999C25B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60363" y="1412082"/>
            <a:ext cx="3302000" cy="3959225"/>
          </a:xfrm>
        </p:spPr>
      </p:pic>
      <p:pic>
        <p:nvPicPr>
          <p:cNvPr id="5125" name="Inhaltsplatzhalter 11" descr="Bild Peripherie.jpg">
            <a:extLst>
              <a:ext uri="{FF2B5EF4-FFF2-40B4-BE49-F238E27FC236}">
                <a16:creationId xmlns:a16="http://schemas.microsoft.com/office/drawing/2014/main" id="{EEBC42C2-0D2C-9DA6-3A57-DF0AD67AB822}"/>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435600" y="1412082"/>
            <a:ext cx="3309938" cy="3959225"/>
          </a:xfrm>
        </p:spPr>
      </p:pic>
      <p:sp>
        <p:nvSpPr>
          <p:cNvPr id="5126" name="Textfeld 68">
            <a:extLst>
              <a:ext uri="{FF2B5EF4-FFF2-40B4-BE49-F238E27FC236}">
                <a16:creationId xmlns:a16="http://schemas.microsoft.com/office/drawing/2014/main" id="{AAF98302-A2B0-BEEF-8AA7-D186E87882CA}"/>
              </a:ext>
            </a:extLst>
          </p:cNvPr>
          <p:cNvSpPr txBox="1">
            <a:spLocks noChangeArrowheads="1"/>
          </p:cNvSpPr>
          <p:nvPr/>
        </p:nvSpPr>
        <p:spPr bwMode="auto">
          <a:xfrm>
            <a:off x="4716463" y="1902619"/>
            <a:ext cx="2509020"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niedriger Lebensstandard</a:t>
            </a:r>
          </a:p>
        </p:txBody>
      </p:sp>
      <p:sp>
        <p:nvSpPr>
          <p:cNvPr id="5127" name="Textfeld 68">
            <a:extLst>
              <a:ext uri="{FF2B5EF4-FFF2-40B4-BE49-F238E27FC236}">
                <a16:creationId xmlns:a16="http://schemas.microsoft.com/office/drawing/2014/main" id="{C9A2079D-C626-43F7-C90A-B0397B277436}"/>
              </a:ext>
            </a:extLst>
          </p:cNvPr>
          <p:cNvSpPr txBox="1">
            <a:spLocks noChangeArrowheads="1"/>
          </p:cNvSpPr>
          <p:nvPr/>
        </p:nvSpPr>
        <p:spPr bwMode="auto">
          <a:xfrm>
            <a:off x="4716463" y="2790032"/>
            <a:ext cx="3275256"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abhängig von Wirtschaftsmächten</a:t>
            </a:r>
          </a:p>
        </p:txBody>
      </p:sp>
      <p:sp>
        <p:nvSpPr>
          <p:cNvPr id="5128" name="Textfeld 68">
            <a:extLst>
              <a:ext uri="{FF2B5EF4-FFF2-40B4-BE49-F238E27FC236}">
                <a16:creationId xmlns:a16="http://schemas.microsoft.com/office/drawing/2014/main" id="{0AB8BB75-C027-F475-85B7-66ABD2648F92}"/>
              </a:ext>
            </a:extLst>
          </p:cNvPr>
          <p:cNvSpPr txBox="1">
            <a:spLocks noChangeArrowheads="1"/>
          </p:cNvSpPr>
          <p:nvPr/>
        </p:nvSpPr>
        <p:spPr bwMode="auto">
          <a:xfrm>
            <a:off x="2659005" y="3664744"/>
            <a:ext cx="1739579"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gute Infrastruktur</a:t>
            </a:r>
          </a:p>
        </p:txBody>
      </p:sp>
      <p:sp>
        <p:nvSpPr>
          <p:cNvPr id="5129" name="Textfeld 68">
            <a:extLst>
              <a:ext uri="{FF2B5EF4-FFF2-40B4-BE49-F238E27FC236}">
                <a16:creationId xmlns:a16="http://schemas.microsoft.com/office/drawing/2014/main" id="{BE235FF4-8AB5-A29F-D6FD-D0D79898EA16}"/>
              </a:ext>
            </a:extLst>
          </p:cNvPr>
          <p:cNvSpPr txBox="1">
            <a:spLocks noChangeArrowheads="1"/>
          </p:cNvSpPr>
          <p:nvPr/>
        </p:nvSpPr>
        <p:spPr bwMode="auto">
          <a:xfrm>
            <a:off x="2442234" y="2790240"/>
            <a:ext cx="1873250" cy="338137"/>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Wirtschaftsmächte</a:t>
            </a:r>
          </a:p>
        </p:txBody>
      </p:sp>
      <p:sp>
        <p:nvSpPr>
          <p:cNvPr id="5130" name="Textfeld 68">
            <a:extLst>
              <a:ext uri="{FF2B5EF4-FFF2-40B4-BE49-F238E27FC236}">
                <a16:creationId xmlns:a16="http://schemas.microsoft.com/office/drawing/2014/main" id="{190B59C1-4958-3049-E1F6-B35F981480A7}"/>
              </a:ext>
            </a:extLst>
          </p:cNvPr>
          <p:cNvSpPr txBox="1">
            <a:spLocks noChangeArrowheads="1"/>
          </p:cNvSpPr>
          <p:nvPr/>
        </p:nvSpPr>
        <p:spPr bwMode="auto">
          <a:xfrm>
            <a:off x="2267744" y="1902619"/>
            <a:ext cx="2236510"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hoher Lebensstandard</a:t>
            </a:r>
          </a:p>
        </p:txBody>
      </p:sp>
      <p:sp>
        <p:nvSpPr>
          <p:cNvPr id="5131" name="Textfeld 68">
            <a:extLst>
              <a:ext uri="{FF2B5EF4-FFF2-40B4-BE49-F238E27FC236}">
                <a16:creationId xmlns:a16="http://schemas.microsoft.com/office/drawing/2014/main" id="{E9CAB737-F6F3-936F-B209-8E974E3D44D4}"/>
              </a:ext>
            </a:extLst>
          </p:cNvPr>
          <p:cNvSpPr txBox="1">
            <a:spLocks noChangeArrowheads="1"/>
          </p:cNvSpPr>
          <p:nvPr/>
        </p:nvSpPr>
        <p:spPr bwMode="auto">
          <a:xfrm>
            <a:off x="4716463" y="4539457"/>
            <a:ext cx="1585690"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arme Regionen</a:t>
            </a:r>
          </a:p>
        </p:txBody>
      </p:sp>
      <p:sp>
        <p:nvSpPr>
          <p:cNvPr id="5132" name="Textfeld 68">
            <a:extLst>
              <a:ext uri="{FF2B5EF4-FFF2-40B4-BE49-F238E27FC236}">
                <a16:creationId xmlns:a16="http://schemas.microsoft.com/office/drawing/2014/main" id="{ADE5940B-D220-A4C3-DB1C-C2C7FA390924}"/>
              </a:ext>
            </a:extLst>
          </p:cNvPr>
          <p:cNvSpPr txBox="1">
            <a:spLocks noChangeArrowheads="1"/>
          </p:cNvSpPr>
          <p:nvPr/>
        </p:nvSpPr>
        <p:spPr bwMode="auto">
          <a:xfrm>
            <a:off x="2788976" y="4539457"/>
            <a:ext cx="1675459"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reiche Regionen</a:t>
            </a:r>
          </a:p>
        </p:txBody>
      </p:sp>
      <p:sp>
        <p:nvSpPr>
          <p:cNvPr id="5133" name="Textfeld 68">
            <a:extLst>
              <a:ext uri="{FF2B5EF4-FFF2-40B4-BE49-F238E27FC236}">
                <a16:creationId xmlns:a16="http://schemas.microsoft.com/office/drawing/2014/main" id="{6A08036D-5D6E-9D25-68C7-77477338156A}"/>
              </a:ext>
            </a:extLst>
          </p:cNvPr>
          <p:cNvSpPr txBox="1">
            <a:spLocks noChangeArrowheads="1"/>
          </p:cNvSpPr>
          <p:nvPr/>
        </p:nvSpPr>
        <p:spPr bwMode="auto">
          <a:xfrm>
            <a:off x="4716463" y="3664744"/>
            <a:ext cx="2206053" cy="338554"/>
          </a:xfrm>
          <a:prstGeom prst="rect">
            <a:avLst/>
          </a:prstGeom>
          <a:solidFill>
            <a:srgbClr val="FFFFFF"/>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b="0" dirty="0">
                <a:solidFill>
                  <a:schemeClr val="tx1"/>
                </a:solidFill>
                <a:latin typeface="Arial" panose="020B0604020202020204" pitchFamily="34" charset="0"/>
              </a:rPr>
              <a:t>schlechte Infrastruktur</a:t>
            </a:r>
          </a:p>
        </p:txBody>
      </p:sp>
      <p:sp>
        <p:nvSpPr>
          <p:cNvPr id="2" name="Textplatzhalter 2">
            <a:extLst>
              <a:ext uri="{FF2B5EF4-FFF2-40B4-BE49-F238E27FC236}">
                <a16:creationId xmlns:a16="http://schemas.microsoft.com/office/drawing/2014/main" id="{C2392560-603D-06B2-53C1-4963EBE6C8BE}"/>
              </a:ext>
            </a:extLst>
          </p:cNvPr>
          <p:cNvSpPr txBox="1">
            <a:spLocks/>
          </p:cNvSpPr>
          <p:nvPr/>
        </p:nvSpPr>
        <p:spPr bwMode="auto">
          <a:xfrm>
            <a:off x="360363" y="5719664"/>
            <a:ext cx="8347076"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de-AT" sz="2400" b="1" kern="1200">
                <a:solidFill>
                  <a:srgbClr val="333333"/>
                </a:solidFill>
                <a:latin typeface="Syntax LT Std" pitchFamily="34" charset="0"/>
                <a:ea typeface="+mj-ea"/>
                <a:cs typeface="+mj-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algn="ctr"/>
            <a:r>
              <a:rPr lang="de-AT" altLang="de-DE" sz="1600" b="0" dirty="0">
                <a:latin typeface="Arial" panose="020B0604020202020204" pitchFamily="34" charset="0"/>
                <a:cs typeface="Arial" panose="020B0604020202020204" pitchFamily="34" charset="0"/>
              </a:rPr>
              <a:t>Auch in den Staaten, die zu den Zentren der Weltwirtschaft zählen, gibt es Peripherien.</a:t>
            </a:r>
          </a:p>
        </p:txBody>
      </p:sp>
      <p:sp>
        <p:nvSpPr>
          <p:cNvPr id="3" name="Textplatzhalter 2">
            <a:extLst>
              <a:ext uri="{FF2B5EF4-FFF2-40B4-BE49-F238E27FC236}">
                <a16:creationId xmlns:a16="http://schemas.microsoft.com/office/drawing/2014/main" id="{88401025-480A-FA70-7440-91F117F64DCC}"/>
              </a:ext>
            </a:extLst>
          </p:cNvPr>
          <p:cNvSpPr txBox="1">
            <a:spLocks/>
          </p:cNvSpPr>
          <p:nvPr/>
        </p:nvSpPr>
        <p:spPr bwMode="auto">
          <a:xfrm>
            <a:off x="411162" y="6091958"/>
            <a:ext cx="8347076" cy="433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de-AT" sz="2400" b="1" kern="1200">
                <a:solidFill>
                  <a:srgbClr val="333333"/>
                </a:solidFill>
                <a:latin typeface="Syntax LT Std" pitchFamily="34" charset="0"/>
                <a:ea typeface="+mj-ea"/>
                <a:cs typeface="+mj-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algn="ctr"/>
            <a:r>
              <a:rPr lang="de-AT" altLang="de-DE" sz="1600" b="0" dirty="0">
                <a:latin typeface="Arial" panose="020B0604020202020204" pitchFamily="34" charset="0"/>
                <a:cs typeface="Arial" panose="020B0604020202020204" pitchFamily="34" charset="0"/>
              </a:rPr>
              <a:t>Umgekehrt haben Staaten in der Peripherie der Weltwirtschaft auch Zentren.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2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1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1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1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p:bldP spid="5123" grpId="0" build="p"/>
      <p:bldP spid="5126" grpId="0" animBg="1"/>
      <p:bldP spid="5127" grpId="0" animBg="1"/>
      <p:bldP spid="5128" grpId="0" animBg="1"/>
      <p:bldP spid="5129" grpId="0" animBg="1"/>
      <p:bldP spid="5130" grpId="0" animBg="1"/>
      <p:bldP spid="5131" grpId="0" animBg="1"/>
      <p:bldP spid="5132" grpId="0" animBg="1"/>
      <p:bldP spid="5133" grpId="0" animBg="1"/>
      <p:bldP spid="2" grpId="0" build="p"/>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2">
            <a:extLst>
              <a:ext uri="{FF2B5EF4-FFF2-40B4-BE49-F238E27FC236}">
                <a16:creationId xmlns:a16="http://schemas.microsoft.com/office/drawing/2014/main" id="{66ED4BD4-70DC-12B0-EE26-A3264ED4D2A8}"/>
              </a:ext>
            </a:extLst>
          </p:cNvPr>
          <p:cNvSpPr txBox="1">
            <a:spLocks/>
          </p:cNvSpPr>
          <p:nvPr/>
        </p:nvSpPr>
        <p:spPr bwMode="auto">
          <a:xfrm>
            <a:off x="395536" y="1052736"/>
            <a:ext cx="7987036"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lang="de-AT" sz="2400" b="1" kern="1200">
                <a:solidFill>
                  <a:srgbClr val="333333"/>
                </a:solidFill>
                <a:latin typeface="Syntax LT Std" pitchFamily="34" charset="0"/>
                <a:ea typeface="+mj-ea"/>
                <a:cs typeface="+mj-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de-AT" altLang="de-DE" sz="1600" b="0" dirty="0">
                <a:latin typeface="Arial" panose="020B0604020202020204" pitchFamily="34" charset="0"/>
                <a:cs typeface="Arial" panose="020B0604020202020204" pitchFamily="34" charset="0"/>
              </a:rPr>
              <a:t>Verwende die Karte in deinem Schulbuch auf Seite 47.</a:t>
            </a:r>
          </a:p>
          <a:p>
            <a:r>
              <a:rPr lang="de-AT" altLang="de-DE" sz="1600" b="0" dirty="0">
                <a:latin typeface="Arial" panose="020B0604020202020204" pitchFamily="34" charset="0"/>
                <a:cs typeface="Arial" panose="020B0604020202020204" pitchFamily="34" charset="0"/>
              </a:rPr>
              <a:t>Wähle einen Staat in der Peripherie der Weltwirtschaft und einen Staat im Zentrum.</a:t>
            </a:r>
          </a:p>
          <a:p>
            <a:endParaRPr lang="de-AT" altLang="de-DE" sz="1600" b="0" dirty="0">
              <a:latin typeface="Arial" panose="020B0604020202020204" pitchFamily="34" charset="0"/>
              <a:cs typeface="Arial" panose="020B0604020202020204" pitchFamily="34" charset="0"/>
            </a:endParaRPr>
          </a:p>
          <a:p>
            <a:r>
              <a:rPr lang="de-AT" altLang="de-DE" sz="1600" b="0" dirty="0">
                <a:latin typeface="Arial" panose="020B0604020202020204" pitchFamily="34" charset="0"/>
                <a:cs typeface="Arial" panose="020B0604020202020204" pitchFamily="34" charset="0"/>
              </a:rPr>
              <a:t>Recherchiere im Internet. Verfasse zu beiden Staaten einen Steckbrief mit folgenden Angaben:</a:t>
            </a:r>
          </a:p>
          <a:p>
            <a:pPr marL="285750" indent="-285750">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Anzahl der Einwohnerinnen und Einwohner</a:t>
            </a:r>
          </a:p>
          <a:p>
            <a:pPr marL="285750" indent="-285750">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Bevölkerungsdichte</a:t>
            </a:r>
          </a:p>
          <a:p>
            <a:pPr marL="285750" indent="-285750">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Lebenserwartung</a:t>
            </a:r>
          </a:p>
          <a:p>
            <a:pPr marL="285750" indent="-285750">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Alphabetisierung (Anteil der Menschen, die lesen und schreiben können)</a:t>
            </a:r>
          </a:p>
          <a:p>
            <a:pPr marL="285750" indent="-285750">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BIP / Kopf</a:t>
            </a:r>
          </a:p>
          <a:p>
            <a:pPr marL="285750" indent="-285750">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Anteil der Wirtschaftssektoren am BIP</a:t>
            </a:r>
          </a:p>
          <a:p>
            <a:pPr marL="285750" indent="-285750">
              <a:buFont typeface="Arial" panose="020B0604020202020204" pitchFamily="34" charset="0"/>
              <a:buChar char="•"/>
            </a:pPr>
            <a:endParaRPr lang="de-AT" altLang="de-DE" sz="1600" b="0" dirty="0">
              <a:latin typeface="Arial" panose="020B0604020202020204" pitchFamily="34" charset="0"/>
              <a:cs typeface="Arial" panose="020B0604020202020204" pitchFamily="34" charset="0"/>
            </a:endParaRPr>
          </a:p>
          <a:p>
            <a:r>
              <a:rPr lang="de-AT" altLang="de-DE" sz="1600" b="0" dirty="0">
                <a:latin typeface="Arial" panose="020B0604020202020204" pitchFamily="34" charset="0"/>
                <a:cs typeface="Arial" panose="020B0604020202020204" pitchFamily="34" charset="0"/>
              </a:rPr>
              <a:t>Vergleicht eure Ergebnisse. Formuliert gemeinsam Merkmale von Staaten in der Peripherie und von Staaten im Zentrum der Weltwirtschaft.</a:t>
            </a:r>
          </a:p>
        </p:txBody>
      </p:sp>
    </p:spTree>
    <p:extLst>
      <p:ext uri="{BB962C8B-B14F-4D97-AF65-F5344CB8AC3E}">
        <p14:creationId xmlns:p14="http://schemas.microsoft.com/office/powerpoint/2010/main" val="31361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91CF7-93B0-1B27-7810-B1943A12D46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CCBB57D-27EB-676F-9197-7005495129A3}"/>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„Zentren und Peripherien in der Weltwirtschaft“ auf den Seiten 46 und 47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8" name="Rectangle 6">
            <a:extLst>
              <a:ext uri="{FF2B5EF4-FFF2-40B4-BE49-F238E27FC236}">
                <a16:creationId xmlns:a16="http://schemas.microsoft.com/office/drawing/2014/main" id="{B2D16C2E-117A-9AD0-36BA-D2F0B40A4E1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4009196592"/>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308</Words>
  <Application>Microsoft Office PowerPoint</Application>
  <PresentationFormat>Bildschirmpräsentation (4:3)</PresentationFormat>
  <Paragraphs>42</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218</cp:revision>
  <dcterms:created xsi:type="dcterms:W3CDTF">2013-10-08T07:58:50Z</dcterms:created>
  <dcterms:modified xsi:type="dcterms:W3CDTF">2026-03-24T13:16:15Z</dcterms:modified>
</cp:coreProperties>
</file>