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76363"/>
            <a:ext cx="8372475"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Österreich nach dem Krieg</a:t>
            </a:r>
          </a:p>
        </p:txBody>
      </p:sp>
      <p:pic>
        <p:nvPicPr>
          <p:cNvPr id="3" name="Grafik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950" y="3306763"/>
            <a:ext cx="334327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 name="Grafik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43263" y="2316163"/>
            <a:ext cx="3048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14688" y="3097213"/>
            <a:ext cx="440055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00563" y="1146175"/>
            <a:ext cx="4229100"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 name="Text Box 10"/>
          <p:cNvSpPr txBox="1">
            <a:spLocks noChangeArrowheads="1"/>
          </p:cNvSpPr>
          <p:nvPr/>
        </p:nvSpPr>
        <p:spPr bwMode="auto">
          <a:xfrm>
            <a:off x="694585" y="4069336"/>
            <a:ext cx="25914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Französische Zone</a:t>
            </a:r>
            <a:endParaRPr lang="de-DE" altLang="de-DE" sz="2400" dirty="0">
              <a:solidFill>
                <a:srgbClr val="333333"/>
              </a:solidFill>
              <a:latin typeface="Calibri" panose="020F0502020204030204" pitchFamily="34" charset="0"/>
            </a:endParaRPr>
          </a:p>
        </p:txBody>
      </p:sp>
      <p:sp>
        <p:nvSpPr>
          <p:cNvPr id="9" name="Text Box 10"/>
          <p:cNvSpPr txBox="1">
            <a:spLocks noChangeArrowheads="1"/>
          </p:cNvSpPr>
          <p:nvPr/>
        </p:nvSpPr>
        <p:spPr bwMode="auto">
          <a:xfrm>
            <a:off x="3820635" y="2736122"/>
            <a:ext cx="24479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sym typeface="Wingdings" panose="05000000000000000000" pitchFamily="2" charset="2"/>
              </a:rPr>
              <a:t>Amerikanische</a:t>
            </a:r>
          </a:p>
          <a:p>
            <a:pPr algn="ctr" eaLnBrk="1" hangingPunct="1"/>
            <a:r>
              <a:rPr lang="de-DE" altLang="de-DE" sz="2400" dirty="0">
                <a:solidFill>
                  <a:srgbClr val="333333"/>
                </a:solidFill>
                <a:latin typeface="Calibri" panose="020F0502020204030204" pitchFamily="34" charset="0"/>
                <a:sym typeface="Wingdings" panose="05000000000000000000" pitchFamily="2" charset="2"/>
              </a:rPr>
              <a:t>Zone</a:t>
            </a:r>
            <a:endParaRPr lang="de-DE" altLang="de-DE" sz="2400" dirty="0">
              <a:solidFill>
                <a:srgbClr val="333333"/>
              </a:solidFill>
              <a:latin typeface="Calibri" panose="020F0502020204030204" pitchFamily="34" charset="0"/>
            </a:endParaRPr>
          </a:p>
        </p:txBody>
      </p:sp>
      <p:sp>
        <p:nvSpPr>
          <p:cNvPr id="10" name="Text Box 10"/>
          <p:cNvSpPr txBox="1">
            <a:spLocks noChangeArrowheads="1"/>
          </p:cNvSpPr>
          <p:nvPr/>
        </p:nvSpPr>
        <p:spPr bwMode="auto">
          <a:xfrm>
            <a:off x="4427538" y="4652963"/>
            <a:ext cx="2449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Britische Zone</a:t>
            </a:r>
            <a:endParaRPr lang="de-DE" altLang="de-DE" sz="2400" dirty="0">
              <a:solidFill>
                <a:srgbClr val="333333"/>
              </a:solidFill>
              <a:latin typeface="Calibri" panose="020F0502020204030204" pitchFamily="34" charset="0"/>
            </a:endParaRPr>
          </a:p>
        </p:txBody>
      </p:sp>
      <p:sp>
        <p:nvSpPr>
          <p:cNvPr id="11" name="Text Box 10"/>
          <p:cNvSpPr txBox="1">
            <a:spLocks noChangeArrowheads="1"/>
          </p:cNvSpPr>
          <p:nvPr/>
        </p:nvSpPr>
        <p:spPr bwMode="auto">
          <a:xfrm>
            <a:off x="5768593" y="2118012"/>
            <a:ext cx="24479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Sowjetische Zone</a:t>
            </a:r>
            <a:endParaRPr lang="de-DE" altLang="de-DE" sz="2400" dirty="0">
              <a:solidFill>
                <a:srgbClr val="333333"/>
              </a:solidFill>
              <a:latin typeface="Calibri" panose="020F0502020204030204" pitchFamily="34" charset="0"/>
            </a:endParaRPr>
          </a:p>
        </p:txBody>
      </p:sp>
      <p:sp>
        <p:nvSpPr>
          <p:cNvPr id="12" name="Text Box 10"/>
          <p:cNvSpPr txBox="1">
            <a:spLocks noChangeArrowheads="1"/>
          </p:cNvSpPr>
          <p:nvPr/>
        </p:nvSpPr>
        <p:spPr bwMode="auto">
          <a:xfrm>
            <a:off x="590550" y="5568147"/>
            <a:ext cx="8353425" cy="95410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Alliierter Rat =</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Kontrolle; Koordination des politischen Wiederaufbaus</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„Österreich nach dem Krieg“ auf den Seiten 58 </a:t>
            </a:r>
            <a:r>
              <a:rPr lang="de-DE" altLang="de-DE" sz="1100" b="0">
                <a:solidFill>
                  <a:schemeClr val="tx1"/>
                </a:solidFill>
                <a:latin typeface="Arial" charset="0"/>
                <a:cs typeface="Arial" charset="0"/>
              </a:rPr>
              <a:t>bis 59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193</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2025-03-29T17:40:16Z</dcterms:modified>
</cp:coreProperties>
</file>