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handoutMasterIdLst>
    <p:handoutMasterId r:id="rId5"/>
  </p:handoutMasterIdLst>
  <p:sldIdLst>
    <p:sldId id="293" r:id="rId2"/>
    <p:sldId id="292" r:id="rId3"/>
  </p:sldIdLst>
  <p:sldSz cx="9144000" cy="6858000" type="screen4x3"/>
  <p:notesSz cx="6858000" cy="91440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6">
          <p15:clr>
            <a:srgbClr val="A4A3A4"/>
          </p15:clr>
        </p15:guide>
        <p15:guide id="2" pos="24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FF9933"/>
    <a:srgbClr val="0A0A0A"/>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56" autoAdjust="0"/>
    <p:restoredTop sz="94545" autoAdjust="0"/>
  </p:normalViewPr>
  <p:slideViewPr>
    <p:cSldViewPr>
      <p:cViewPr varScale="1">
        <p:scale>
          <a:sx n="109" d="100"/>
          <a:sy n="109" d="100"/>
        </p:scale>
        <p:origin x="1662" y="132"/>
      </p:cViewPr>
      <p:guideLst>
        <p:guide orient="horz" pos="2886"/>
        <p:guide pos="249"/>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204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6BC6D553-241A-05F1-51BF-D4F37675C19C}"/>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AE5E7025-256D-EED4-C62F-F88E4A6B7C58}"/>
              </a:ext>
            </a:extLst>
          </p:cNvPr>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3C6F8DC4-878F-4AE4-B7EC-96E9306C87BF}" type="datetimeFigureOut">
              <a:rPr lang="de-AT"/>
              <a:pPr>
                <a:defRPr/>
              </a:pPr>
              <a:t>11.09.2024</a:t>
            </a:fld>
            <a:endParaRPr lang="de-AT"/>
          </a:p>
        </p:txBody>
      </p:sp>
      <p:sp>
        <p:nvSpPr>
          <p:cNvPr id="4" name="Fußzeilenplatzhalter 3">
            <a:extLst>
              <a:ext uri="{FF2B5EF4-FFF2-40B4-BE49-F238E27FC236}">
                <a16:creationId xmlns:a16="http://schemas.microsoft.com/office/drawing/2014/main" id="{CF60EDD6-476D-560F-8EEE-44DFC42A45A4}"/>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5" name="Foliennummernplatzhalter 4">
            <a:extLst>
              <a:ext uri="{FF2B5EF4-FFF2-40B4-BE49-F238E27FC236}">
                <a16:creationId xmlns:a16="http://schemas.microsoft.com/office/drawing/2014/main" id="{D758FC6B-B15E-C00D-BFAA-D3EC6BC01FFD}"/>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89A5C02-8340-44CB-8E1A-8916FE2731ED}"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F65E471A-32AE-228B-7DA3-1B31401B0D6A}"/>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cs typeface="+mn-cs"/>
              </a:defRPr>
            </a:lvl1pPr>
          </a:lstStyle>
          <a:p>
            <a:pPr>
              <a:defRPr/>
            </a:pPr>
            <a:endParaRPr lang="de-AT"/>
          </a:p>
        </p:txBody>
      </p:sp>
      <p:sp>
        <p:nvSpPr>
          <p:cNvPr id="3" name="Datumsplatzhalter 2">
            <a:extLst>
              <a:ext uri="{FF2B5EF4-FFF2-40B4-BE49-F238E27FC236}">
                <a16:creationId xmlns:a16="http://schemas.microsoft.com/office/drawing/2014/main" id="{FE544BFB-FA13-850D-C85B-08775CA5355E}"/>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cs typeface="+mn-cs"/>
              </a:defRPr>
            </a:lvl1pPr>
          </a:lstStyle>
          <a:p>
            <a:pPr>
              <a:defRPr/>
            </a:pPr>
            <a:fld id="{D759D983-BB15-4867-87DC-E1558CA856FB}" type="datetimeFigureOut">
              <a:rPr lang="de-AT"/>
              <a:pPr>
                <a:defRPr/>
              </a:pPr>
              <a:t>11.09.2024</a:t>
            </a:fld>
            <a:endParaRPr lang="de-AT"/>
          </a:p>
        </p:txBody>
      </p:sp>
      <p:sp>
        <p:nvSpPr>
          <p:cNvPr id="4" name="Folienbildplatzhalter 3">
            <a:extLst>
              <a:ext uri="{FF2B5EF4-FFF2-40B4-BE49-F238E27FC236}">
                <a16:creationId xmlns:a16="http://schemas.microsoft.com/office/drawing/2014/main" id="{E7805302-6866-DEA8-2363-6FF77B97B6C0}"/>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a:extLst>
              <a:ext uri="{FF2B5EF4-FFF2-40B4-BE49-F238E27FC236}">
                <a16:creationId xmlns:a16="http://schemas.microsoft.com/office/drawing/2014/main" id="{5A241944-6BC2-A87E-1A32-8E4651FE9D64}"/>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noProof="0"/>
              <a:t>Textmasterformat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a:extLst>
              <a:ext uri="{FF2B5EF4-FFF2-40B4-BE49-F238E27FC236}">
                <a16:creationId xmlns:a16="http://schemas.microsoft.com/office/drawing/2014/main" id="{B7BC062A-94D7-A32E-EFC6-1440483AE83C}"/>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cs typeface="+mn-cs"/>
              </a:defRPr>
            </a:lvl1pPr>
          </a:lstStyle>
          <a:p>
            <a:pPr>
              <a:defRPr/>
            </a:pPr>
            <a:endParaRPr lang="de-AT"/>
          </a:p>
        </p:txBody>
      </p:sp>
      <p:sp>
        <p:nvSpPr>
          <p:cNvPr id="7" name="Foliennummernplatzhalter 6">
            <a:extLst>
              <a:ext uri="{FF2B5EF4-FFF2-40B4-BE49-F238E27FC236}">
                <a16:creationId xmlns:a16="http://schemas.microsoft.com/office/drawing/2014/main" id="{20F0A829-59A6-FE12-F96D-E7489EF0791D}"/>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55C6F21C-1248-4A67-B125-EDDD245A8A3C}" type="slidenum">
              <a:rPr lang="de-AT" altLang="de-DE"/>
              <a:pPr>
                <a:defRPr/>
              </a:pPr>
              <a:t>‹Nr.›</a:t>
            </a:fld>
            <a:endParaRPr lang="de-AT" altLang="de-D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16" name="Textplatzhalter 2"/>
          <p:cNvSpPr>
            <a:spLocks noGrp="1"/>
          </p:cNvSpPr>
          <p:nvPr>
            <p:ph type="body" idx="1"/>
          </p:nvPr>
        </p:nvSpPr>
        <p:spPr>
          <a:xfrm>
            <a:off x="683568" y="1628800"/>
            <a:ext cx="1954560" cy="47406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endParaRPr lang="de-DE" dirty="0"/>
          </a:p>
        </p:txBody>
      </p:sp>
    </p:spTree>
    <p:extLst>
      <p:ext uri="{BB962C8B-B14F-4D97-AF65-F5344CB8AC3E}">
        <p14:creationId xmlns:p14="http://schemas.microsoft.com/office/powerpoint/2010/main" val="1463528986"/>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83C4C687-5FAE-A6ED-57E5-4978E782BBF0}"/>
              </a:ext>
            </a:extLst>
          </p:cNvPr>
          <p:cNvSpPr>
            <a:spLocks noGrp="1"/>
          </p:cNvSpPr>
          <p:nvPr>
            <p:ph type="dt" sz="half" idx="10"/>
          </p:nvPr>
        </p:nvSpPr>
        <p:spPr/>
        <p:txBody>
          <a:bodyPr/>
          <a:lstStyle>
            <a:lvl1pPr>
              <a:defRPr/>
            </a:lvl1pPr>
          </a:lstStyle>
          <a:p>
            <a:pPr>
              <a:defRPr/>
            </a:pPr>
            <a:fld id="{AF174CA1-EAAD-4D4C-AD82-A010627367D7}" type="datetimeFigureOut">
              <a:rPr lang="de-AT"/>
              <a:pPr>
                <a:defRPr/>
              </a:pPr>
              <a:t>11.09.2024</a:t>
            </a:fld>
            <a:endParaRPr lang="de-AT"/>
          </a:p>
        </p:txBody>
      </p:sp>
      <p:sp>
        <p:nvSpPr>
          <p:cNvPr id="5" name="Fußzeilenplatzhalter 4">
            <a:extLst>
              <a:ext uri="{FF2B5EF4-FFF2-40B4-BE49-F238E27FC236}">
                <a16:creationId xmlns:a16="http://schemas.microsoft.com/office/drawing/2014/main" id="{1D70FC2B-DAE2-1C0D-E612-583BC53F2968}"/>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355E80CC-A6F6-44DE-B289-9E6D45ED5C76}"/>
              </a:ext>
            </a:extLst>
          </p:cNvPr>
          <p:cNvSpPr>
            <a:spLocks noGrp="1"/>
          </p:cNvSpPr>
          <p:nvPr>
            <p:ph type="sldNum" sz="quarter" idx="12"/>
          </p:nvPr>
        </p:nvSpPr>
        <p:spPr/>
        <p:txBody>
          <a:bodyPr/>
          <a:lstStyle>
            <a:lvl1pPr>
              <a:defRPr/>
            </a:lvl1pPr>
          </a:lstStyle>
          <a:p>
            <a:pPr>
              <a:defRPr/>
            </a:pPr>
            <a:fld id="{2D2556F5-E934-480B-898D-2F0E549C524E}" type="slidenum">
              <a:rPr lang="de-AT" altLang="de-DE"/>
              <a:pPr>
                <a:defRPr/>
              </a:pPr>
              <a:t>‹Nr.›</a:t>
            </a:fld>
            <a:endParaRPr lang="de-AT" altLang="de-DE"/>
          </a:p>
        </p:txBody>
      </p:sp>
    </p:spTree>
    <p:extLst>
      <p:ext uri="{BB962C8B-B14F-4D97-AF65-F5344CB8AC3E}">
        <p14:creationId xmlns:p14="http://schemas.microsoft.com/office/powerpoint/2010/main" val="1811010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Datumsplatzhalter 3">
            <a:extLst>
              <a:ext uri="{FF2B5EF4-FFF2-40B4-BE49-F238E27FC236}">
                <a16:creationId xmlns:a16="http://schemas.microsoft.com/office/drawing/2014/main" id="{CA32F427-CD73-7987-A3DC-572E8502C16F}"/>
              </a:ext>
            </a:extLst>
          </p:cNvPr>
          <p:cNvSpPr>
            <a:spLocks noGrp="1"/>
          </p:cNvSpPr>
          <p:nvPr>
            <p:ph type="dt" sz="half" idx="10"/>
          </p:nvPr>
        </p:nvSpPr>
        <p:spPr/>
        <p:txBody>
          <a:bodyPr/>
          <a:lstStyle>
            <a:lvl1pPr>
              <a:defRPr/>
            </a:lvl1pPr>
          </a:lstStyle>
          <a:p>
            <a:pPr>
              <a:defRPr/>
            </a:pPr>
            <a:fld id="{0BD6AAB7-7823-4080-9D72-E4783F824AB0}" type="datetimeFigureOut">
              <a:rPr lang="de-AT"/>
              <a:pPr>
                <a:defRPr/>
              </a:pPr>
              <a:t>11.09.2024</a:t>
            </a:fld>
            <a:endParaRPr lang="de-AT"/>
          </a:p>
        </p:txBody>
      </p:sp>
      <p:sp>
        <p:nvSpPr>
          <p:cNvPr id="5" name="Fußzeilenplatzhalter 4">
            <a:extLst>
              <a:ext uri="{FF2B5EF4-FFF2-40B4-BE49-F238E27FC236}">
                <a16:creationId xmlns:a16="http://schemas.microsoft.com/office/drawing/2014/main" id="{5A90D27D-DCAF-B2CD-7C03-36E4A7A7C18A}"/>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A8AEC1C4-7497-42CF-38AE-90D62F0F586B}"/>
              </a:ext>
            </a:extLst>
          </p:cNvPr>
          <p:cNvSpPr>
            <a:spLocks noGrp="1"/>
          </p:cNvSpPr>
          <p:nvPr>
            <p:ph type="sldNum" sz="quarter" idx="12"/>
          </p:nvPr>
        </p:nvSpPr>
        <p:spPr/>
        <p:txBody>
          <a:bodyPr/>
          <a:lstStyle>
            <a:lvl1pPr>
              <a:defRPr/>
            </a:lvl1pPr>
          </a:lstStyle>
          <a:p>
            <a:pPr>
              <a:defRPr/>
            </a:pPr>
            <a:fld id="{59A2C829-52F8-4D04-8BB2-87FA5FE66EAD}" type="slidenum">
              <a:rPr lang="de-AT" altLang="de-DE"/>
              <a:pPr>
                <a:defRPr/>
              </a:pPr>
              <a:t>‹Nr.›</a:t>
            </a:fld>
            <a:endParaRPr lang="de-AT" altLang="de-DE"/>
          </a:p>
        </p:txBody>
      </p:sp>
    </p:spTree>
    <p:extLst>
      <p:ext uri="{BB962C8B-B14F-4D97-AF65-F5344CB8AC3E}">
        <p14:creationId xmlns:p14="http://schemas.microsoft.com/office/powerpoint/2010/main" val="1488087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773832"/>
            <a:ext cx="8229600" cy="1143000"/>
          </a:xfrm>
        </p:spPr>
        <p:txBody>
          <a:bodyPr/>
          <a:lstStyle/>
          <a:p>
            <a:r>
              <a:rPr lang="de-DE" dirty="0"/>
              <a:t>Titelmasterformat durch Klicken bearbeiten</a:t>
            </a:r>
            <a:endParaRPr lang="de-AT" dirty="0"/>
          </a:p>
        </p:txBody>
      </p:sp>
      <p:sp>
        <p:nvSpPr>
          <p:cNvPr id="3" name="Inhaltsplatzhalter 2"/>
          <p:cNvSpPr>
            <a:spLocks noGrp="1"/>
          </p:cNvSpPr>
          <p:nvPr>
            <p:ph idx="1"/>
          </p:nvPr>
        </p:nvSpPr>
        <p:spPr/>
        <p:txBody>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de-AT" dirty="0"/>
          </a:p>
        </p:txBody>
      </p:sp>
      <p:sp>
        <p:nvSpPr>
          <p:cNvPr id="4" name="Datumsplatzhalter 3">
            <a:extLst>
              <a:ext uri="{FF2B5EF4-FFF2-40B4-BE49-F238E27FC236}">
                <a16:creationId xmlns:a16="http://schemas.microsoft.com/office/drawing/2014/main" id="{9F2E18A6-8BF3-61CB-FDD5-C44851A4BE13}"/>
              </a:ext>
            </a:extLst>
          </p:cNvPr>
          <p:cNvSpPr>
            <a:spLocks noGrp="1"/>
          </p:cNvSpPr>
          <p:nvPr>
            <p:ph type="dt" sz="half" idx="10"/>
          </p:nvPr>
        </p:nvSpPr>
        <p:spPr/>
        <p:txBody>
          <a:bodyPr/>
          <a:lstStyle>
            <a:lvl1pPr>
              <a:defRPr/>
            </a:lvl1pPr>
          </a:lstStyle>
          <a:p>
            <a:pPr>
              <a:defRPr/>
            </a:pPr>
            <a:fld id="{15375BDA-964F-4133-91EF-474E28920047}" type="datetimeFigureOut">
              <a:rPr lang="de-AT"/>
              <a:pPr>
                <a:defRPr/>
              </a:pPr>
              <a:t>11.09.2024</a:t>
            </a:fld>
            <a:endParaRPr lang="de-AT"/>
          </a:p>
        </p:txBody>
      </p:sp>
      <p:sp>
        <p:nvSpPr>
          <p:cNvPr id="5" name="Fußzeilenplatzhalter 4">
            <a:extLst>
              <a:ext uri="{FF2B5EF4-FFF2-40B4-BE49-F238E27FC236}">
                <a16:creationId xmlns:a16="http://schemas.microsoft.com/office/drawing/2014/main" id="{9DF8A7B2-04AE-CFBD-2A52-642F284BF0D9}"/>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5C1A0E47-72FE-72FC-926B-26E79DE48241}"/>
              </a:ext>
            </a:extLst>
          </p:cNvPr>
          <p:cNvSpPr>
            <a:spLocks noGrp="1"/>
          </p:cNvSpPr>
          <p:nvPr>
            <p:ph type="sldNum" sz="quarter" idx="12"/>
          </p:nvPr>
        </p:nvSpPr>
        <p:spPr/>
        <p:txBody>
          <a:bodyPr/>
          <a:lstStyle>
            <a:lvl1pPr>
              <a:defRPr/>
            </a:lvl1pPr>
          </a:lstStyle>
          <a:p>
            <a:pPr>
              <a:defRPr/>
            </a:pPr>
            <a:fld id="{9639937C-75A2-42F3-B898-F02287B2B939}" type="slidenum">
              <a:rPr lang="de-AT" altLang="de-DE"/>
              <a:pPr>
                <a:defRPr/>
              </a:pPr>
              <a:t>‹Nr.›</a:t>
            </a:fld>
            <a:endParaRPr lang="de-AT" altLang="de-DE"/>
          </a:p>
        </p:txBody>
      </p:sp>
    </p:spTree>
    <p:extLst>
      <p:ext uri="{BB962C8B-B14F-4D97-AF65-F5344CB8AC3E}">
        <p14:creationId xmlns:p14="http://schemas.microsoft.com/office/powerpoint/2010/main" val="1738312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a:extLst>
              <a:ext uri="{FF2B5EF4-FFF2-40B4-BE49-F238E27FC236}">
                <a16:creationId xmlns:a16="http://schemas.microsoft.com/office/drawing/2014/main" id="{95E69198-2753-27BF-E6E7-C61833D2DDB9}"/>
              </a:ext>
            </a:extLst>
          </p:cNvPr>
          <p:cNvSpPr>
            <a:spLocks noGrp="1"/>
          </p:cNvSpPr>
          <p:nvPr>
            <p:ph type="dt" sz="half" idx="10"/>
          </p:nvPr>
        </p:nvSpPr>
        <p:spPr/>
        <p:txBody>
          <a:bodyPr/>
          <a:lstStyle>
            <a:lvl1pPr>
              <a:defRPr/>
            </a:lvl1pPr>
          </a:lstStyle>
          <a:p>
            <a:pPr>
              <a:defRPr/>
            </a:pPr>
            <a:fld id="{2536484F-467F-4130-8CA6-E303EC496FF8}" type="datetimeFigureOut">
              <a:rPr lang="de-AT"/>
              <a:pPr>
                <a:defRPr/>
              </a:pPr>
              <a:t>11.09.2024</a:t>
            </a:fld>
            <a:endParaRPr lang="de-AT"/>
          </a:p>
        </p:txBody>
      </p:sp>
      <p:sp>
        <p:nvSpPr>
          <p:cNvPr id="5" name="Fußzeilenplatzhalter 4">
            <a:extLst>
              <a:ext uri="{FF2B5EF4-FFF2-40B4-BE49-F238E27FC236}">
                <a16:creationId xmlns:a16="http://schemas.microsoft.com/office/drawing/2014/main" id="{7F29C0AC-FDA6-BCCD-6100-D9937139F425}"/>
              </a:ext>
            </a:extLst>
          </p:cNvPr>
          <p:cNvSpPr>
            <a:spLocks noGrp="1"/>
          </p:cNvSpPr>
          <p:nvPr>
            <p:ph type="ftr" sz="quarter" idx="11"/>
          </p:nvPr>
        </p:nvSpPr>
        <p:spPr/>
        <p:txBody>
          <a:bodyPr/>
          <a:lstStyle>
            <a:lvl1pPr>
              <a:defRPr/>
            </a:lvl1pPr>
          </a:lstStyle>
          <a:p>
            <a:pPr>
              <a:defRPr/>
            </a:pPr>
            <a:endParaRPr lang="de-AT"/>
          </a:p>
        </p:txBody>
      </p:sp>
      <p:sp>
        <p:nvSpPr>
          <p:cNvPr id="6" name="Foliennummernplatzhalter 5">
            <a:extLst>
              <a:ext uri="{FF2B5EF4-FFF2-40B4-BE49-F238E27FC236}">
                <a16:creationId xmlns:a16="http://schemas.microsoft.com/office/drawing/2014/main" id="{E5AA74FF-AE94-C93E-DE74-0C8D5EF6491A}"/>
              </a:ext>
            </a:extLst>
          </p:cNvPr>
          <p:cNvSpPr>
            <a:spLocks noGrp="1"/>
          </p:cNvSpPr>
          <p:nvPr>
            <p:ph type="sldNum" sz="quarter" idx="12"/>
          </p:nvPr>
        </p:nvSpPr>
        <p:spPr/>
        <p:txBody>
          <a:bodyPr/>
          <a:lstStyle>
            <a:lvl1pPr>
              <a:defRPr/>
            </a:lvl1pPr>
          </a:lstStyle>
          <a:p>
            <a:pPr>
              <a:defRPr/>
            </a:pPr>
            <a:fld id="{73C4001A-C4D6-411C-9406-7036667DDD4A}" type="slidenum">
              <a:rPr lang="de-AT" altLang="de-DE"/>
              <a:pPr>
                <a:defRPr/>
              </a:pPr>
              <a:t>‹Nr.›</a:t>
            </a:fld>
            <a:endParaRPr lang="de-AT" altLang="de-DE"/>
          </a:p>
        </p:txBody>
      </p:sp>
    </p:spTree>
    <p:extLst>
      <p:ext uri="{BB962C8B-B14F-4D97-AF65-F5344CB8AC3E}">
        <p14:creationId xmlns:p14="http://schemas.microsoft.com/office/powerpoint/2010/main" val="18634150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t>Titelmasterformat durch Klicken bearbeiten</a:t>
            </a:r>
            <a:endParaRPr lang="de-AT" dirty="0"/>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Datumsplatzhalter 3">
            <a:extLst>
              <a:ext uri="{FF2B5EF4-FFF2-40B4-BE49-F238E27FC236}">
                <a16:creationId xmlns:a16="http://schemas.microsoft.com/office/drawing/2014/main" id="{D3ABB516-6743-4F51-616F-E69EFAB01B5B}"/>
              </a:ext>
            </a:extLst>
          </p:cNvPr>
          <p:cNvSpPr>
            <a:spLocks noGrp="1"/>
          </p:cNvSpPr>
          <p:nvPr>
            <p:ph type="dt" sz="half" idx="10"/>
          </p:nvPr>
        </p:nvSpPr>
        <p:spPr/>
        <p:txBody>
          <a:bodyPr/>
          <a:lstStyle>
            <a:lvl1pPr>
              <a:defRPr/>
            </a:lvl1pPr>
          </a:lstStyle>
          <a:p>
            <a:pPr>
              <a:defRPr/>
            </a:pPr>
            <a:fld id="{8AE3C761-DE4E-4681-8BCE-D6AF3A29F8EE}" type="datetimeFigureOut">
              <a:rPr lang="de-AT"/>
              <a:pPr>
                <a:defRPr/>
              </a:pPr>
              <a:t>11.09.2024</a:t>
            </a:fld>
            <a:endParaRPr lang="de-AT"/>
          </a:p>
        </p:txBody>
      </p:sp>
      <p:sp>
        <p:nvSpPr>
          <p:cNvPr id="6" name="Fußzeilenplatzhalter 4">
            <a:extLst>
              <a:ext uri="{FF2B5EF4-FFF2-40B4-BE49-F238E27FC236}">
                <a16:creationId xmlns:a16="http://schemas.microsoft.com/office/drawing/2014/main" id="{0657C9F4-924A-B181-A4AC-4D30C14F1DA8}"/>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9065CCCC-1370-492C-7FA2-D3245E56F812}"/>
              </a:ext>
            </a:extLst>
          </p:cNvPr>
          <p:cNvSpPr>
            <a:spLocks noGrp="1"/>
          </p:cNvSpPr>
          <p:nvPr>
            <p:ph type="sldNum" sz="quarter" idx="12"/>
          </p:nvPr>
        </p:nvSpPr>
        <p:spPr/>
        <p:txBody>
          <a:bodyPr/>
          <a:lstStyle>
            <a:lvl1pPr>
              <a:defRPr/>
            </a:lvl1pPr>
          </a:lstStyle>
          <a:p>
            <a:pPr>
              <a:defRPr/>
            </a:pPr>
            <a:fld id="{6E167094-7807-45A7-8FB3-8140E8E4E989}" type="slidenum">
              <a:rPr lang="de-AT" altLang="de-DE"/>
              <a:pPr>
                <a:defRPr/>
              </a:pPr>
              <a:t>‹Nr.›</a:t>
            </a:fld>
            <a:endParaRPr lang="de-AT" altLang="de-DE"/>
          </a:p>
        </p:txBody>
      </p:sp>
    </p:spTree>
    <p:extLst>
      <p:ext uri="{BB962C8B-B14F-4D97-AF65-F5344CB8AC3E}">
        <p14:creationId xmlns:p14="http://schemas.microsoft.com/office/powerpoint/2010/main" val="82510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Datumsplatzhalter 3">
            <a:extLst>
              <a:ext uri="{FF2B5EF4-FFF2-40B4-BE49-F238E27FC236}">
                <a16:creationId xmlns:a16="http://schemas.microsoft.com/office/drawing/2014/main" id="{162514C7-218C-F865-99B7-BBDEC593DD23}"/>
              </a:ext>
            </a:extLst>
          </p:cNvPr>
          <p:cNvSpPr>
            <a:spLocks noGrp="1"/>
          </p:cNvSpPr>
          <p:nvPr>
            <p:ph type="dt" sz="half" idx="10"/>
          </p:nvPr>
        </p:nvSpPr>
        <p:spPr/>
        <p:txBody>
          <a:bodyPr/>
          <a:lstStyle>
            <a:lvl1pPr>
              <a:defRPr/>
            </a:lvl1pPr>
          </a:lstStyle>
          <a:p>
            <a:pPr>
              <a:defRPr/>
            </a:pPr>
            <a:fld id="{CB30F16F-3F63-4CA8-8574-31508AA46E3B}" type="datetimeFigureOut">
              <a:rPr lang="de-AT"/>
              <a:pPr>
                <a:defRPr/>
              </a:pPr>
              <a:t>11.09.2024</a:t>
            </a:fld>
            <a:endParaRPr lang="de-AT"/>
          </a:p>
        </p:txBody>
      </p:sp>
      <p:sp>
        <p:nvSpPr>
          <p:cNvPr id="8" name="Fußzeilenplatzhalter 4">
            <a:extLst>
              <a:ext uri="{FF2B5EF4-FFF2-40B4-BE49-F238E27FC236}">
                <a16:creationId xmlns:a16="http://schemas.microsoft.com/office/drawing/2014/main" id="{D0E24199-6A3D-8074-71C9-0D1E69F5B54D}"/>
              </a:ext>
            </a:extLst>
          </p:cNvPr>
          <p:cNvSpPr>
            <a:spLocks noGrp="1"/>
          </p:cNvSpPr>
          <p:nvPr>
            <p:ph type="ftr" sz="quarter" idx="11"/>
          </p:nvPr>
        </p:nvSpPr>
        <p:spPr/>
        <p:txBody>
          <a:bodyPr/>
          <a:lstStyle>
            <a:lvl1pPr>
              <a:defRPr/>
            </a:lvl1pPr>
          </a:lstStyle>
          <a:p>
            <a:pPr>
              <a:defRPr/>
            </a:pPr>
            <a:endParaRPr lang="de-AT"/>
          </a:p>
        </p:txBody>
      </p:sp>
      <p:sp>
        <p:nvSpPr>
          <p:cNvPr id="9" name="Foliennummernplatzhalter 5">
            <a:extLst>
              <a:ext uri="{FF2B5EF4-FFF2-40B4-BE49-F238E27FC236}">
                <a16:creationId xmlns:a16="http://schemas.microsoft.com/office/drawing/2014/main" id="{37500B40-103E-E459-3240-7C0A046F1043}"/>
              </a:ext>
            </a:extLst>
          </p:cNvPr>
          <p:cNvSpPr>
            <a:spLocks noGrp="1"/>
          </p:cNvSpPr>
          <p:nvPr>
            <p:ph type="sldNum" sz="quarter" idx="12"/>
          </p:nvPr>
        </p:nvSpPr>
        <p:spPr/>
        <p:txBody>
          <a:bodyPr/>
          <a:lstStyle>
            <a:lvl1pPr>
              <a:defRPr/>
            </a:lvl1pPr>
          </a:lstStyle>
          <a:p>
            <a:pPr>
              <a:defRPr/>
            </a:pPr>
            <a:fld id="{F6C5BDB3-5DE6-4EB4-8D56-8C94A972D203}" type="slidenum">
              <a:rPr lang="de-AT" altLang="de-DE"/>
              <a:pPr>
                <a:defRPr/>
              </a:pPr>
              <a:t>‹Nr.›</a:t>
            </a:fld>
            <a:endParaRPr lang="de-AT" altLang="de-DE"/>
          </a:p>
        </p:txBody>
      </p:sp>
    </p:spTree>
    <p:extLst>
      <p:ext uri="{BB962C8B-B14F-4D97-AF65-F5344CB8AC3E}">
        <p14:creationId xmlns:p14="http://schemas.microsoft.com/office/powerpoint/2010/main" val="35822023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endParaRPr lang="de-AT"/>
          </a:p>
        </p:txBody>
      </p:sp>
      <p:sp>
        <p:nvSpPr>
          <p:cNvPr id="3" name="Datumsplatzhalter 3">
            <a:extLst>
              <a:ext uri="{FF2B5EF4-FFF2-40B4-BE49-F238E27FC236}">
                <a16:creationId xmlns:a16="http://schemas.microsoft.com/office/drawing/2014/main" id="{10A01E6C-C9C7-039C-34B6-AFCD95E7DD76}"/>
              </a:ext>
            </a:extLst>
          </p:cNvPr>
          <p:cNvSpPr>
            <a:spLocks noGrp="1"/>
          </p:cNvSpPr>
          <p:nvPr>
            <p:ph type="dt" sz="half" idx="10"/>
          </p:nvPr>
        </p:nvSpPr>
        <p:spPr/>
        <p:txBody>
          <a:bodyPr/>
          <a:lstStyle>
            <a:lvl1pPr>
              <a:defRPr/>
            </a:lvl1pPr>
          </a:lstStyle>
          <a:p>
            <a:pPr>
              <a:defRPr/>
            </a:pPr>
            <a:fld id="{7ED79CAA-9E50-48D0-9BE2-42E9EEDCB3EC}" type="datetimeFigureOut">
              <a:rPr lang="de-AT"/>
              <a:pPr>
                <a:defRPr/>
              </a:pPr>
              <a:t>11.09.2024</a:t>
            </a:fld>
            <a:endParaRPr lang="de-AT"/>
          </a:p>
        </p:txBody>
      </p:sp>
      <p:sp>
        <p:nvSpPr>
          <p:cNvPr id="4" name="Fußzeilenplatzhalter 4">
            <a:extLst>
              <a:ext uri="{FF2B5EF4-FFF2-40B4-BE49-F238E27FC236}">
                <a16:creationId xmlns:a16="http://schemas.microsoft.com/office/drawing/2014/main" id="{511AA1D1-F147-45AB-B464-E2189F982739}"/>
              </a:ext>
            </a:extLst>
          </p:cNvPr>
          <p:cNvSpPr>
            <a:spLocks noGrp="1"/>
          </p:cNvSpPr>
          <p:nvPr>
            <p:ph type="ftr" sz="quarter" idx="11"/>
          </p:nvPr>
        </p:nvSpPr>
        <p:spPr/>
        <p:txBody>
          <a:bodyPr/>
          <a:lstStyle>
            <a:lvl1pPr>
              <a:defRPr/>
            </a:lvl1pPr>
          </a:lstStyle>
          <a:p>
            <a:pPr>
              <a:defRPr/>
            </a:pPr>
            <a:endParaRPr lang="de-AT"/>
          </a:p>
        </p:txBody>
      </p:sp>
      <p:sp>
        <p:nvSpPr>
          <p:cNvPr id="5" name="Foliennummernplatzhalter 5">
            <a:extLst>
              <a:ext uri="{FF2B5EF4-FFF2-40B4-BE49-F238E27FC236}">
                <a16:creationId xmlns:a16="http://schemas.microsoft.com/office/drawing/2014/main" id="{DE30965C-B3E8-446E-23BA-9C3EC68B91E4}"/>
              </a:ext>
            </a:extLst>
          </p:cNvPr>
          <p:cNvSpPr>
            <a:spLocks noGrp="1"/>
          </p:cNvSpPr>
          <p:nvPr>
            <p:ph type="sldNum" sz="quarter" idx="12"/>
          </p:nvPr>
        </p:nvSpPr>
        <p:spPr/>
        <p:txBody>
          <a:bodyPr/>
          <a:lstStyle>
            <a:lvl1pPr>
              <a:defRPr/>
            </a:lvl1pPr>
          </a:lstStyle>
          <a:p>
            <a:pPr>
              <a:defRPr/>
            </a:pPr>
            <a:fld id="{031A84AA-E9D0-4F1A-96FF-EDBF4A111958}" type="slidenum">
              <a:rPr lang="de-AT" altLang="de-DE"/>
              <a:pPr>
                <a:defRPr/>
              </a:pPr>
              <a:t>‹Nr.›</a:t>
            </a:fld>
            <a:endParaRPr lang="de-AT" altLang="de-DE"/>
          </a:p>
        </p:txBody>
      </p:sp>
    </p:spTree>
    <p:extLst>
      <p:ext uri="{BB962C8B-B14F-4D97-AF65-F5344CB8AC3E}">
        <p14:creationId xmlns:p14="http://schemas.microsoft.com/office/powerpoint/2010/main" val="797797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a:extLst>
              <a:ext uri="{FF2B5EF4-FFF2-40B4-BE49-F238E27FC236}">
                <a16:creationId xmlns:a16="http://schemas.microsoft.com/office/drawing/2014/main" id="{73FB549F-A858-DC96-3727-BDF52F5C3B5C}"/>
              </a:ext>
            </a:extLst>
          </p:cNvPr>
          <p:cNvSpPr>
            <a:spLocks noGrp="1"/>
          </p:cNvSpPr>
          <p:nvPr>
            <p:ph type="dt" sz="half" idx="10"/>
          </p:nvPr>
        </p:nvSpPr>
        <p:spPr/>
        <p:txBody>
          <a:bodyPr/>
          <a:lstStyle>
            <a:lvl1pPr>
              <a:defRPr/>
            </a:lvl1pPr>
          </a:lstStyle>
          <a:p>
            <a:pPr>
              <a:defRPr/>
            </a:pPr>
            <a:fld id="{C7C2F4C5-6A40-4B48-BD0E-C6186D97B0B1}" type="datetimeFigureOut">
              <a:rPr lang="de-AT"/>
              <a:pPr>
                <a:defRPr/>
              </a:pPr>
              <a:t>11.09.2024</a:t>
            </a:fld>
            <a:endParaRPr lang="de-AT"/>
          </a:p>
        </p:txBody>
      </p:sp>
      <p:sp>
        <p:nvSpPr>
          <p:cNvPr id="3" name="Fußzeilenplatzhalter 4">
            <a:extLst>
              <a:ext uri="{FF2B5EF4-FFF2-40B4-BE49-F238E27FC236}">
                <a16:creationId xmlns:a16="http://schemas.microsoft.com/office/drawing/2014/main" id="{5F4EC0DD-59FA-857F-D000-51C9F248FA8A}"/>
              </a:ext>
            </a:extLst>
          </p:cNvPr>
          <p:cNvSpPr>
            <a:spLocks noGrp="1"/>
          </p:cNvSpPr>
          <p:nvPr>
            <p:ph type="ftr" sz="quarter" idx="11"/>
          </p:nvPr>
        </p:nvSpPr>
        <p:spPr/>
        <p:txBody>
          <a:bodyPr/>
          <a:lstStyle>
            <a:lvl1pPr>
              <a:defRPr/>
            </a:lvl1pPr>
          </a:lstStyle>
          <a:p>
            <a:pPr>
              <a:defRPr/>
            </a:pPr>
            <a:endParaRPr lang="de-AT"/>
          </a:p>
        </p:txBody>
      </p:sp>
      <p:sp>
        <p:nvSpPr>
          <p:cNvPr id="4" name="Foliennummernplatzhalter 5">
            <a:extLst>
              <a:ext uri="{FF2B5EF4-FFF2-40B4-BE49-F238E27FC236}">
                <a16:creationId xmlns:a16="http://schemas.microsoft.com/office/drawing/2014/main" id="{CFD77D22-42E6-3F14-7A5B-90D94673BD70}"/>
              </a:ext>
            </a:extLst>
          </p:cNvPr>
          <p:cNvSpPr>
            <a:spLocks noGrp="1"/>
          </p:cNvSpPr>
          <p:nvPr>
            <p:ph type="sldNum" sz="quarter" idx="12"/>
          </p:nvPr>
        </p:nvSpPr>
        <p:spPr/>
        <p:txBody>
          <a:bodyPr/>
          <a:lstStyle>
            <a:lvl1pPr>
              <a:defRPr/>
            </a:lvl1pPr>
          </a:lstStyle>
          <a:p>
            <a:pPr>
              <a:defRPr/>
            </a:pPr>
            <a:fld id="{8DBFE970-5DE7-4EEB-B2DF-2DD951B873C3}" type="slidenum">
              <a:rPr lang="de-AT" altLang="de-DE"/>
              <a:pPr>
                <a:defRPr/>
              </a:pPr>
              <a:t>‹Nr.›</a:t>
            </a:fld>
            <a:endParaRPr lang="de-AT" altLang="de-DE"/>
          </a:p>
        </p:txBody>
      </p:sp>
    </p:spTree>
    <p:extLst>
      <p:ext uri="{BB962C8B-B14F-4D97-AF65-F5344CB8AC3E}">
        <p14:creationId xmlns:p14="http://schemas.microsoft.com/office/powerpoint/2010/main" val="1275986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F0CCB02F-C5F5-B782-2B26-7CB6655A2573}"/>
              </a:ext>
            </a:extLst>
          </p:cNvPr>
          <p:cNvSpPr>
            <a:spLocks noGrp="1"/>
          </p:cNvSpPr>
          <p:nvPr>
            <p:ph type="dt" sz="half" idx="10"/>
          </p:nvPr>
        </p:nvSpPr>
        <p:spPr/>
        <p:txBody>
          <a:bodyPr/>
          <a:lstStyle>
            <a:lvl1pPr>
              <a:defRPr/>
            </a:lvl1pPr>
          </a:lstStyle>
          <a:p>
            <a:pPr>
              <a:defRPr/>
            </a:pPr>
            <a:fld id="{5777E28E-CD2E-4CB5-B003-19108AE1F8A4}" type="datetimeFigureOut">
              <a:rPr lang="de-AT"/>
              <a:pPr>
                <a:defRPr/>
              </a:pPr>
              <a:t>11.09.2024</a:t>
            </a:fld>
            <a:endParaRPr lang="de-AT"/>
          </a:p>
        </p:txBody>
      </p:sp>
      <p:sp>
        <p:nvSpPr>
          <p:cNvPr id="6" name="Fußzeilenplatzhalter 4">
            <a:extLst>
              <a:ext uri="{FF2B5EF4-FFF2-40B4-BE49-F238E27FC236}">
                <a16:creationId xmlns:a16="http://schemas.microsoft.com/office/drawing/2014/main" id="{862D5526-AEF8-DE8E-4096-118AAC5279FC}"/>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6D7FE3A6-C4E5-8105-3625-87F5163F5820}"/>
              </a:ext>
            </a:extLst>
          </p:cNvPr>
          <p:cNvSpPr>
            <a:spLocks noGrp="1"/>
          </p:cNvSpPr>
          <p:nvPr>
            <p:ph type="sldNum" sz="quarter" idx="12"/>
          </p:nvPr>
        </p:nvSpPr>
        <p:spPr/>
        <p:txBody>
          <a:bodyPr/>
          <a:lstStyle>
            <a:lvl1pPr>
              <a:defRPr/>
            </a:lvl1pPr>
          </a:lstStyle>
          <a:p>
            <a:pPr>
              <a:defRPr/>
            </a:pPr>
            <a:fld id="{E8FDCA36-4B6F-4B86-AC5F-ED18CA1BD772}" type="slidenum">
              <a:rPr lang="de-AT" altLang="de-DE"/>
              <a:pPr>
                <a:defRPr/>
              </a:pPr>
              <a:t>‹Nr.›</a:t>
            </a:fld>
            <a:endParaRPr lang="de-AT" altLang="de-DE"/>
          </a:p>
        </p:txBody>
      </p:sp>
    </p:spTree>
    <p:extLst>
      <p:ext uri="{BB962C8B-B14F-4D97-AF65-F5344CB8AC3E}">
        <p14:creationId xmlns:p14="http://schemas.microsoft.com/office/powerpoint/2010/main" val="2548040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3">
            <a:extLst>
              <a:ext uri="{FF2B5EF4-FFF2-40B4-BE49-F238E27FC236}">
                <a16:creationId xmlns:a16="http://schemas.microsoft.com/office/drawing/2014/main" id="{6A0993A3-F996-3113-F9A7-349EAD6A8FD4}"/>
              </a:ext>
            </a:extLst>
          </p:cNvPr>
          <p:cNvSpPr>
            <a:spLocks noGrp="1"/>
          </p:cNvSpPr>
          <p:nvPr>
            <p:ph type="dt" sz="half" idx="10"/>
          </p:nvPr>
        </p:nvSpPr>
        <p:spPr/>
        <p:txBody>
          <a:bodyPr/>
          <a:lstStyle>
            <a:lvl1pPr>
              <a:defRPr/>
            </a:lvl1pPr>
          </a:lstStyle>
          <a:p>
            <a:pPr>
              <a:defRPr/>
            </a:pPr>
            <a:fld id="{098BF55A-AF7C-4537-8E02-05FBE91EC57E}" type="datetimeFigureOut">
              <a:rPr lang="de-AT"/>
              <a:pPr>
                <a:defRPr/>
              </a:pPr>
              <a:t>11.09.2024</a:t>
            </a:fld>
            <a:endParaRPr lang="de-AT"/>
          </a:p>
        </p:txBody>
      </p:sp>
      <p:sp>
        <p:nvSpPr>
          <p:cNvPr id="6" name="Fußzeilenplatzhalter 4">
            <a:extLst>
              <a:ext uri="{FF2B5EF4-FFF2-40B4-BE49-F238E27FC236}">
                <a16:creationId xmlns:a16="http://schemas.microsoft.com/office/drawing/2014/main" id="{1BE0A986-0977-9F07-7FFA-89B11D267F30}"/>
              </a:ext>
            </a:extLst>
          </p:cNvPr>
          <p:cNvSpPr>
            <a:spLocks noGrp="1"/>
          </p:cNvSpPr>
          <p:nvPr>
            <p:ph type="ftr" sz="quarter" idx="11"/>
          </p:nvPr>
        </p:nvSpPr>
        <p:spPr/>
        <p:txBody>
          <a:bodyPr/>
          <a:lstStyle>
            <a:lvl1pPr>
              <a:defRPr/>
            </a:lvl1pPr>
          </a:lstStyle>
          <a:p>
            <a:pPr>
              <a:defRPr/>
            </a:pPr>
            <a:endParaRPr lang="de-AT"/>
          </a:p>
        </p:txBody>
      </p:sp>
      <p:sp>
        <p:nvSpPr>
          <p:cNvPr id="7" name="Foliennummernplatzhalter 5">
            <a:extLst>
              <a:ext uri="{FF2B5EF4-FFF2-40B4-BE49-F238E27FC236}">
                <a16:creationId xmlns:a16="http://schemas.microsoft.com/office/drawing/2014/main" id="{8DC68BAC-413E-BAAD-0AB0-92404CEEE12C}"/>
              </a:ext>
            </a:extLst>
          </p:cNvPr>
          <p:cNvSpPr>
            <a:spLocks noGrp="1"/>
          </p:cNvSpPr>
          <p:nvPr>
            <p:ph type="sldNum" sz="quarter" idx="12"/>
          </p:nvPr>
        </p:nvSpPr>
        <p:spPr/>
        <p:txBody>
          <a:bodyPr/>
          <a:lstStyle>
            <a:lvl1pPr>
              <a:defRPr/>
            </a:lvl1pPr>
          </a:lstStyle>
          <a:p>
            <a:pPr>
              <a:defRPr/>
            </a:pPr>
            <a:fld id="{F0B9CAAD-3DBF-450C-8FDE-0E724DCAFC1E}" type="slidenum">
              <a:rPr lang="de-AT" altLang="de-DE"/>
              <a:pPr>
                <a:defRPr/>
              </a:pPr>
              <a:t>‹Nr.›</a:t>
            </a:fld>
            <a:endParaRPr lang="de-AT" altLang="de-DE"/>
          </a:p>
        </p:txBody>
      </p:sp>
    </p:spTree>
    <p:extLst>
      <p:ext uri="{BB962C8B-B14F-4D97-AF65-F5344CB8AC3E}">
        <p14:creationId xmlns:p14="http://schemas.microsoft.com/office/powerpoint/2010/main" val="20347701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12">
            <a:extLst>
              <a:ext uri="{FF2B5EF4-FFF2-40B4-BE49-F238E27FC236}">
                <a16:creationId xmlns:a16="http://schemas.microsoft.com/office/drawing/2014/main" id="{3B716CB9-18C1-EBBB-0C7F-96007CF4B877}"/>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5875" y="0"/>
            <a:ext cx="9159875" cy="620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Titelplatzhalter 1">
            <a:extLst>
              <a:ext uri="{FF2B5EF4-FFF2-40B4-BE49-F238E27FC236}">
                <a16:creationId xmlns:a16="http://schemas.microsoft.com/office/drawing/2014/main" id="{135D083B-E4BC-2A66-07D4-CF9E1D9517ED}"/>
              </a:ext>
            </a:extLst>
          </p:cNvPr>
          <p:cNvSpPr>
            <a:spLocks noGrp="1"/>
          </p:cNvSpPr>
          <p:nvPr>
            <p:ph type="title"/>
          </p:nvPr>
        </p:nvSpPr>
        <p:spPr bwMode="auto">
          <a:xfrm>
            <a:off x="306388" y="893763"/>
            <a:ext cx="8229600" cy="677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spAutoFit/>
          </a:bodyPr>
          <a:lstStyle/>
          <a:p>
            <a:pPr lvl="0"/>
            <a:endParaRPr lang="de-AT" altLang="de-DE"/>
          </a:p>
        </p:txBody>
      </p:sp>
      <p:sp>
        <p:nvSpPr>
          <p:cNvPr id="1028" name="Textplatzhalter 2">
            <a:extLst>
              <a:ext uri="{FF2B5EF4-FFF2-40B4-BE49-F238E27FC236}">
                <a16:creationId xmlns:a16="http://schemas.microsoft.com/office/drawing/2014/main" id="{5EF51B0D-B1E3-C865-A09B-CB42345AC31E}"/>
              </a:ext>
            </a:extLst>
          </p:cNvPr>
          <p:cNvSpPr>
            <a:spLocks noGrp="1"/>
          </p:cNvSpPr>
          <p:nvPr>
            <p:ph type="body" idx="1"/>
          </p:nvPr>
        </p:nvSpPr>
        <p:spPr bwMode="auto">
          <a:xfrm>
            <a:off x="323850" y="2060575"/>
            <a:ext cx="8229600" cy="408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de-AT" altLang="de-DE"/>
          </a:p>
        </p:txBody>
      </p:sp>
      <p:sp>
        <p:nvSpPr>
          <p:cNvPr id="4" name="Datumsplatzhalter 3">
            <a:extLst>
              <a:ext uri="{FF2B5EF4-FFF2-40B4-BE49-F238E27FC236}">
                <a16:creationId xmlns:a16="http://schemas.microsoft.com/office/drawing/2014/main" id="{34BCD8CA-4D77-E02E-3132-2A78B50D820B}"/>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cs typeface="+mn-cs"/>
              </a:defRPr>
            </a:lvl1pPr>
          </a:lstStyle>
          <a:p>
            <a:pPr>
              <a:defRPr/>
            </a:pPr>
            <a:fld id="{89DCA147-B1DA-4ADE-8374-42EECA90A03F}" type="datetimeFigureOut">
              <a:rPr lang="de-AT"/>
              <a:pPr>
                <a:defRPr/>
              </a:pPr>
              <a:t>11.09.2024</a:t>
            </a:fld>
            <a:endParaRPr lang="de-AT"/>
          </a:p>
        </p:txBody>
      </p:sp>
      <p:sp>
        <p:nvSpPr>
          <p:cNvPr id="5" name="Fußzeilenplatzhalter 4">
            <a:extLst>
              <a:ext uri="{FF2B5EF4-FFF2-40B4-BE49-F238E27FC236}">
                <a16:creationId xmlns:a16="http://schemas.microsoft.com/office/drawing/2014/main" id="{55C20B82-00FB-1815-EE52-E5A0C04430D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cs typeface="+mn-cs"/>
              </a:defRPr>
            </a:lvl1pPr>
          </a:lstStyle>
          <a:p>
            <a:pPr>
              <a:defRPr/>
            </a:pPr>
            <a:endParaRPr lang="de-AT"/>
          </a:p>
        </p:txBody>
      </p:sp>
      <p:sp>
        <p:nvSpPr>
          <p:cNvPr id="6" name="Foliennummernplatzhalter 5">
            <a:extLst>
              <a:ext uri="{FF2B5EF4-FFF2-40B4-BE49-F238E27FC236}">
                <a16:creationId xmlns:a16="http://schemas.microsoft.com/office/drawing/2014/main" id="{7684E4C3-DB17-40A4-A8C8-2FA569253078}"/>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smtClean="0">
                <a:solidFill>
                  <a:srgbClr val="898989"/>
                </a:solidFill>
              </a:defRPr>
            </a:lvl1pPr>
          </a:lstStyle>
          <a:p>
            <a:pPr>
              <a:defRPr/>
            </a:pPr>
            <a:fld id="{364ADE74-196D-4AE1-B1E1-3C415DE08EAC}" type="slidenum">
              <a:rPr lang="de-AT" altLang="de-DE"/>
              <a:pPr>
                <a:defRPr/>
              </a:pPr>
              <a:t>‹Nr.›</a:t>
            </a:fld>
            <a:endParaRPr lang="de-AT" altLang="de-DE"/>
          </a:p>
        </p:txBody>
      </p:sp>
      <p:pic>
        <p:nvPicPr>
          <p:cNvPr id="1032" name="Picture 19">
            <a:extLst>
              <a:ext uri="{FF2B5EF4-FFF2-40B4-BE49-F238E27FC236}">
                <a16:creationId xmlns:a16="http://schemas.microsoft.com/office/drawing/2014/main" id="{3888C1C6-1CD1-7C3E-F6FD-186684CCFE1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8212138" y="0"/>
            <a:ext cx="608012"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9">
            <a:extLst>
              <a:ext uri="{FF2B5EF4-FFF2-40B4-BE49-F238E27FC236}">
                <a16:creationId xmlns:a16="http://schemas.microsoft.com/office/drawing/2014/main" id="{5F5A76E6-07BC-8B01-4371-286CE32849C5}"/>
              </a:ext>
            </a:extLst>
          </p:cNvPr>
          <p:cNvPicPr preferRelativeResize="0">
            <a:picLocks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5875" y="566738"/>
            <a:ext cx="9159875" cy="46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9">
            <a:extLst>
              <a:ext uri="{FF2B5EF4-FFF2-40B4-BE49-F238E27FC236}">
                <a16:creationId xmlns:a16="http://schemas.microsoft.com/office/drawing/2014/main" id="{E6E5B828-7B6E-344B-2EC6-C783283766D4}"/>
              </a:ext>
            </a:extLst>
          </p:cNvPr>
          <p:cNvPicPr preferRelativeResize="0">
            <a:picLocks noChangeArrowheads="1"/>
          </p:cNvPicPr>
          <p:nvPr/>
        </p:nvPicPr>
        <p:blipFill>
          <a:blip r:embed="rId15"/>
          <a:stretch>
            <a:fillRect/>
          </a:stretch>
        </p:blipFill>
        <p:spPr bwMode="auto">
          <a:xfrm>
            <a:off x="0" y="6602413"/>
            <a:ext cx="9144000" cy="255587"/>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6200000" scaled="1"/>
            <a:tileRect/>
          </a:gradFill>
          <a:ln>
            <a:noFill/>
          </a:ln>
        </p:spPr>
      </p:pic>
      <p:sp>
        <p:nvSpPr>
          <p:cNvPr id="1035" name="Rechteck 21">
            <a:extLst>
              <a:ext uri="{FF2B5EF4-FFF2-40B4-BE49-F238E27FC236}">
                <a16:creationId xmlns:a16="http://schemas.microsoft.com/office/drawing/2014/main" id="{27F08357-572E-E55B-6406-40AA007C4DA1}"/>
              </a:ext>
            </a:extLst>
          </p:cNvPr>
          <p:cNvSpPr>
            <a:spLocks noChangeArrowheads="1"/>
          </p:cNvSpPr>
          <p:nvPr/>
        </p:nvSpPr>
        <p:spPr bwMode="auto">
          <a:xfrm>
            <a:off x="-15875" y="6516688"/>
            <a:ext cx="9144000" cy="368300"/>
          </a:xfrm>
          <a:prstGeom prst="rect">
            <a:avLst/>
          </a:prstGeom>
          <a:noFill/>
          <a:ln>
            <a:noFill/>
          </a:ln>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pPr algn="ctr" eaLnBrk="1" hangingPunct="1">
              <a:defRPr/>
            </a:pPr>
            <a:r>
              <a:rPr lang="de-DE" altLang="de-DE" dirty="0">
                <a:solidFill>
                  <a:srgbClr val="333333"/>
                </a:solidFill>
                <a:cs typeface="Arial" charset="0"/>
              </a:rPr>
              <a:t> </a:t>
            </a:r>
            <a:r>
              <a:rPr lang="de-DE" altLang="de-DE" sz="1000" dirty="0">
                <a:solidFill>
                  <a:srgbClr val="333333"/>
                </a:solidFill>
                <a:latin typeface="Syntax LT Std" pitchFamily="34" charset="0"/>
                <a:cs typeface="Arial" charset="0"/>
              </a:rPr>
              <a:t>© Österreichischer Bundesverlag Schulbuch GmbH &amp; Co. KG, Wien 2025</a:t>
            </a:r>
          </a:p>
        </p:txBody>
      </p:sp>
      <p:pic>
        <p:nvPicPr>
          <p:cNvPr id="1036" name="Picture 13" descr="I:\500-vs_hs\Aushilfen\___Carina\Unterwegs\uw1_schriftzug_weiss.gif">
            <a:extLst>
              <a:ext uri="{FF2B5EF4-FFF2-40B4-BE49-F238E27FC236}">
                <a16:creationId xmlns:a16="http://schemas.microsoft.com/office/drawing/2014/main" id="{5EE6DDB2-E4CE-B60D-3AA3-2247094800BD}"/>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r="17387"/>
          <a:stretch>
            <a:fillRect/>
          </a:stretch>
        </p:blipFill>
        <p:spPr bwMode="auto">
          <a:xfrm>
            <a:off x="250825" y="77788"/>
            <a:ext cx="1606550" cy="48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feld 1">
            <a:extLst>
              <a:ext uri="{FF2B5EF4-FFF2-40B4-BE49-F238E27FC236}">
                <a16:creationId xmlns:a16="http://schemas.microsoft.com/office/drawing/2014/main" id="{CD21AEC1-55AB-9DBB-4D03-008BFE4CAFD8}"/>
              </a:ext>
            </a:extLst>
          </p:cNvPr>
          <p:cNvSpPr txBox="1">
            <a:spLocks noChangeArrowheads="1"/>
          </p:cNvSpPr>
          <p:nvPr userDrawn="1"/>
        </p:nvSpPr>
        <p:spPr bwMode="auto">
          <a:xfrm>
            <a:off x="1835150" y="-128588"/>
            <a:ext cx="496888" cy="830263"/>
          </a:xfrm>
          <a:prstGeom prst="rect">
            <a:avLst/>
          </a:prstGeom>
          <a:noFill/>
          <a:ln>
            <a:noFill/>
          </a:ln>
        </p:spPr>
        <p:txBody>
          <a:bodyPr wrap="none">
            <a:spAutoFit/>
          </a:bodyPr>
          <a:lstStyle>
            <a:lvl1pPr eaLnBrk="0" hangingPunct="0">
              <a:defRPr>
                <a:solidFill>
                  <a:schemeClr val="tx1"/>
                </a:solidFill>
                <a:latin typeface="Calibri" pitchFamily="34" charset="0"/>
                <a:cs typeface="Arial" charset="0"/>
              </a:defRPr>
            </a:lvl1pPr>
            <a:lvl2pPr marL="742950" indent="-285750" eaLnBrk="0" hangingPunct="0">
              <a:defRPr>
                <a:solidFill>
                  <a:schemeClr val="tx1"/>
                </a:solidFill>
                <a:latin typeface="Calibri" pitchFamily="34" charset="0"/>
                <a:cs typeface="Arial" charset="0"/>
              </a:defRPr>
            </a:lvl2pPr>
            <a:lvl3pPr marL="1143000" indent="-228600" eaLnBrk="0" hangingPunct="0">
              <a:defRPr>
                <a:solidFill>
                  <a:schemeClr val="tx1"/>
                </a:solidFill>
                <a:latin typeface="Calibri" pitchFamily="34" charset="0"/>
                <a:cs typeface="Arial" charset="0"/>
              </a:defRPr>
            </a:lvl3pPr>
            <a:lvl4pPr marL="1600200" indent="-228600" eaLnBrk="0" hangingPunct="0">
              <a:defRPr>
                <a:solidFill>
                  <a:schemeClr val="tx1"/>
                </a:solidFill>
                <a:latin typeface="Calibri" pitchFamily="34" charset="0"/>
                <a:cs typeface="Arial" charset="0"/>
              </a:defRPr>
            </a:lvl4pPr>
            <a:lvl5pPr marL="2057400" indent="-228600" eaLnBrk="0" hangingPunct="0">
              <a:defRPr>
                <a:solidFill>
                  <a:schemeClr val="tx1"/>
                </a:solidFill>
                <a:latin typeface="Calibri" pitchFamily="34" charset="0"/>
                <a:cs typeface="Arial" charset="0"/>
              </a:defRPr>
            </a:lvl5pPr>
            <a:lvl6pPr marL="2514600" indent="-228600" eaLnBrk="0" fontAlgn="base" hangingPunct="0">
              <a:spcBef>
                <a:spcPct val="0"/>
              </a:spcBef>
              <a:spcAft>
                <a:spcPct val="0"/>
              </a:spcAft>
              <a:defRPr>
                <a:solidFill>
                  <a:schemeClr val="tx1"/>
                </a:solidFill>
                <a:latin typeface="Calibri" pitchFamily="34" charset="0"/>
                <a:cs typeface="Arial" charset="0"/>
              </a:defRPr>
            </a:lvl6pPr>
            <a:lvl7pPr marL="2971800" indent="-228600" eaLnBrk="0" fontAlgn="base" hangingPunct="0">
              <a:spcBef>
                <a:spcPct val="0"/>
              </a:spcBef>
              <a:spcAft>
                <a:spcPct val="0"/>
              </a:spcAft>
              <a:defRPr>
                <a:solidFill>
                  <a:schemeClr val="tx1"/>
                </a:solidFill>
                <a:latin typeface="Calibri" pitchFamily="34" charset="0"/>
                <a:cs typeface="Arial" charset="0"/>
              </a:defRPr>
            </a:lvl7pPr>
            <a:lvl8pPr marL="3429000" indent="-228600" eaLnBrk="0" fontAlgn="base" hangingPunct="0">
              <a:spcBef>
                <a:spcPct val="0"/>
              </a:spcBef>
              <a:spcAft>
                <a:spcPct val="0"/>
              </a:spcAft>
              <a:defRPr>
                <a:solidFill>
                  <a:schemeClr val="tx1"/>
                </a:solidFill>
                <a:latin typeface="Calibri" pitchFamily="34" charset="0"/>
                <a:cs typeface="Arial" charset="0"/>
              </a:defRPr>
            </a:lvl8pPr>
            <a:lvl9pPr marL="3886200" indent="-228600" eaLnBrk="0" fontAlgn="base" hangingPunct="0">
              <a:spcBef>
                <a:spcPct val="0"/>
              </a:spcBef>
              <a:spcAft>
                <a:spcPct val="0"/>
              </a:spcAft>
              <a:defRPr>
                <a:solidFill>
                  <a:schemeClr val="tx1"/>
                </a:solidFill>
                <a:latin typeface="Calibri" pitchFamily="34" charset="0"/>
                <a:cs typeface="Arial" charset="0"/>
              </a:defRPr>
            </a:lvl9pPr>
          </a:lstStyle>
          <a:p>
            <a:pPr eaLnBrk="1" hangingPunct="1">
              <a:defRPr/>
            </a:pPr>
            <a:r>
              <a:rPr lang="de-AT" altLang="de-DE" sz="4800" b="1" dirty="0">
                <a:solidFill>
                  <a:schemeClr val="bg1"/>
                </a:solidFill>
                <a:latin typeface="+mj-lt"/>
              </a:rPr>
              <a:t>3</a:t>
            </a:r>
          </a:p>
        </p:txBody>
      </p:sp>
    </p:spTree>
  </p:cSld>
  <p:clrMap bg1="lt1" tx1="dk1" bg2="lt2" tx2="dk2" accent1="accent1" accent2="accent2" accent3="accent3" accent4="accent4" accent5="accent5" accent6="accent6" hlink="hlink" folHlink="folHlink"/>
  <p:sldLayoutIdLst>
    <p:sldLayoutId id="2147484043" r:id="rId1"/>
    <p:sldLayoutId id="2147484033" r:id="rId2"/>
    <p:sldLayoutId id="2147484034" r:id="rId3"/>
    <p:sldLayoutId id="2147484035" r:id="rId4"/>
    <p:sldLayoutId id="2147484036" r:id="rId5"/>
    <p:sldLayoutId id="2147484037" r:id="rId6"/>
    <p:sldLayoutId id="2147484038" r:id="rId7"/>
    <p:sldLayoutId id="2147484039" r:id="rId8"/>
    <p:sldLayoutId id="2147484040" r:id="rId9"/>
    <p:sldLayoutId id="2147484041" r:id="rId10"/>
    <p:sldLayoutId id="2147484042" r:id="rId11"/>
  </p:sldLayoutIdLst>
  <p:txStyles>
    <p:titleStyle>
      <a:lvl1pPr algn="ctr" rtl="0" eaLnBrk="0" fontAlgn="base" hangingPunct="0">
        <a:spcBef>
          <a:spcPct val="0"/>
        </a:spcBef>
        <a:spcAft>
          <a:spcPct val="0"/>
        </a:spcAft>
        <a:defRPr sz="3800" b="1" kern="1200">
          <a:solidFill>
            <a:srgbClr val="333333"/>
          </a:solidFill>
          <a:latin typeface="Syntax LT Std" pitchFamily="34" charset="0"/>
          <a:ea typeface="+mj-ea"/>
          <a:cs typeface="+mj-cs"/>
        </a:defRPr>
      </a:lvl1pPr>
      <a:lvl2pPr algn="ctr" rtl="0" eaLnBrk="0" fontAlgn="base" hangingPunct="0">
        <a:spcBef>
          <a:spcPct val="0"/>
        </a:spcBef>
        <a:spcAft>
          <a:spcPct val="0"/>
        </a:spcAft>
        <a:defRPr sz="3800" b="1">
          <a:solidFill>
            <a:srgbClr val="333333"/>
          </a:solidFill>
          <a:latin typeface="Syntax LT Std" pitchFamily="34" charset="0"/>
        </a:defRPr>
      </a:lvl2pPr>
      <a:lvl3pPr algn="ctr" rtl="0" eaLnBrk="0" fontAlgn="base" hangingPunct="0">
        <a:spcBef>
          <a:spcPct val="0"/>
        </a:spcBef>
        <a:spcAft>
          <a:spcPct val="0"/>
        </a:spcAft>
        <a:defRPr sz="3800" b="1">
          <a:solidFill>
            <a:srgbClr val="333333"/>
          </a:solidFill>
          <a:latin typeface="Syntax LT Std" pitchFamily="34" charset="0"/>
        </a:defRPr>
      </a:lvl3pPr>
      <a:lvl4pPr algn="ctr" rtl="0" eaLnBrk="0" fontAlgn="base" hangingPunct="0">
        <a:spcBef>
          <a:spcPct val="0"/>
        </a:spcBef>
        <a:spcAft>
          <a:spcPct val="0"/>
        </a:spcAft>
        <a:defRPr sz="3800" b="1">
          <a:solidFill>
            <a:srgbClr val="333333"/>
          </a:solidFill>
          <a:latin typeface="Syntax LT Std" pitchFamily="34" charset="0"/>
        </a:defRPr>
      </a:lvl4pPr>
      <a:lvl5pPr algn="ctr" rtl="0" eaLnBrk="0" fontAlgn="base" hangingPunct="0">
        <a:spcBef>
          <a:spcPct val="0"/>
        </a:spcBef>
        <a:spcAft>
          <a:spcPct val="0"/>
        </a:spcAft>
        <a:defRPr sz="3800" b="1">
          <a:solidFill>
            <a:srgbClr val="333333"/>
          </a:solidFill>
          <a:latin typeface="Syntax LT Std" pitchFamily="34" charset="0"/>
        </a:defRPr>
      </a:lvl5pPr>
      <a:lvl6pPr marL="457200" algn="ctr" rtl="0" fontAlgn="base">
        <a:spcBef>
          <a:spcPct val="0"/>
        </a:spcBef>
        <a:spcAft>
          <a:spcPct val="0"/>
        </a:spcAft>
        <a:defRPr sz="3800" b="1">
          <a:solidFill>
            <a:srgbClr val="333333"/>
          </a:solidFill>
          <a:latin typeface="Syntax LT Std" pitchFamily="34" charset="0"/>
        </a:defRPr>
      </a:lvl6pPr>
      <a:lvl7pPr marL="914400" algn="ctr" rtl="0" fontAlgn="base">
        <a:spcBef>
          <a:spcPct val="0"/>
        </a:spcBef>
        <a:spcAft>
          <a:spcPct val="0"/>
        </a:spcAft>
        <a:defRPr sz="3800" b="1">
          <a:solidFill>
            <a:srgbClr val="333333"/>
          </a:solidFill>
          <a:latin typeface="Syntax LT Std" pitchFamily="34" charset="0"/>
        </a:defRPr>
      </a:lvl7pPr>
      <a:lvl8pPr marL="1371600" algn="ctr" rtl="0" fontAlgn="base">
        <a:spcBef>
          <a:spcPct val="0"/>
        </a:spcBef>
        <a:spcAft>
          <a:spcPct val="0"/>
        </a:spcAft>
        <a:defRPr sz="3800" b="1">
          <a:solidFill>
            <a:srgbClr val="333333"/>
          </a:solidFill>
          <a:latin typeface="Syntax LT Std" pitchFamily="34" charset="0"/>
        </a:defRPr>
      </a:lvl8pPr>
      <a:lvl9pPr marL="1828800" algn="ctr" rtl="0" fontAlgn="base">
        <a:spcBef>
          <a:spcPct val="0"/>
        </a:spcBef>
        <a:spcAft>
          <a:spcPct val="0"/>
        </a:spcAft>
        <a:defRPr sz="3800" b="1">
          <a:solidFill>
            <a:srgbClr val="333333"/>
          </a:solidFill>
          <a:latin typeface="Syntax LT Std"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lang="de-AT" sz="3800" b="1" kern="1200" dirty="0">
          <a:solidFill>
            <a:srgbClr val="333333"/>
          </a:solidFill>
          <a:latin typeface="Syntax LT Std" pitchFamily="34" charset="0"/>
          <a:ea typeface="+mj-ea"/>
          <a:cs typeface="+mj-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Inhaltsplatzhalter 2">
            <a:extLst>
              <a:ext uri="{FF2B5EF4-FFF2-40B4-BE49-F238E27FC236}">
                <a16:creationId xmlns:a16="http://schemas.microsoft.com/office/drawing/2014/main" id="{31622C8C-E70C-6470-BB03-BD8EBAE931B4}"/>
              </a:ext>
            </a:extLst>
          </p:cNvPr>
          <p:cNvSpPr>
            <a:spLocks noGrp="1"/>
          </p:cNvSpPr>
          <p:nvPr>
            <p:ph idx="1"/>
          </p:nvPr>
        </p:nvSpPr>
        <p:spPr>
          <a:xfrm>
            <a:off x="1504950" y="1797050"/>
            <a:ext cx="4824413" cy="2736850"/>
          </a:xfrm>
        </p:spPr>
        <p:txBody>
          <a:bodyPr/>
          <a:lstStyle/>
          <a:p>
            <a:pPr marL="0" indent="0" algn="ctr">
              <a:buFont typeface="Arial" panose="020B0604020202020204" pitchFamily="34" charset="0"/>
              <a:buNone/>
            </a:pPr>
            <a:r>
              <a:rPr altLang="de-DE" sz="2000" b="0">
                <a:latin typeface="Syntax LT Std"/>
              </a:rPr>
              <a:t>besteht aus</a:t>
            </a:r>
          </a:p>
          <a:p>
            <a:pPr marL="0" indent="0" algn="ctr">
              <a:buFont typeface="Arial" panose="020B0604020202020204" pitchFamily="34" charset="0"/>
              <a:buNone/>
            </a:pPr>
            <a:endParaRPr altLang="de-DE" sz="2000" b="0">
              <a:latin typeface="Syntax LT Std"/>
            </a:endParaRPr>
          </a:p>
        </p:txBody>
      </p:sp>
      <p:cxnSp>
        <p:nvCxnSpPr>
          <p:cNvPr id="3" name="Gerade Verbindung mit Pfeil 2">
            <a:extLst>
              <a:ext uri="{FF2B5EF4-FFF2-40B4-BE49-F238E27FC236}">
                <a16:creationId xmlns:a16="http://schemas.microsoft.com/office/drawing/2014/main" id="{DEF24CA7-9390-7A61-3F30-77447462B2EF}"/>
              </a:ext>
            </a:extLst>
          </p:cNvPr>
          <p:cNvCxnSpPr/>
          <p:nvPr/>
        </p:nvCxnSpPr>
        <p:spPr>
          <a:xfrm flipH="1">
            <a:off x="2325688" y="2047875"/>
            <a:ext cx="720725" cy="215900"/>
          </a:xfrm>
          <a:prstGeom prst="straightConnector1">
            <a:avLst/>
          </a:prstGeom>
          <a:ln w="28575">
            <a:solidFill>
              <a:srgbClr val="00B050"/>
            </a:solidFill>
            <a:tailEnd type="arrow"/>
          </a:ln>
        </p:spPr>
        <p:style>
          <a:lnRef idx="1">
            <a:schemeClr val="accent2"/>
          </a:lnRef>
          <a:fillRef idx="0">
            <a:schemeClr val="accent2"/>
          </a:fillRef>
          <a:effectRef idx="0">
            <a:schemeClr val="accent2"/>
          </a:effectRef>
          <a:fontRef idx="minor">
            <a:schemeClr val="tx1"/>
          </a:fontRef>
        </p:style>
      </p:cxnSp>
      <p:cxnSp>
        <p:nvCxnSpPr>
          <p:cNvPr id="5" name="Gerade Verbindung mit Pfeil 4">
            <a:extLst>
              <a:ext uri="{FF2B5EF4-FFF2-40B4-BE49-F238E27FC236}">
                <a16:creationId xmlns:a16="http://schemas.microsoft.com/office/drawing/2014/main" id="{CE73857A-45F2-AAE4-5055-39081900A847}"/>
              </a:ext>
            </a:extLst>
          </p:cNvPr>
          <p:cNvCxnSpPr/>
          <p:nvPr/>
        </p:nvCxnSpPr>
        <p:spPr>
          <a:xfrm>
            <a:off x="4743450" y="2047875"/>
            <a:ext cx="720725" cy="215900"/>
          </a:xfrm>
          <a:prstGeom prst="straightConnector1">
            <a:avLst/>
          </a:prstGeom>
          <a:ln w="28575">
            <a:solidFill>
              <a:srgbClr val="00B050"/>
            </a:solidFill>
            <a:tailEnd type="arrow"/>
          </a:ln>
        </p:spPr>
        <p:style>
          <a:lnRef idx="1">
            <a:schemeClr val="accent2"/>
          </a:lnRef>
          <a:fillRef idx="0">
            <a:schemeClr val="accent2"/>
          </a:fillRef>
          <a:effectRef idx="0">
            <a:schemeClr val="accent2"/>
          </a:effectRef>
          <a:fontRef idx="minor">
            <a:schemeClr val="tx1"/>
          </a:fontRef>
        </p:style>
      </p:cxnSp>
      <p:cxnSp>
        <p:nvCxnSpPr>
          <p:cNvPr id="8" name="Gerade Verbindung mit Pfeil 7">
            <a:extLst>
              <a:ext uri="{FF2B5EF4-FFF2-40B4-BE49-F238E27FC236}">
                <a16:creationId xmlns:a16="http://schemas.microsoft.com/office/drawing/2014/main" id="{73BF9A6C-3EBB-B1D1-B574-92E8B6053C43}"/>
              </a:ext>
            </a:extLst>
          </p:cNvPr>
          <p:cNvCxnSpPr/>
          <p:nvPr/>
        </p:nvCxnSpPr>
        <p:spPr>
          <a:xfrm>
            <a:off x="3952875" y="2133600"/>
            <a:ext cx="0" cy="358775"/>
          </a:xfrm>
          <a:prstGeom prst="straightConnector1">
            <a:avLst/>
          </a:prstGeom>
          <a:ln w="28575">
            <a:solidFill>
              <a:srgbClr val="00B050"/>
            </a:solidFill>
            <a:tailEnd type="arrow"/>
          </a:ln>
        </p:spPr>
        <p:style>
          <a:lnRef idx="1">
            <a:schemeClr val="accent2"/>
          </a:lnRef>
          <a:fillRef idx="0">
            <a:schemeClr val="accent2"/>
          </a:fillRef>
          <a:effectRef idx="0">
            <a:schemeClr val="accent2"/>
          </a:effectRef>
          <a:fontRef idx="minor">
            <a:schemeClr val="tx1"/>
          </a:fontRef>
        </p:style>
      </p:cxnSp>
      <p:sp>
        <p:nvSpPr>
          <p:cNvPr id="11" name="Textfeld 10">
            <a:extLst>
              <a:ext uri="{FF2B5EF4-FFF2-40B4-BE49-F238E27FC236}">
                <a16:creationId xmlns:a16="http://schemas.microsoft.com/office/drawing/2014/main" id="{E49D636E-CB42-8801-2C85-50479E357F55}"/>
              </a:ext>
            </a:extLst>
          </p:cNvPr>
          <p:cNvSpPr txBox="1">
            <a:spLocks noChangeArrowheads="1"/>
          </p:cNvSpPr>
          <p:nvPr/>
        </p:nvSpPr>
        <p:spPr bwMode="auto">
          <a:xfrm>
            <a:off x="919163" y="2600325"/>
            <a:ext cx="2232025"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a:solidFill>
                  <a:schemeClr val="tx1"/>
                </a:solidFill>
                <a:latin typeface="Calibri" panose="020F0502020204030204" pitchFamily="34" charset="0"/>
              </a:rPr>
              <a:t>Autobahnen und Schnellstraßen</a:t>
            </a:r>
          </a:p>
          <a:p>
            <a:pPr algn="ctr" eaLnBrk="1" hangingPunct="1">
              <a:spcBef>
                <a:spcPct val="0"/>
              </a:spcBef>
              <a:buFontTx/>
              <a:buNone/>
            </a:pPr>
            <a:endParaRPr lang="de-AT" altLang="de-DE" sz="1800" b="0">
              <a:solidFill>
                <a:schemeClr val="tx1"/>
              </a:solidFill>
              <a:latin typeface="Calibri" panose="020F0502020204030204" pitchFamily="34" charset="0"/>
            </a:endParaRPr>
          </a:p>
          <a:p>
            <a:pPr algn="ctr" eaLnBrk="1" hangingPunct="1">
              <a:spcBef>
                <a:spcPct val="0"/>
              </a:spcBef>
              <a:buFontTx/>
              <a:buNone/>
            </a:pPr>
            <a:r>
              <a:rPr lang="de-AT" altLang="de-DE" sz="1800" b="0">
                <a:solidFill>
                  <a:schemeClr val="tx1"/>
                </a:solidFill>
                <a:latin typeface="Calibri" panose="020F0502020204030204" pitchFamily="34" charset="0"/>
              </a:rPr>
              <a:t>ASFINAG</a:t>
            </a:r>
          </a:p>
          <a:p>
            <a:pPr algn="ctr" eaLnBrk="1" hangingPunct="1">
              <a:spcBef>
                <a:spcPct val="0"/>
              </a:spcBef>
              <a:buFontTx/>
              <a:buNone/>
            </a:pPr>
            <a:r>
              <a:rPr lang="de-AT" altLang="de-DE" sz="1800" b="0">
                <a:solidFill>
                  <a:schemeClr val="tx1"/>
                </a:solidFill>
                <a:latin typeface="Calibri" panose="020F0502020204030204" pitchFamily="34" charset="0"/>
              </a:rPr>
              <a:t>(Vignette und Maut)</a:t>
            </a:r>
          </a:p>
        </p:txBody>
      </p:sp>
      <p:sp>
        <p:nvSpPr>
          <p:cNvPr id="14" name="Textfeld 13">
            <a:extLst>
              <a:ext uri="{FF2B5EF4-FFF2-40B4-BE49-F238E27FC236}">
                <a16:creationId xmlns:a16="http://schemas.microsoft.com/office/drawing/2014/main" id="{99178F01-6A61-7D0C-C856-4D7F5AF6A5D7}"/>
              </a:ext>
            </a:extLst>
          </p:cNvPr>
          <p:cNvSpPr txBox="1">
            <a:spLocks noChangeArrowheads="1"/>
          </p:cNvSpPr>
          <p:nvPr/>
        </p:nvSpPr>
        <p:spPr bwMode="auto">
          <a:xfrm>
            <a:off x="2938463" y="2617788"/>
            <a:ext cx="2071687"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a:solidFill>
                  <a:schemeClr val="tx1"/>
                </a:solidFill>
                <a:latin typeface="Calibri" panose="020F0502020204030204" pitchFamily="34" charset="0"/>
              </a:rPr>
              <a:t>Bundesstraßen und </a:t>
            </a:r>
          </a:p>
          <a:p>
            <a:pPr algn="ctr" eaLnBrk="1" hangingPunct="1">
              <a:spcBef>
                <a:spcPct val="0"/>
              </a:spcBef>
              <a:buFontTx/>
              <a:buNone/>
            </a:pPr>
            <a:r>
              <a:rPr lang="de-AT" altLang="de-DE" sz="1800">
                <a:solidFill>
                  <a:schemeClr val="tx1"/>
                </a:solidFill>
                <a:latin typeface="Calibri" panose="020F0502020204030204" pitchFamily="34" charset="0"/>
              </a:rPr>
              <a:t>Landesstraßen</a:t>
            </a:r>
          </a:p>
          <a:p>
            <a:pPr algn="ctr" eaLnBrk="1" hangingPunct="1">
              <a:spcBef>
                <a:spcPct val="0"/>
              </a:spcBef>
              <a:buFontTx/>
              <a:buNone/>
            </a:pPr>
            <a:endParaRPr lang="de-AT" altLang="de-DE" sz="1800" b="0">
              <a:solidFill>
                <a:schemeClr val="tx1"/>
              </a:solidFill>
              <a:latin typeface="Calibri" panose="020F0502020204030204" pitchFamily="34" charset="0"/>
            </a:endParaRPr>
          </a:p>
          <a:p>
            <a:pPr algn="ctr" eaLnBrk="1" hangingPunct="1">
              <a:spcBef>
                <a:spcPct val="0"/>
              </a:spcBef>
              <a:buFontTx/>
              <a:buNone/>
            </a:pPr>
            <a:r>
              <a:rPr lang="de-AT" altLang="de-DE" sz="1800" b="0">
                <a:solidFill>
                  <a:schemeClr val="tx1"/>
                </a:solidFill>
                <a:latin typeface="Calibri" panose="020F0502020204030204" pitchFamily="34" charset="0"/>
              </a:rPr>
              <a:t>Bundesländer</a:t>
            </a:r>
          </a:p>
        </p:txBody>
      </p:sp>
      <p:sp>
        <p:nvSpPr>
          <p:cNvPr id="15" name="Textfeld 14">
            <a:extLst>
              <a:ext uri="{FF2B5EF4-FFF2-40B4-BE49-F238E27FC236}">
                <a16:creationId xmlns:a16="http://schemas.microsoft.com/office/drawing/2014/main" id="{5D6260CC-961E-B247-D6F9-7F1EAD301AC0}"/>
              </a:ext>
            </a:extLst>
          </p:cNvPr>
          <p:cNvSpPr txBox="1">
            <a:spLocks noChangeArrowheads="1"/>
          </p:cNvSpPr>
          <p:nvPr/>
        </p:nvSpPr>
        <p:spPr bwMode="auto">
          <a:xfrm>
            <a:off x="5118100" y="2609850"/>
            <a:ext cx="2982913"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800" b="1">
                <a:solidFill>
                  <a:srgbClr val="333333"/>
                </a:solidFill>
                <a:latin typeface="Syntax LT Std"/>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de-AT" altLang="de-DE" sz="1800">
                <a:solidFill>
                  <a:schemeClr val="tx1"/>
                </a:solidFill>
                <a:latin typeface="Calibri" panose="020F0502020204030204" pitchFamily="34" charset="0"/>
              </a:rPr>
              <a:t>Gemeindestraßen,</a:t>
            </a:r>
          </a:p>
          <a:p>
            <a:pPr algn="ctr" eaLnBrk="1" hangingPunct="1">
              <a:spcBef>
                <a:spcPct val="0"/>
              </a:spcBef>
              <a:buFontTx/>
              <a:buNone/>
            </a:pPr>
            <a:r>
              <a:rPr lang="de-AT" altLang="de-DE" sz="1800">
                <a:solidFill>
                  <a:schemeClr val="tx1"/>
                </a:solidFill>
                <a:latin typeface="Calibri" panose="020F0502020204030204" pitchFamily="34" charset="0"/>
              </a:rPr>
              <a:t>Güterwegen und Forstwegen</a:t>
            </a:r>
          </a:p>
          <a:p>
            <a:pPr algn="ctr" eaLnBrk="1" hangingPunct="1">
              <a:spcBef>
                <a:spcPct val="0"/>
              </a:spcBef>
              <a:buFontTx/>
              <a:buNone/>
            </a:pPr>
            <a:endParaRPr lang="de-AT" altLang="de-DE" sz="1800" b="0">
              <a:solidFill>
                <a:schemeClr val="tx1"/>
              </a:solidFill>
              <a:latin typeface="Calibri" panose="020F0502020204030204" pitchFamily="34" charset="0"/>
            </a:endParaRPr>
          </a:p>
          <a:p>
            <a:pPr algn="ctr" eaLnBrk="1" hangingPunct="1">
              <a:spcBef>
                <a:spcPct val="0"/>
              </a:spcBef>
              <a:buFontTx/>
              <a:buNone/>
            </a:pPr>
            <a:r>
              <a:rPr lang="de-AT" altLang="de-DE" sz="1800" b="0">
                <a:solidFill>
                  <a:schemeClr val="tx1"/>
                </a:solidFill>
                <a:latin typeface="Calibri" panose="020F0502020204030204" pitchFamily="34" charset="0"/>
              </a:rPr>
              <a:t>Gemeinden</a:t>
            </a:r>
          </a:p>
        </p:txBody>
      </p:sp>
      <p:sp>
        <p:nvSpPr>
          <p:cNvPr id="16" name="Textfeld 15">
            <a:extLst>
              <a:ext uri="{FF2B5EF4-FFF2-40B4-BE49-F238E27FC236}">
                <a16:creationId xmlns:a16="http://schemas.microsoft.com/office/drawing/2014/main" id="{414CFEC1-7224-F0EA-88DB-4112CF19018A}"/>
              </a:ext>
            </a:extLst>
          </p:cNvPr>
          <p:cNvSpPr txBox="1"/>
          <p:nvPr/>
        </p:nvSpPr>
        <p:spPr>
          <a:xfrm>
            <a:off x="1485900" y="4306888"/>
            <a:ext cx="4933950" cy="1477962"/>
          </a:xfrm>
          <a:prstGeom prst="rect">
            <a:avLst/>
          </a:prstGeom>
          <a:noFill/>
        </p:spPr>
        <p:txBody>
          <a:bodyPr>
            <a:spAutoFit/>
          </a:bodyPr>
          <a:lstStyle/>
          <a:p>
            <a:pPr algn="ctr" eaLnBrk="1" hangingPunct="1">
              <a:defRPr/>
            </a:pPr>
            <a:r>
              <a:rPr lang="de-AT" b="1" dirty="0">
                <a:cs typeface="Arial" charset="0"/>
              </a:rPr>
              <a:t>sorgen für:  </a:t>
            </a:r>
          </a:p>
          <a:p>
            <a:pPr marL="285750" indent="-285750" eaLnBrk="1" hangingPunct="1">
              <a:buFont typeface="Wingdings" panose="05000000000000000000" pitchFamily="2" charset="2"/>
              <a:buChar char="§"/>
              <a:defRPr/>
            </a:pPr>
            <a:r>
              <a:rPr lang="de-AT" dirty="0">
                <a:cs typeface="Arial" charset="0"/>
              </a:rPr>
              <a:t>den Bau von Autobahnen und Straßen</a:t>
            </a:r>
          </a:p>
          <a:p>
            <a:pPr marL="285750" indent="-285750" eaLnBrk="1" hangingPunct="1">
              <a:buFont typeface="Wingdings" panose="05000000000000000000" pitchFamily="2" charset="2"/>
              <a:buChar char="§"/>
              <a:defRPr/>
            </a:pPr>
            <a:r>
              <a:rPr lang="de-AT" dirty="0">
                <a:cs typeface="Arial" charset="0"/>
              </a:rPr>
              <a:t>die Reparatur von Schäden</a:t>
            </a:r>
          </a:p>
          <a:p>
            <a:pPr marL="285750" indent="-285750" eaLnBrk="1" hangingPunct="1">
              <a:buFont typeface="Wingdings" panose="05000000000000000000" pitchFamily="2" charset="2"/>
              <a:buChar char="§"/>
              <a:defRPr/>
            </a:pPr>
            <a:r>
              <a:rPr lang="de-AT" dirty="0">
                <a:cs typeface="Arial" charset="0"/>
              </a:rPr>
              <a:t>den Bau von Lärmschutzwänden</a:t>
            </a:r>
          </a:p>
          <a:p>
            <a:pPr marL="285750" indent="-285750" eaLnBrk="1" hangingPunct="1">
              <a:buFont typeface="Wingdings" panose="05000000000000000000" pitchFamily="2" charset="2"/>
              <a:buChar char="§"/>
              <a:defRPr/>
            </a:pPr>
            <a:r>
              <a:rPr lang="de-AT" dirty="0">
                <a:cs typeface="Arial" charset="0"/>
              </a:rPr>
              <a:t>die Schneeräumung</a:t>
            </a:r>
          </a:p>
        </p:txBody>
      </p:sp>
      <p:sp>
        <p:nvSpPr>
          <p:cNvPr id="2" name="Titel 1">
            <a:extLst>
              <a:ext uri="{FF2B5EF4-FFF2-40B4-BE49-F238E27FC236}">
                <a16:creationId xmlns:a16="http://schemas.microsoft.com/office/drawing/2014/main" id="{C1EC109E-AAA1-5D94-1EE9-310911725ABE}"/>
              </a:ext>
            </a:extLst>
          </p:cNvPr>
          <p:cNvSpPr>
            <a:spLocks noGrp="1"/>
          </p:cNvSpPr>
          <p:nvPr>
            <p:ph type="title"/>
          </p:nvPr>
        </p:nvSpPr>
        <p:spPr>
          <a:xfrm>
            <a:off x="-128588" y="1114425"/>
            <a:ext cx="8229601" cy="461963"/>
          </a:xfrm>
        </p:spPr>
        <p:txBody>
          <a:bodyPr/>
          <a:lstStyle/>
          <a:p>
            <a:r>
              <a:rPr lang="de-AT" altLang="de-DE" sz="2400">
                <a:latin typeface="Syntax LT Std"/>
              </a:rPr>
              <a:t>Das Straßennetz in Österreich</a:t>
            </a:r>
          </a:p>
        </p:txBody>
      </p:sp>
      <p:cxnSp>
        <p:nvCxnSpPr>
          <p:cNvPr id="19" name="Gerade Verbindung mit Pfeil 18">
            <a:extLst>
              <a:ext uri="{FF2B5EF4-FFF2-40B4-BE49-F238E27FC236}">
                <a16:creationId xmlns:a16="http://schemas.microsoft.com/office/drawing/2014/main" id="{FF5580B5-07F0-EA90-4ED1-2B49329B280D}"/>
              </a:ext>
            </a:extLst>
          </p:cNvPr>
          <p:cNvCxnSpPr/>
          <p:nvPr/>
        </p:nvCxnSpPr>
        <p:spPr>
          <a:xfrm>
            <a:off x="3952875" y="3933825"/>
            <a:ext cx="0" cy="358775"/>
          </a:xfrm>
          <a:prstGeom prst="straightConnector1">
            <a:avLst/>
          </a:prstGeom>
          <a:ln w="28575">
            <a:solidFill>
              <a:srgbClr val="00B050"/>
            </a:solidFill>
            <a:tailEnd type="arrow"/>
          </a:ln>
        </p:spPr>
        <p:style>
          <a:lnRef idx="1">
            <a:schemeClr val="accent2"/>
          </a:lnRef>
          <a:fillRef idx="0">
            <a:schemeClr val="accent2"/>
          </a:fillRef>
          <a:effectRef idx="0">
            <a:schemeClr val="accent2"/>
          </a:effectRef>
          <a:fontRef idx="minor">
            <a:schemeClr val="tx1"/>
          </a:fontRef>
        </p:style>
      </p:cxnSp>
      <p:cxnSp>
        <p:nvCxnSpPr>
          <p:cNvPr id="20" name="Gerade Verbindung mit Pfeil 19">
            <a:extLst>
              <a:ext uri="{FF2B5EF4-FFF2-40B4-BE49-F238E27FC236}">
                <a16:creationId xmlns:a16="http://schemas.microsoft.com/office/drawing/2014/main" id="{FB4F358C-38F2-A746-AC1F-C29FAF02BF2B}"/>
              </a:ext>
            </a:extLst>
          </p:cNvPr>
          <p:cNvCxnSpPr>
            <a:cxnSpLocks/>
          </p:cNvCxnSpPr>
          <p:nvPr/>
        </p:nvCxnSpPr>
        <p:spPr>
          <a:xfrm flipH="1">
            <a:off x="4849813" y="3976688"/>
            <a:ext cx="936625" cy="352425"/>
          </a:xfrm>
          <a:prstGeom prst="straightConnector1">
            <a:avLst/>
          </a:prstGeom>
          <a:ln w="28575">
            <a:solidFill>
              <a:srgbClr val="00B050"/>
            </a:solidFill>
            <a:tailEnd type="arrow"/>
          </a:ln>
        </p:spPr>
        <p:style>
          <a:lnRef idx="1">
            <a:schemeClr val="accent2"/>
          </a:lnRef>
          <a:fillRef idx="0">
            <a:schemeClr val="accent2"/>
          </a:fillRef>
          <a:effectRef idx="0">
            <a:schemeClr val="accent2"/>
          </a:effectRef>
          <a:fontRef idx="minor">
            <a:schemeClr val="tx1"/>
          </a:fontRef>
        </p:style>
      </p:cxnSp>
      <p:cxnSp>
        <p:nvCxnSpPr>
          <p:cNvPr id="21" name="Gerade Verbindung mit Pfeil 20">
            <a:extLst>
              <a:ext uri="{FF2B5EF4-FFF2-40B4-BE49-F238E27FC236}">
                <a16:creationId xmlns:a16="http://schemas.microsoft.com/office/drawing/2014/main" id="{1B603152-B92A-443C-8219-1327405C4515}"/>
              </a:ext>
            </a:extLst>
          </p:cNvPr>
          <p:cNvCxnSpPr>
            <a:cxnSpLocks/>
          </p:cNvCxnSpPr>
          <p:nvPr/>
        </p:nvCxnSpPr>
        <p:spPr>
          <a:xfrm>
            <a:off x="2325688" y="4049713"/>
            <a:ext cx="1012825" cy="242887"/>
          </a:xfrm>
          <a:prstGeom prst="straightConnector1">
            <a:avLst/>
          </a:prstGeom>
          <a:ln w="28575">
            <a:solidFill>
              <a:srgbClr val="00B050"/>
            </a:solidFill>
            <a:tailEnd type="arrow"/>
          </a:ln>
        </p:spPr>
        <p:style>
          <a:lnRef idx="1">
            <a:schemeClr val="accent2"/>
          </a:lnRef>
          <a:fillRef idx="0">
            <a:schemeClr val="accent2"/>
          </a:fillRef>
          <a:effectRef idx="0">
            <a:schemeClr val="accent2"/>
          </a:effectRef>
          <a:fontRef idx="minor">
            <a:schemeClr val="tx1"/>
          </a:fontRef>
        </p:style>
      </p:cxnSp>
      <p:sp>
        <p:nvSpPr>
          <p:cNvPr id="22" name="Pfeil nach unten 21">
            <a:extLst>
              <a:ext uri="{FF2B5EF4-FFF2-40B4-BE49-F238E27FC236}">
                <a16:creationId xmlns:a16="http://schemas.microsoft.com/office/drawing/2014/main" id="{5FC1ACE7-8CD5-8FA0-D88E-7F288FFCF4DC}"/>
              </a:ext>
            </a:extLst>
          </p:cNvPr>
          <p:cNvSpPr/>
          <p:nvPr/>
        </p:nvSpPr>
        <p:spPr>
          <a:xfrm>
            <a:off x="6437313" y="3209925"/>
            <a:ext cx="241300" cy="261938"/>
          </a:xfrm>
          <a:prstGeom prst="downArrow">
            <a:avLst/>
          </a:prstGeom>
          <a:solidFill>
            <a:srgbClr val="92D050"/>
          </a:solidFill>
          <a:ln>
            <a:solidFill>
              <a:srgbClr val="00B05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3" name="Pfeil nach unten 22">
            <a:extLst>
              <a:ext uri="{FF2B5EF4-FFF2-40B4-BE49-F238E27FC236}">
                <a16:creationId xmlns:a16="http://schemas.microsoft.com/office/drawing/2014/main" id="{ADBE85F0-DC20-C2E1-6BA1-B4040835A0D4}"/>
              </a:ext>
            </a:extLst>
          </p:cNvPr>
          <p:cNvSpPr/>
          <p:nvPr/>
        </p:nvSpPr>
        <p:spPr>
          <a:xfrm>
            <a:off x="3830638" y="3217863"/>
            <a:ext cx="242887" cy="261937"/>
          </a:xfrm>
          <a:prstGeom prst="downArrow">
            <a:avLst/>
          </a:prstGeom>
          <a:solidFill>
            <a:srgbClr val="92D050"/>
          </a:solidFill>
          <a:ln>
            <a:solidFill>
              <a:srgbClr val="00B05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
        <p:nvSpPr>
          <p:cNvPr id="24" name="Pfeil nach unten 23">
            <a:extLst>
              <a:ext uri="{FF2B5EF4-FFF2-40B4-BE49-F238E27FC236}">
                <a16:creationId xmlns:a16="http://schemas.microsoft.com/office/drawing/2014/main" id="{FA083A07-9B46-91AA-E4EF-808D4E5BF9CA}"/>
              </a:ext>
            </a:extLst>
          </p:cNvPr>
          <p:cNvSpPr/>
          <p:nvPr/>
        </p:nvSpPr>
        <p:spPr>
          <a:xfrm>
            <a:off x="1912938" y="3209925"/>
            <a:ext cx="242887" cy="261938"/>
          </a:xfrm>
          <a:prstGeom prst="downArrow">
            <a:avLst/>
          </a:prstGeom>
          <a:solidFill>
            <a:srgbClr val="92D050"/>
          </a:solidFill>
          <a:ln>
            <a:solidFill>
              <a:srgbClr val="00B050"/>
            </a:solidFill>
          </a:ln>
        </p:spPr>
        <p:style>
          <a:lnRef idx="2">
            <a:schemeClr val="dk1">
              <a:shade val="50000"/>
            </a:schemeClr>
          </a:lnRef>
          <a:fillRef idx="1">
            <a:schemeClr val="dk1"/>
          </a:fillRef>
          <a:effectRef idx="0">
            <a:schemeClr val="dk1"/>
          </a:effectRef>
          <a:fontRef idx="minor">
            <a:schemeClr val="lt1"/>
          </a:fontRef>
        </p:style>
        <p:txBody>
          <a:bodyPr anchor="ctr"/>
          <a:lstStyle/>
          <a:p>
            <a:pPr algn="ctr" eaLnBrk="1" hangingPunct="1">
              <a:defRPr/>
            </a:pPr>
            <a:endParaRPr lang="de-AT"/>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075">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1">
                                            <p:txEl>
                                              <p:pRg st="0" end="0"/>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14">
                                            <p:txEl>
                                              <p:pRg st="0" end="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xEl>
                                              <p:pRg st="1" end="1"/>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5">
                                            <p:txEl>
                                              <p:pRg st="0" end="0"/>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4"/>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1">
                                            <p:txEl>
                                              <p:pRg st="2" end="2"/>
                                            </p:txEl>
                                          </p:spTgt>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11">
                                            <p:txEl>
                                              <p:pRg st="3" end="3"/>
                                            </p:txEl>
                                          </p:spTgt>
                                        </p:tgtEl>
                                        <p:attrNameLst>
                                          <p:attrName>style.visibility</p:attrName>
                                        </p:attrNameLst>
                                      </p:cBhvr>
                                      <p:to>
                                        <p:strVal val="visible"/>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3"/>
                                        </p:tgtEl>
                                        <p:attrNameLst>
                                          <p:attrName>style.visibility</p:attrName>
                                        </p:attrNameLst>
                                      </p:cBhvr>
                                      <p:to>
                                        <p:strVal val="visible"/>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nodeType="clickEffect">
                                  <p:stCondLst>
                                    <p:cond delay="0"/>
                                  </p:stCondLst>
                                  <p:childTnLst>
                                    <p:set>
                                      <p:cBhvr>
                                        <p:cTn id="56" dur="1" fill="hold">
                                          <p:stCondLst>
                                            <p:cond delay="0"/>
                                          </p:stCondLst>
                                        </p:cTn>
                                        <p:tgtEl>
                                          <p:spTgt spid="14">
                                            <p:txEl>
                                              <p:pRg st="3" end="3"/>
                                            </p:txEl>
                                          </p:spTgt>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2"/>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nodeType="clickEffect">
                                  <p:stCondLst>
                                    <p:cond delay="0"/>
                                  </p:stCondLst>
                                  <p:childTnLst>
                                    <p:set>
                                      <p:cBhvr>
                                        <p:cTn id="6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ntr" presetSubtype="0" fill="hold" nodeType="clickEffect">
                                  <p:stCondLst>
                                    <p:cond delay="0"/>
                                  </p:stCondLst>
                                  <p:childTnLst>
                                    <p:set>
                                      <p:cBhvr>
                                        <p:cTn id="68" dur="1" fill="hold">
                                          <p:stCondLst>
                                            <p:cond delay="0"/>
                                          </p:stCondLst>
                                        </p:cTn>
                                        <p:tgtEl>
                                          <p:spTgt spid="21"/>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19"/>
                                        </p:tgtEl>
                                        <p:attrNameLst>
                                          <p:attrName>style.visibility</p:attrName>
                                        </p:attrNameLst>
                                      </p:cBhvr>
                                      <p:to>
                                        <p:strVal val="visible"/>
                                      </p:to>
                                    </p:set>
                                  </p:childTnLst>
                                </p:cTn>
                              </p:par>
                              <p:par>
                                <p:cTn id="71" presetID="1" presetClass="entr" presetSubtype="0" fill="hold" nodeType="withEffect">
                                  <p:stCondLst>
                                    <p:cond delay="0"/>
                                  </p:stCondLst>
                                  <p:childTnLst>
                                    <p:set>
                                      <p:cBhvr>
                                        <p:cTn id="72" dur="1" fill="hold">
                                          <p:stCondLst>
                                            <p:cond delay="0"/>
                                          </p:stCondLst>
                                        </p:cTn>
                                        <p:tgtEl>
                                          <p:spTgt spid="20"/>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5" fill="hold" nodeType="clickPar">
                      <p:stCondLst>
                        <p:cond delay="indefinite"/>
                      </p:stCondLst>
                      <p:childTnLst>
                        <p:par>
                          <p:cTn id="76" fill="hold" nodeType="withGroup">
                            <p:stCondLst>
                              <p:cond delay="0"/>
                            </p:stCondLst>
                            <p:childTnLst>
                              <p:par>
                                <p:cTn id="77" presetID="2" presetClass="entr" presetSubtype="8" fill="hold" nodeType="clickEffect">
                                  <p:stCondLst>
                                    <p:cond delay="0"/>
                                  </p:stCondLst>
                                  <p:childTnLst>
                                    <p:set>
                                      <p:cBhvr>
                                        <p:cTn id="78" dur="1" fill="hold">
                                          <p:stCondLst>
                                            <p:cond delay="0"/>
                                          </p:stCondLst>
                                        </p:cTn>
                                        <p:tgtEl>
                                          <p:spTgt spid="16">
                                            <p:txEl>
                                              <p:pRg st="1" end="1"/>
                                            </p:txEl>
                                          </p:spTgt>
                                        </p:tgtEl>
                                        <p:attrNameLst>
                                          <p:attrName>style.visibility</p:attrName>
                                        </p:attrNameLst>
                                      </p:cBhvr>
                                      <p:to>
                                        <p:strVal val="visible"/>
                                      </p:to>
                                    </p:set>
                                    <p:anim calcmode="lin" valueType="num">
                                      <p:cBhvr additive="base">
                                        <p:cTn id="79" dur="500" fill="hold"/>
                                        <p:tgtEl>
                                          <p:spTgt spid="16">
                                            <p:txEl>
                                              <p:pRg st="1" end="1"/>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1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81" fill="hold" nodeType="clickPar">
                      <p:stCondLst>
                        <p:cond delay="indefinite"/>
                      </p:stCondLst>
                      <p:childTnLst>
                        <p:par>
                          <p:cTn id="82" fill="hold" nodeType="withGroup">
                            <p:stCondLst>
                              <p:cond delay="0"/>
                            </p:stCondLst>
                            <p:childTnLst>
                              <p:par>
                                <p:cTn id="83" presetID="2" presetClass="entr" presetSubtype="8" fill="hold" nodeType="clickEffect">
                                  <p:stCondLst>
                                    <p:cond delay="0"/>
                                  </p:stCondLst>
                                  <p:childTnLst>
                                    <p:set>
                                      <p:cBhvr>
                                        <p:cTn id="84" dur="1" fill="hold">
                                          <p:stCondLst>
                                            <p:cond delay="0"/>
                                          </p:stCondLst>
                                        </p:cTn>
                                        <p:tgtEl>
                                          <p:spTgt spid="16">
                                            <p:txEl>
                                              <p:pRg st="2" end="2"/>
                                            </p:txEl>
                                          </p:spTgt>
                                        </p:tgtEl>
                                        <p:attrNameLst>
                                          <p:attrName>style.visibility</p:attrName>
                                        </p:attrNameLst>
                                      </p:cBhvr>
                                      <p:to>
                                        <p:strVal val="visible"/>
                                      </p:to>
                                    </p:set>
                                    <p:anim calcmode="lin" valueType="num">
                                      <p:cBhvr additive="base">
                                        <p:cTn id="85" dur="500" fill="hold"/>
                                        <p:tgtEl>
                                          <p:spTgt spid="16">
                                            <p:txEl>
                                              <p:pRg st="2" end="2"/>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1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87" fill="hold" nodeType="clickPar">
                      <p:stCondLst>
                        <p:cond delay="indefinite"/>
                      </p:stCondLst>
                      <p:childTnLst>
                        <p:par>
                          <p:cTn id="88" fill="hold" nodeType="withGroup">
                            <p:stCondLst>
                              <p:cond delay="0"/>
                            </p:stCondLst>
                            <p:childTnLst>
                              <p:par>
                                <p:cTn id="89" presetID="2" presetClass="entr" presetSubtype="8" fill="hold" nodeType="clickEffect">
                                  <p:stCondLst>
                                    <p:cond delay="0"/>
                                  </p:stCondLst>
                                  <p:childTnLst>
                                    <p:set>
                                      <p:cBhvr>
                                        <p:cTn id="90" dur="1" fill="hold">
                                          <p:stCondLst>
                                            <p:cond delay="0"/>
                                          </p:stCondLst>
                                        </p:cTn>
                                        <p:tgtEl>
                                          <p:spTgt spid="16">
                                            <p:txEl>
                                              <p:pRg st="3" end="3"/>
                                            </p:txEl>
                                          </p:spTgt>
                                        </p:tgtEl>
                                        <p:attrNameLst>
                                          <p:attrName>style.visibility</p:attrName>
                                        </p:attrNameLst>
                                      </p:cBhvr>
                                      <p:to>
                                        <p:strVal val="visible"/>
                                      </p:to>
                                    </p:set>
                                    <p:anim calcmode="lin" valueType="num">
                                      <p:cBhvr additive="base">
                                        <p:cTn id="91" dur="500" fill="hold"/>
                                        <p:tgtEl>
                                          <p:spTgt spid="16">
                                            <p:txEl>
                                              <p:pRg st="3" end="3"/>
                                            </p:txEl>
                                          </p:spTgt>
                                        </p:tgtEl>
                                        <p:attrNameLst>
                                          <p:attrName>ppt_x</p:attrName>
                                        </p:attrNameLst>
                                      </p:cBhvr>
                                      <p:tavLst>
                                        <p:tav tm="0">
                                          <p:val>
                                            <p:strVal val="0-#ppt_w/2"/>
                                          </p:val>
                                        </p:tav>
                                        <p:tav tm="100000">
                                          <p:val>
                                            <p:strVal val="#ppt_x"/>
                                          </p:val>
                                        </p:tav>
                                      </p:tavLst>
                                    </p:anim>
                                    <p:anim calcmode="lin" valueType="num">
                                      <p:cBhvr additive="base">
                                        <p:cTn id="92" dur="500" fill="hold"/>
                                        <p:tgtEl>
                                          <p:spTgt spid="16">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93" fill="hold" nodeType="clickPar">
                      <p:stCondLst>
                        <p:cond delay="indefinite"/>
                      </p:stCondLst>
                      <p:childTnLst>
                        <p:par>
                          <p:cTn id="94" fill="hold" nodeType="withGroup">
                            <p:stCondLst>
                              <p:cond delay="0"/>
                            </p:stCondLst>
                            <p:childTnLst>
                              <p:par>
                                <p:cTn id="95" presetID="2" presetClass="entr" presetSubtype="8" fill="hold" nodeType="clickEffect">
                                  <p:stCondLst>
                                    <p:cond delay="0"/>
                                  </p:stCondLst>
                                  <p:childTnLst>
                                    <p:set>
                                      <p:cBhvr>
                                        <p:cTn id="96" dur="1" fill="hold">
                                          <p:stCondLst>
                                            <p:cond delay="0"/>
                                          </p:stCondLst>
                                        </p:cTn>
                                        <p:tgtEl>
                                          <p:spTgt spid="16">
                                            <p:txEl>
                                              <p:pRg st="4" end="4"/>
                                            </p:txEl>
                                          </p:spTgt>
                                        </p:tgtEl>
                                        <p:attrNameLst>
                                          <p:attrName>style.visibility</p:attrName>
                                        </p:attrNameLst>
                                      </p:cBhvr>
                                      <p:to>
                                        <p:strVal val="visible"/>
                                      </p:to>
                                    </p:set>
                                    <p:anim calcmode="lin" valueType="num">
                                      <p:cBhvr additive="base">
                                        <p:cTn id="97" dur="500" fill="hold"/>
                                        <p:tgtEl>
                                          <p:spTgt spid="16">
                                            <p:txEl>
                                              <p:pRg st="4" end="4"/>
                                            </p:txEl>
                                          </p:spTgt>
                                        </p:tgtEl>
                                        <p:attrNameLst>
                                          <p:attrName>ppt_x</p:attrName>
                                        </p:attrNameLst>
                                      </p:cBhvr>
                                      <p:tavLst>
                                        <p:tav tm="0">
                                          <p:val>
                                            <p:strVal val="0-#ppt_w/2"/>
                                          </p:val>
                                        </p:tav>
                                        <p:tav tm="100000">
                                          <p:val>
                                            <p:strVal val="#ppt_x"/>
                                          </p:val>
                                        </p:tav>
                                      </p:tavLst>
                                    </p:anim>
                                    <p:anim calcmode="lin" valueType="num">
                                      <p:cBhvr additive="base">
                                        <p:cTn id="98" dur="500" fill="hold"/>
                                        <p:tgtEl>
                                          <p:spTgt spid="16">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2" grpId="0" animBg="1"/>
      <p:bldP spid="23" grpId="0" animBg="1"/>
      <p:bldP spid="2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6">
            <a:extLst>
              <a:ext uri="{FF2B5EF4-FFF2-40B4-BE49-F238E27FC236}">
                <a16:creationId xmlns:a16="http://schemas.microsoft.com/office/drawing/2014/main" id="{F49AB825-D7AF-CB86-0605-4F8E81B2D597}"/>
              </a:ext>
            </a:extLst>
          </p:cNvPr>
          <p:cNvSpPr>
            <a:spLocks noChangeArrowheads="1"/>
          </p:cNvSpPr>
          <p:nvPr/>
        </p:nvSpPr>
        <p:spPr bwMode="auto">
          <a:xfrm>
            <a:off x="4427538" y="692150"/>
            <a:ext cx="4465637" cy="5473700"/>
          </a:xfrm>
          <a:prstGeom prst="rect">
            <a:avLst/>
          </a:prstGeom>
          <a:noFill/>
          <a:ln>
            <a:noFill/>
          </a:ln>
        </p:spPr>
        <p:txBody>
          <a:bodyPr/>
          <a:lstStyle>
            <a:lvl1pPr eaLnBrk="0" hangingPunct="0">
              <a:defRPr sz="4200">
                <a:solidFill>
                  <a:srgbClr val="000000"/>
                </a:solidFill>
                <a:latin typeface="Arial" pitchFamily="34" charset="0"/>
              </a:defRPr>
            </a:lvl1pPr>
            <a:lvl2pPr marL="742950" indent="-285750" eaLnBrk="0" hangingPunct="0">
              <a:defRPr sz="4200">
                <a:solidFill>
                  <a:srgbClr val="000000"/>
                </a:solidFill>
                <a:latin typeface="Arial" pitchFamily="34" charset="0"/>
              </a:defRPr>
            </a:lvl2pPr>
            <a:lvl3pPr marL="1143000" indent="-228600" eaLnBrk="0" hangingPunct="0">
              <a:defRPr sz="4200">
                <a:solidFill>
                  <a:srgbClr val="000000"/>
                </a:solidFill>
                <a:latin typeface="Arial" pitchFamily="34" charset="0"/>
              </a:defRPr>
            </a:lvl3pPr>
            <a:lvl4pPr marL="1600200" indent="-228600" eaLnBrk="0" hangingPunct="0">
              <a:defRPr sz="4200">
                <a:solidFill>
                  <a:srgbClr val="000000"/>
                </a:solidFill>
                <a:latin typeface="Arial" pitchFamily="34" charset="0"/>
              </a:defRPr>
            </a:lvl4pPr>
            <a:lvl5pPr marL="2057400" indent="-228600" eaLnBrk="0" hangingPunct="0">
              <a:defRPr sz="4200">
                <a:solidFill>
                  <a:srgbClr val="000000"/>
                </a:solidFill>
                <a:latin typeface="Arial" pitchFamily="34" charset="0"/>
              </a:defRPr>
            </a:lvl5pPr>
            <a:lvl6pPr marL="2514600" indent="-228600" eaLnBrk="0" fontAlgn="base" hangingPunct="0">
              <a:spcBef>
                <a:spcPct val="0"/>
              </a:spcBef>
              <a:spcAft>
                <a:spcPct val="0"/>
              </a:spcAft>
              <a:defRPr sz="4200">
                <a:solidFill>
                  <a:srgbClr val="000000"/>
                </a:solidFill>
                <a:latin typeface="Arial" pitchFamily="34" charset="0"/>
              </a:defRPr>
            </a:lvl6pPr>
            <a:lvl7pPr marL="2971800" indent="-228600" eaLnBrk="0" fontAlgn="base" hangingPunct="0">
              <a:spcBef>
                <a:spcPct val="0"/>
              </a:spcBef>
              <a:spcAft>
                <a:spcPct val="0"/>
              </a:spcAft>
              <a:defRPr sz="4200">
                <a:solidFill>
                  <a:srgbClr val="000000"/>
                </a:solidFill>
                <a:latin typeface="Arial" pitchFamily="34" charset="0"/>
              </a:defRPr>
            </a:lvl7pPr>
            <a:lvl8pPr marL="3429000" indent="-228600" eaLnBrk="0" fontAlgn="base" hangingPunct="0">
              <a:spcBef>
                <a:spcPct val="0"/>
              </a:spcBef>
              <a:spcAft>
                <a:spcPct val="0"/>
              </a:spcAft>
              <a:defRPr sz="4200">
                <a:solidFill>
                  <a:srgbClr val="000000"/>
                </a:solidFill>
                <a:latin typeface="Arial" pitchFamily="34" charset="0"/>
              </a:defRPr>
            </a:lvl8pPr>
            <a:lvl9pPr marL="3886200" indent="-228600" eaLnBrk="0" fontAlgn="base" hangingPunct="0">
              <a:spcBef>
                <a:spcPct val="0"/>
              </a:spcBef>
              <a:spcAft>
                <a:spcPct val="0"/>
              </a:spcAft>
              <a:defRPr sz="4200">
                <a:solidFill>
                  <a:srgbClr val="000000"/>
                </a:solidFill>
                <a:latin typeface="Arial" pitchFamily="34" charset="0"/>
              </a:defRPr>
            </a:lvl9pPr>
          </a:lstStyle>
          <a:p>
            <a:pPr eaLnBrk="1" fontAlgn="auto" hangingPunct="1">
              <a:lnSpc>
                <a:spcPct val="80000"/>
              </a:lnSpc>
              <a:spcBef>
                <a:spcPct val="20000"/>
              </a:spcBef>
              <a:spcAft>
                <a:spcPts val="0"/>
              </a:spcAft>
              <a:buClr>
                <a:srgbClr val="FFFFFF"/>
              </a:buClr>
              <a:buFont typeface="Wingdings" pitchFamily="2" charset="2"/>
              <a:buNone/>
              <a:defRPr/>
            </a:pPr>
            <a:r>
              <a:rPr lang="de-DE" altLang="de-DE" sz="1200" kern="0" dirty="0"/>
              <a:t> </a:t>
            </a:r>
            <a:endParaRPr lang="de-DE" altLang="de-DE" sz="1200" b="1" kern="0" dirty="0"/>
          </a:p>
          <a:p>
            <a:pPr eaLnBrk="1" fontAlgn="auto" hangingPunct="1">
              <a:spcBef>
                <a:spcPts val="0"/>
              </a:spcBef>
              <a:spcAft>
                <a:spcPts val="0"/>
              </a:spcAft>
              <a:defRPr/>
            </a:pPr>
            <a:r>
              <a:rPr lang="de-DE" altLang="de-DE" sz="1200" b="1" kern="0" dirty="0"/>
              <a:t>Impressum</a:t>
            </a:r>
          </a:p>
          <a:p>
            <a:pPr eaLnBrk="1" fontAlgn="auto" hangingPunct="1">
              <a:spcBef>
                <a:spcPts val="0"/>
              </a:spcBef>
              <a:spcAft>
                <a:spcPts val="0"/>
              </a:spcAft>
              <a:defRPr/>
            </a:pPr>
            <a:r>
              <a:rPr lang="de-DE" altLang="de-DE" sz="1200" kern="0" dirty="0"/>
              <a:t>© Österreichischer Bundesverlag Schulbuch GmbH &amp; Co. KG, Wien 2025</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Gestaltung: Julian Wildauer</a:t>
            </a:r>
            <a:br>
              <a:rPr lang="de-DE" altLang="de-DE" sz="1200" kern="0" dirty="0"/>
            </a:br>
            <a:br>
              <a:rPr lang="de-DE" altLang="de-DE" sz="1200" kern="0" dirty="0"/>
            </a:br>
            <a:endParaRPr lang="de-DE" altLang="de-DE" sz="1200" kern="0" dirty="0"/>
          </a:p>
          <a:p>
            <a:pPr eaLnBrk="1" fontAlgn="auto" hangingPunct="1">
              <a:spcBef>
                <a:spcPts val="0"/>
              </a:spcBef>
              <a:spcAft>
                <a:spcPts val="0"/>
              </a:spcAft>
              <a:defRPr/>
            </a:pPr>
            <a:r>
              <a:rPr lang="de-DE" altLang="de-DE" sz="1200" kern="0" dirty="0"/>
              <a:t>Alle Rechte vorbehalten.</a:t>
            </a:r>
          </a:p>
          <a:p>
            <a:pPr eaLnBrk="1" fontAlgn="auto" hangingPunct="1">
              <a:spcBef>
                <a:spcPts val="0"/>
              </a:spcBef>
              <a:spcAft>
                <a:spcPts val="0"/>
              </a:spcAft>
              <a:defRPr/>
            </a:pPr>
            <a:r>
              <a:rPr lang="de-DE" altLang="de-DE" sz="1200" kern="0" dirty="0"/>
              <a:t>www.oebv.at</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Das Werk und seine Teile sind urheberrechtlich geschützt. Der Verlag gewährt das Recht des Downloads und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fontAlgn="auto" hangingPunct="1">
              <a:spcBef>
                <a:spcPts val="0"/>
              </a:spcBef>
              <a:spcAft>
                <a:spcPts val="0"/>
              </a:spcAft>
              <a:defRPr/>
            </a:pPr>
            <a:endParaRPr lang="de-DE" altLang="de-DE" sz="1200" kern="0" dirty="0"/>
          </a:p>
          <a:p>
            <a:pPr eaLnBrk="1" fontAlgn="auto" hangingPunct="1">
              <a:spcBef>
                <a:spcPts val="0"/>
              </a:spcBef>
              <a:spcAft>
                <a:spcPts val="0"/>
              </a:spcAft>
              <a:defRPr/>
            </a:pPr>
            <a:r>
              <a:rPr lang="de-DE" altLang="de-DE" sz="1200" kern="0" dirty="0"/>
              <a:t>Jede Nutzung in anderen als den genannten Fällen bedarf der vorherigen schriftlichen Einwilligung des Verlages.</a:t>
            </a:r>
          </a:p>
        </p:txBody>
      </p:sp>
      <p:sp>
        <p:nvSpPr>
          <p:cNvPr id="6" name="Rectangle 6">
            <a:extLst>
              <a:ext uri="{FF2B5EF4-FFF2-40B4-BE49-F238E27FC236}">
                <a16:creationId xmlns:a16="http://schemas.microsoft.com/office/drawing/2014/main" id="{638BC8ED-E15F-0A42-EE7F-4D10C01679F6}"/>
              </a:ext>
            </a:extLst>
          </p:cNvPr>
          <p:cNvSpPr>
            <a:spLocks noChangeArrowheads="1"/>
          </p:cNvSpPr>
          <p:nvPr/>
        </p:nvSpPr>
        <p:spPr bwMode="auto">
          <a:xfrm>
            <a:off x="468313" y="836613"/>
            <a:ext cx="3744912" cy="4897437"/>
          </a:xfrm>
          <a:prstGeom prst="rect">
            <a:avLst/>
          </a:prstGeom>
          <a:noFill/>
          <a:ln w="9525">
            <a:solidFill>
              <a:srgbClr val="FFFFFF"/>
            </a:solidFill>
            <a:miter lim="800000"/>
            <a:headEnd/>
            <a:tailEnd/>
          </a:ln>
        </p:spPr>
        <p:txBody>
          <a:bodyPr/>
          <a:lstStyle>
            <a:lvl1pPr eaLnBrk="0" hangingPunct="0">
              <a:spcBef>
                <a:spcPct val="20000"/>
              </a:spcBef>
              <a:buChar char="•"/>
              <a:defRPr sz="3200">
                <a:solidFill>
                  <a:schemeClr val="tx1"/>
                </a:solidFill>
                <a:latin typeface="PoloST11K-Buch" pitchFamily="34" charset="0"/>
              </a:defRPr>
            </a:lvl1pPr>
            <a:lvl2pPr marL="742950" indent="-285750" eaLnBrk="0" hangingPunct="0">
              <a:spcBef>
                <a:spcPct val="20000"/>
              </a:spcBef>
              <a:buChar char="–"/>
              <a:defRPr sz="1200">
                <a:solidFill>
                  <a:srgbClr val="000000"/>
                </a:solidFill>
                <a:latin typeface="Arial" pitchFamily="34" charset="0"/>
                <a:ea typeface="Times New Roman" pitchFamily="18" charset="0"/>
                <a:cs typeface="Arial" pitchFamily="34" charset="0"/>
              </a:defRPr>
            </a:lvl2pPr>
            <a:lvl3pPr marL="1143000" indent="-228600" eaLnBrk="0" hangingPunct="0">
              <a:spcBef>
                <a:spcPct val="20000"/>
              </a:spcBef>
              <a:buChar char="•"/>
              <a:defRPr sz="2400">
                <a:solidFill>
                  <a:schemeClr val="tx1"/>
                </a:solidFill>
                <a:latin typeface="PoloST11K-Buch" pitchFamily="34" charset="0"/>
                <a:cs typeface="Times New Roman" pitchFamily="18" charset="0"/>
              </a:defRPr>
            </a:lvl3pPr>
            <a:lvl4pPr marL="1600200" indent="-228600" eaLnBrk="0" hangingPunct="0">
              <a:spcBef>
                <a:spcPct val="20000"/>
              </a:spcBef>
              <a:buChar char="–"/>
              <a:defRPr sz="2000">
                <a:solidFill>
                  <a:schemeClr val="tx1"/>
                </a:solidFill>
                <a:latin typeface="PoloST11K-Buch" pitchFamily="34" charset="0"/>
                <a:cs typeface="Times New Roman" pitchFamily="18" charset="0"/>
              </a:defRPr>
            </a:lvl4pPr>
            <a:lvl5pPr marL="2057400" indent="-228600" eaLnBrk="0" hangingPunct="0">
              <a:spcBef>
                <a:spcPct val="20000"/>
              </a:spcBef>
              <a:buChar char="»"/>
              <a:defRPr sz="1200">
                <a:solidFill>
                  <a:srgbClr val="000000"/>
                </a:solidFill>
                <a:latin typeface="Arial" pitchFamily="34" charset="0"/>
                <a:ea typeface="Times New Roman" pitchFamily="18" charset="0"/>
                <a:cs typeface="Arial" pitchFamily="34" charset="0"/>
              </a:defRPr>
            </a:lvl5pPr>
            <a:lvl6pPr marL="25146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6pPr>
            <a:lvl7pPr marL="29718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7pPr>
            <a:lvl8pPr marL="34290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8pPr>
            <a:lvl9pPr marL="3886200" indent="-228600" eaLnBrk="0" fontAlgn="base" hangingPunct="0">
              <a:spcBef>
                <a:spcPct val="20000"/>
              </a:spcBef>
              <a:spcAft>
                <a:spcPct val="0"/>
              </a:spcAft>
              <a:buChar char="»"/>
              <a:defRPr sz="1200">
                <a:solidFill>
                  <a:srgbClr val="000000"/>
                </a:solidFill>
                <a:latin typeface="Arial" pitchFamily="34" charset="0"/>
                <a:ea typeface="Times New Roman" pitchFamily="18" charset="0"/>
                <a:cs typeface="Arial" pitchFamily="34" charset="0"/>
              </a:defRPr>
            </a:lvl9pPr>
          </a:lstStyle>
          <a:p>
            <a:pPr eaLnBrk="1" fontAlgn="auto" hangingPunct="1">
              <a:lnSpc>
                <a:spcPts val="1600"/>
              </a:lnSpc>
              <a:spcBef>
                <a:spcPts val="600"/>
              </a:spcBef>
              <a:spcAft>
                <a:spcPts val="0"/>
              </a:spcAft>
              <a:buFontTx/>
              <a:buNone/>
              <a:defRPr/>
            </a:pPr>
            <a:r>
              <a:rPr lang="de-DE" altLang="de-DE" sz="1200" b="1" kern="0" dirty="0">
                <a:solidFill>
                  <a:srgbClr val="000000"/>
                </a:solidFill>
                <a:latin typeface="Arial" pitchFamily="34" charset="0"/>
              </a:rPr>
              <a:t>Hinweise zum Einsatz</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Das Tafelbild bezieht sich auf das Thema „Werden wir überrollt?“ auf den Seiten 66 und 67 im Schulbuch </a:t>
            </a:r>
            <a:r>
              <a:rPr lang="de-DE" altLang="de-DE" sz="1200" i="1" kern="0" dirty="0">
                <a:solidFill>
                  <a:srgbClr val="000000"/>
                </a:solidFill>
                <a:latin typeface="Arial" pitchFamily="34" charset="0"/>
              </a:rPr>
              <a:t>unterwegs 3</a:t>
            </a:r>
            <a:r>
              <a:rPr lang="de-DE" altLang="de-DE" sz="1200" kern="0" dirty="0">
                <a:solidFill>
                  <a:srgbClr val="000000"/>
                </a:solidFill>
                <a:latin typeface="Arial" pitchFamily="34" charset="0"/>
              </a:rPr>
              <a:t>.</a:t>
            </a:r>
          </a:p>
          <a:p>
            <a:pPr eaLnBrk="1" fontAlgn="auto" hangingPunct="1">
              <a:lnSpc>
                <a:spcPts val="1600"/>
              </a:lnSpc>
              <a:spcBef>
                <a:spcPts val="600"/>
              </a:spcBef>
              <a:spcAft>
                <a:spcPts val="0"/>
              </a:spcAft>
              <a:buClr>
                <a:srgbClr val="000000"/>
              </a:buClr>
              <a:buFontTx/>
              <a:buNone/>
              <a:defRPr/>
            </a:pPr>
            <a:r>
              <a:rPr lang="de-DE" altLang="de-DE" sz="1200" kern="0" dirty="0">
                <a:solidFill>
                  <a:srgbClr val="000000"/>
                </a:solidFill>
                <a:latin typeface="Arial" pitchFamily="34" charset="0"/>
              </a:rPr>
              <a:t>Es kann als Einstieg oder Zusammenfassung dienen. </a:t>
            </a:r>
            <a:br>
              <a:rPr lang="de-DE" altLang="de-DE" sz="1100" kern="0" dirty="0">
                <a:solidFill>
                  <a:srgbClr val="000000"/>
                </a:solidFill>
                <a:latin typeface="Arial" pitchFamily="34" charset="0"/>
              </a:rPr>
            </a:b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endParaRPr lang="de-DE" altLang="de-DE" sz="1200" kern="0" dirty="0">
              <a:solidFill>
                <a:srgbClr val="000000"/>
              </a:solidFill>
              <a:latin typeface="Arial" pitchFamily="34" charset="0"/>
            </a:endParaRPr>
          </a:p>
          <a:p>
            <a:pPr eaLnBrk="1" fontAlgn="auto" hangingPunct="1">
              <a:lnSpc>
                <a:spcPts val="1600"/>
              </a:lnSpc>
              <a:spcBef>
                <a:spcPts val="600"/>
              </a:spcBef>
              <a:spcAft>
                <a:spcPts val="0"/>
              </a:spcAft>
              <a:buClr>
                <a:srgbClr val="009999"/>
              </a:buClr>
              <a:buFontTx/>
              <a:buNone/>
              <a:defRPr/>
            </a:pPr>
            <a:r>
              <a:rPr lang="de-DE" altLang="de-DE" sz="1200" kern="0" dirty="0">
                <a:solidFill>
                  <a:srgbClr val="000000"/>
                </a:solidFill>
                <a:latin typeface="Arial" pitchFamily="34" charset="0"/>
              </a:rPr>
              <a:t>Wir wünschen Ihnen einen erfolgreichen Unterricht!</a:t>
            </a:r>
          </a:p>
        </p:txBody>
      </p:sp>
    </p:spTree>
  </p:cSld>
  <p:clrMapOvr>
    <a:masterClrMapping/>
  </p:clrMapOvr>
</p:sld>
</file>

<file path=ppt/theme/theme1.xml><?xml version="1.0" encoding="utf-8"?>
<a:theme xmlns:a="http://schemas.openxmlformats.org/drawingml/2006/main" name="Larissa">
  <a:themeElements>
    <a:clrScheme name="Zusammengesetzt">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217</Words>
  <Application>Microsoft Office PowerPoint</Application>
  <PresentationFormat>Bildschirmpräsentation (4:3)</PresentationFormat>
  <Paragraphs>36</Paragraphs>
  <Slides>2</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2</vt:i4>
      </vt:variant>
    </vt:vector>
  </HeadingPairs>
  <TitlesOfParts>
    <vt:vector size="7" baseType="lpstr">
      <vt:lpstr>Calibri</vt:lpstr>
      <vt:lpstr>Arial</vt:lpstr>
      <vt:lpstr>Syntax LT Std</vt:lpstr>
      <vt:lpstr>Wingdings</vt:lpstr>
      <vt:lpstr>Larissa</vt:lpstr>
      <vt:lpstr>Das Straßennetz in Österreich</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Aushilfe VS_NMS</dc:creator>
  <cp:lastModifiedBy>Veronika Gregori</cp:lastModifiedBy>
  <cp:revision>213</cp:revision>
  <dcterms:created xsi:type="dcterms:W3CDTF">2013-10-08T07:58:50Z</dcterms:created>
  <dcterms:modified xsi:type="dcterms:W3CDTF">2024-09-11T07:43:04Z</dcterms:modified>
</cp:coreProperties>
</file>