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293" r:id="rId2"/>
    <p:sldId id="292" r:id="rId3"/>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3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6BC6D553-241A-05F1-51BF-D4F37675C19C}"/>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AE5E7025-256D-EED4-C62F-F88E4A6B7C58}"/>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3C6F8DC4-878F-4AE4-B7EC-96E9306C87BF}" type="datetimeFigureOut">
              <a:rPr lang="de-AT"/>
              <a:pPr>
                <a:defRPr/>
              </a:pPr>
              <a:t>11.09.2024</a:t>
            </a:fld>
            <a:endParaRPr lang="de-AT"/>
          </a:p>
        </p:txBody>
      </p:sp>
      <p:sp>
        <p:nvSpPr>
          <p:cNvPr id="4" name="Fußzeilenplatzhalter 3">
            <a:extLst>
              <a:ext uri="{FF2B5EF4-FFF2-40B4-BE49-F238E27FC236}">
                <a16:creationId xmlns:a16="http://schemas.microsoft.com/office/drawing/2014/main" id="{CF60EDD6-476D-560F-8EEE-44DFC42A45A4}"/>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D758FC6B-B15E-C00D-BFAA-D3EC6BC01FFD}"/>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589A5C02-8340-44CB-8E1A-8916FE2731ED}"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65E471A-32AE-228B-7DA3-1B31401B0D6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FE544BFB-FA13-850D-C85B-08775CA5355E}"/>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D759D983-BB15-4867-87DC-E1558CA856FB}" type="datetimeFigureOut">
              <a:rPr lang="de-AT"/>
              <a:pPr>
                <a:defRPr/>
              </a:pPr>
              <a:t>11.09.2024</a:t>
            </a:fld>
            <a:endParaRPr lang="de-AT"/>
          </a:p>
        </p:txBody>
      </p:sp>
      <p:sp>
        <p:nvSpPr>
          <p:cNvPr id="4" name="Folienbildplatzhalter 3">
            <a:extLst>
              <a:ext uri="{FF2B5EF4-FFF2-40B4-BE49-F238E27FC236}">
                <a16:creationId xmlns:a16="http://schemas.microsoft.com/office/drawing/2014/main" id="{E7805302-6866-DEA8-2363-6FF77B97B6C0}"/>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5A241944-6BC2-A87E-1A32-8E4651FE9D64}"/>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B7BC062A-94D7-A32E-EFC6-1440483AE83C}"/>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20F0A829-59A6-FE12-F96D-E7489EF0791D}"/>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55C6F21C-1248-4A67-B125-EDDD245A8A3C}"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1463528986"/>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83C4C687-5FAE-A6ED-57E5-4978E782BBF0}"/>
              </a:ext>
            </a:extLst>
          </p:cNvPr>
          <p:cNvSpPr>
            <a:spLocks noGrp="1"/>
          </p:cNvSpPr>
          <p:nvPr>
            <p:ph type="dt" sz="half" idx="10"/>
          </p:nvPr>
        </p:nvSpPr>
        <p:spPr/>
        <p:txBody>
          <a:bodyPr/>
          <a:lstStyle>
            <a:lvl1pPr>
              <a:defRPr/>
            </a:lvl1pPr>
          </a:lstStyle>
          <a:p>
            <a:pPr>
              <a:defRPr/>
            </a:pPr>
            <a:fld id="{AF174CA1-EAAD-4D4C-AD82-A010627367D7}" type="datetimeFigureOut">
              <a:rPr lang="de-AT"/>
              <a:pPr>
                <a:defRPr/>
              </a:pPr>
              <a:t>11.09.2024</a:t>
            </a:fld>
            <a:endParaRPr lang="de-AT"/>
          </a:p>
        </p:txBody>
      </p:sp>
      <p:sp>
        <p:nvSpPr>
          <p:cNvPr id="5" name="Fußzeilenplatzhalter 4">
            <a:extLst>
              <a:ext uri="{FF2B5EF4-FFF2-40B4-BE49-F238E27FC236}">
                <a16:creationId xmlns:a16="http://schemas.microsoft.com/office/drawing/2014/main" id="{1D70FC2B-DAE2-1C0D-E612-583BC53F296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355E80CC-A6F6-44DE-B289-9E6D45ED5C76}"/>
              </a:ext>
            </a:extLst>
          </p:cNvPr>
          <p:cNvSpPr>
            <a:spLocks noGrp="1"/>
          </p:cNvSpPr>
          <p:nvPr>
            <p:ph type="sldNum" sz="quarter" idx="12"/>
          </p:nvPr>
        </p:nvSpPr>
        <p:spPr/>
        <p:txBody>
          <a:bodyPr/>
          <a:lstStyle>
            <a:lvl1pPr>
              <a:defRPr/>
            </a:lvl1pPr>
          </a:lstStyle>
          <a:p>
            <a:pPr>
              <a:defRPr/>
            </a:pPr>
            <a:fld id="{2D2556F5-E934-480B-898D-2F0E549C524E}" type="slidenum">
              <a:rPr lang="de-AT" altLang="de-DE"/>
              <a:pPr>
                <a:defRPr/>
              </a:pPr>
              <a:t>‹Nr.›</a:t>
            </a:fld>
            <a:endParaRPr lang="de-AT" altLang="de-DE"/>
          </a:p>
        </p:txBody>
      </p:sp>
    </p:spTree>
    <p:extLst>
      <p:ext uri="{BB962C8B-B14F-4D97-AF65-F5344CB8AC3E}">
        <p14:creationId xmlns:p14="http://schemas.microsoft.com/office/powerpoint/2010/main" val="1811010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CA32F427-CD73-7987-A3DC-572E8502C16F}"/>
              </a:ext>
            </a:extLst>
          </p:cNvPr>
          <p:cNvSpPr>
            <a:spLocks noGrp="1"/>
          </p:cNvSpPr>
          <p:nvPr>
            <p:ph type="dt" sz="half" idx="10"/>
          </p:nvPr>
        </p:nvSpPr>
        <p:spPr/>
        <p:txBody>
          <a:bodyPr/>
          <a:lstStyle>
            <a:lvl1pPr>
              <a:defRPr/>
            </a:lvl1pPr>
          </a:lstStyle>
          <a:p>
            <a:pPr>
              <a:defRPr/>
            </a:pPr>
            <a:fld id="{0BD6AAB7-7823-4080-9D72-E4783F824AB0}" type="datetimeFigureOut">
              <a:rPr lang="de-AT"/>
              <a:pPr>
                <a:defRPr/>
              </a:pPr>
              <a:t>11.09.2024</a:t>
            </a:fld>
            <a:endParaRPr lang="de-AT"/>
          </a:p>
        </p:txBody>
      </p:sp>
      <p:sp>
        <p:nvSpPr>
          <p:cNvPr id="5" name="Fußzeilenplatzhalter 4">
            <a:extLst>
              <a:ext uri="{FF2B5EF4-FFF2-40B4-BE49-F238E27FC236}">
                <a16:creationId xmlns:a16="http://schemas.microsoft.com/office/drawing/2014/main" id="{5A90D27D-DCAF-B2CD-7C03-36E4A7A7C18A}"/>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A8AEC1C4-7497-42CF-38AE-90D62F0F586B}"/>
              </a:ext>
            </a:extLst>
          </p:cNvPr>
          <p:cNvSpPr>
            <a:spLocks noGrp="1"/>
          </p:cNvSpPr>
          <p:nvPr>
            <p:ph type="sldNum" sz="quarter" idx="12"/>
          </p:nvPr>
        </p:nvSpPr>
        <p:spPr/>
        <p:txBody>
          <a:bodyPr/>
          <a:lstStyle>
            <a:lvl1pPr>
              <a:defRPr/>
            </a:lvl1pPr>
          </a:lstStyle>
          <a:p>
            <a:pPr>
              <a:defRPr/>
            </a:pPr>
            <a:fld id="{59A2C829-52F8-4D04-8BB2-87FA5FE66EAD}" type="slidenum">
              <a:rPr lang="de-AT" altLang="de-DE"/>
              <a:pPr>
                <a:defRPr/>
              </a:pPr>
              <a:t>‹Nr.›</a:t>
            </a:fld>
            <a:endParaRPr lang="de-AT" altLang="de-DE"/>
          </a:p>
        </p:txBody>
      </p:sp>
    </p:spTree>
    <p:extLst>
      <p:ext uri="{BB962C8B-B14F-4D97-AF65-F5344CB8AC3E}">
        <p14:creationId xmlns:p14="http://schemas.microsoft.com/office/powerpoint/2010/main" val="1488087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9F2E18A6-8BF3-61CB-FDD5-C44851A4BE13}"/>
              </a:ext>
            </a:extLst>
          </p:cNvPr>
          <p:cNvSpPr>
            <a:spLocks noGrp="1"/>
          </p:cNvSpPr>
          <p:nvPr>
            <p:ph type="dt" sz="half" idx="10"/>
          </p:nvPr>
        </p:nvSpPr>
        <p:spPr/>
        <p:txBody>
          <a:bodyPr/>
          <a:lstStyle>
            <a:lvl1pPr>
              <a:defRPr/>
            </a:lvl1pPr>
          </a:lstStyle>
          <a:p>
            <a:pPr>
              <a:defRPr/>
            </a:pPr>
            <a:fld id="{15375BDA-964F-4133-91EF-474E28920047}" type="datetimeFigureOut">
              <a:rPr lang="de-AT"/>
              <a:pPr>
                <a:defRPr/>
              </a:pPr>
              <a:t>11.09.2024</a:t>
            </a:fld>
            <a:endParaRPr lang="de-AT"/>
          </a:p>
        </p:txBody>
      </p:sp>
      <p:sp>
        <p:nvSpPr>
          <p:cNvPr id="5" name="Fußzeilenplatzhalter 4">
            <a:extLst>
              <a:ext uri="{FF2B5EF4-FFF2-40B4-BE49-F238E27FC236}">
                <a16:creationId xmlns:a16="http://schemas.microsoft.com/office/drawing/2014/main" id="{9DF8A7B2-04AE-CFBD-2A52-642F284BF0D9}"/>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C1A0E47-72FE-72FC-926B-26E79DE48241}"/>
              </a:ext>
            </a:extLst>
          </p:cNvPr>
          <p:cNvSpPr>
            <a:spLocks noGrp="1"/>
          </p:cNvSpPr>
          <p:nvPr>
            <p:ph type="sldNum" sz="quarter" idx="12"/>
          </p:nvPr>
        </p:nvSpPr>
        <p:spPr/>
        <p:txBody>
          <a:bodyPr/>
          <a:lstStyle>
            <a:lvl1pPr>
              <a:defRPr/>
            </a:lvl1pPr>
          </a:lstStyle>
          <a:p>
            <a:pPr>
              <a:defRPr/>
            </a:pPr>
            <a:fld id="{9639937C-75A2-42F3-B898-F02287B2B939}" type="slidenum">
              <a:rPr lang="de-AT" altLang="de-DE"/>
              <a:pPr>
                <a:defRPr/>
              </a:pPr>
              <a:t>‹Nr.›</a:t>
            </a:fld>
            <a:endParaRPr lang="de-AT" altLang="de-DE"/>
          </a:p>
        </p:txBody>
      </p:sp>
    </p:spTree>
    <p:extLst>
      <p:ext uri="{BB962C8B-B14F-4D97-AF65-F5344CB8AC3E}">
        <p14:creationId xmlns:p14="http://schemas.microsoft.com/office/powerpoint/2010/main" val="1738312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95E69198-2753-27BF-E6E7-C61833D2DDB9}"/>
              </a:ext>
            </a:extLst>
          </p:cNvPr>
          <p:cNvSpPr>
            <a:spLocks noGrp="1"/>
          </p:cNvSpPr>
          <p:nvPr>
            <p:ph type="dt" sz="half" idx="10"/>
          </p:nvPr>
        </p:nvSpPr>
        <p:spPr/>
        <p:txBody>
          <a:bodyPr/>
          <a:lstStyle>
            <a:lvl1pPr>
              <a:defRPr/>
            </a:lvl1pPr>
          </a:lstStyle>
          <a:p>
            <a:pPr>
              <a:defRPr/>
            </a:pPr>
            <a:fld id="{2536484F-467F-4130-8CA6-E303EC496FF8}" type="datetimeFigureOut">
              <a:rPr lang="de-AT"/>
              <a:pPr>
                <a:defRPr/>
              </a:pPr>
              <a:t>11.09.2024</a:t>
            </a:fld>
            <a:endParaRPr lang="de-AT"/>
          </a:p>
        </p:txBody>
      </p:sp>
      <p:sp>
        <p:nvSpPr>
          <p:cNvPr id="5" name="Fußzeilenplatzhalter 4">
            <a:extLst>
              <a:ext uri="{FF2B5EF4-FFF2-40B4-BE49-F238E27FC236}">
                <a16:creationId xmlns:a16="http://schemas.microsoft.com/office/drawing/2014/main" id="{7F29C0AC-FDA6-BCCD-6100-D9937139F425}"/>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E5AA74FF-AE94-C93E-DE74-0C8D5EF6491A}"/>
              </a:ext>
            </a:extLst>
          </p:cNvPr>
          <p:cNvSpPr>
            <a:spLocks noGrp="1"/>
          </p:cNvSpPr>
          <p:nvPr>
            <p:ph type="sldNum" sz="quarter" idx="12"/>
          </p:nvPr>
        </p:nvSpPr>
        <p:spPr/>
        <p:txBody>
          <a:bodyPr/>
          <a:lstStyle>
            <a:lvl1pPr>
              <a:defRPr/>
            </a:lvl1pPr>
          </a:lstStyle>
          <a:p>
            <a:pPr>
              <a:defRPr/>
            </a:pPr>
            <a:fld id="{73C4001A-C4D6-411C-9406-7036667DDD4A}" type="slidenum">
              <a:rPr lang="de-AT" altLang="de-DE"/>
              <a:pPr>
                <a:defRPr/>
              </a:pPr>
              <a:t>‹Nr.›</a:t>
            </a:fld>
            <a:endParaRPr lang="de-AT" altLang="de-DE"/>
          </a:p>
        </p:txBody>
      </p:sp>
    </p:spTree>
    <p:extLst>
      <p:ext uri="{BB962C8B-B14F-4D97-AF65-F5344CB8AC3E}">
        <p14:creationId xmlns:p14="http://schemas.microsoft.com/office/powerpoint/2010/main" val="1863415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D3ABB516-6743-4F51-616F-E69EFAB01B5B}"/>
              </a:ext>
            </a:extLst>
          </p:cNvPr>
          <p:cNvSpPr>
            <a:spLocks noGrp="1"/>
          </p:cNvSpPr>
          <p:nvPr>
            <p:ph type="dt" sz="half" idx="10"/>
          </p:nvPr>
        </p:nvSpPr>
        <p:spPr/>
        <p:txBody>
          <a:bodyPr/>
          <a:lstStyle>
            <a:lvl1pPr>
              <a:defRPr/>
            </a:lvl1pPr>
          </a:lstStyle>
          <a:p>
            <a:pPr>
              <a:defRPr/>
            </a:pPr>
            <a:fld id="{8AE3C761-DE4E-4681-8BCE-D6AF3A29F8EE}" type="datetimeFigureOut">
              <a:rPr lang="de-AT"/>
              <a:pPr>
                <a:defRPr/>
              </a:pPr>
              <a:t>11.09.2024</a:t>
            </a:fld>
            <a:endParaRPr lang="de-AT"/>
          </a:p>
        </p:txBody>
      </p:sp>
      <p:sp>
        <p:nvSpPr>
          <p:cNvPr id="6" name="Fußzeilenplatzhalter 4">
            <a:extLst>
              <a:ext uri="{FF2B5EF4-FFF2-40B4-BE49-F238E27FC236}">
                <a16:creationId xmlns:a16="http://schemas.microsoft.com/office/drawing/2014/main" id="{0657C9F4-924A-B181-A4AC-4D30C14F1DA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9065CCCC-1370-492C-7FA2-D3245E56F812}"/>
              </a:ext>
            </a:extLst>
          </p:cNvPr>
          <p:cNvSpPr>
            <a:spLocks noGrp="1"/>
          </p:cNvSpPr>
          <p:nvPr>
            <p:ph type="sldNum" sz="quarter" idx="12"/>
          </p:nvPr>
        </p:nvSpPr>
        <p:spPr/>
        <p:txBody>
          <a:bodyPr/>
          <a:lstStyle>
            <a:lvl1pPr>
              <a:defRPr/>
            </a:lvl1pPr>
          </a:lstStyle>
          <a:p>
            <a:pPr>
              <a:defRPr/>
            </a:pPr>
            <a:fld id="{6E167094-7807-45A7-8FB3-8140E8E4E989}" type="slidenum">
              <a:rPr lang="de-AT" altLang="de-DE"/>
              <a:pPr>
                <a:defRPr/>
              </a:pPr>
              <a:t>‹Nr.›</a:t>
            </a:fld>
            <a:endParaRPr lang="de-AT" altLang="de-DE"/>
          </a:p>
        </p:txBody>
      </p:sp>
    </p:spTree>
    <p:extLst>
      <p:ext uri="{BB962C8B-B14F-4D97-AF65-F5344CB8AC3E}">
        <p14:creationId xmlns:p14="http://schemas.microsoft.com/office/powerpoint/2010/main" val="825106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162514C7-218C-F865-99B7-BBDEC593DD23}"/>
              </a:ext>
            </a:extLst>
          </p:cNvPr>
          <p:cNvSpPr>
            <a:spLocks noGrp="1"/>
          </p:cNvSpPr>
          <p:nvPr>
            <p:ph type="dt" sz="half" idx="10"/>
          </p:nvPr>
        </p:nvSpPr>
        <p:spPr/>
        <p:txBody>
          <a:bodyPr/>
          <a:lstStyle>
            <a:lvl1pPr>
              <a:defRPr/>
            </a:lvl1pPr>
          </a:lstStyle>
          <a:p>
            <a:pPr>
              <a:defRPr/>
            </a:pPr>
            <a:fld id="{CB30F16F-3F63-4CA8-8574-31508AA46E3B}" type="datetimeFigureOut">
              <a:rPr lang="de-AT"/>
              <a:pPr>
                <a:defRPr/>
              </a:pPr>
              <a:t>11.09.2024</a:t>
            </a:fld>
            <a:endParaRPr lang="de-AT"/>
          </a:p>
        </p:txBody>
      </p:sp>
      <p:sp>
        <p:nvSpPr>
          <p:cNvPr id="8" name="Fußzeilenplatzhalter 4">
            <a:extLst>
              <a:ext uri="{FF2B5EF4-FFF2-40B4-BE49-F238E27FC236}">
                <a16:creationId xmlns:a16="http://schemas.microsoft.com/office/drawing/2014/main" id="{D0E24199-6A3D-8074-71C9-0D1E69F5B54D}"/>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37500B40-103E-E459-3240-7C0A046F1043}"/>
              </a:ext>
            </a:extLst>
          </p:cNvPr>
          <p:cNvSpPr>
            <a:spLocks noGrp="1"/>
          </p:cNvSpPr>
          <p:nvPr>
            <p:ph type="sldNum" sz="quarter" idx="12"/>
          </p:nvPr>
        </p:nvSpPr>
        <p:spPr/>
        <p:txBody>
          <a:bodyPr/>
          <a:lstStyle>
            <a:lvl1pPr>
              <a:defRPr/>
            </a:lvl1pPr>
          </a:lstStyle>
          <a:p>
            <a:pPr>
              <a:defRPr/>
            </a:pPr>
            <a:fld id="{F6C5BDB3-5DE6-4EB4-8D56-8C94A972D203}" type="slidenum">
              <a:rPr lang="de-AT" altLang="de-DE"/>
              <a:pPr>
                <a:defRPr/>
              </a:pPr>
              <a:t>‹Nr.›</a:t>
            </a:fld>
            <a:endParaRPr lang="de-AT" altLang="de-DE"/>
          </a:p>
        </p:txBody>
      </p:sp>
    </p:spTree>
    <p:extLst>
      <p:ext uri="{BB962C8B-B14F-4D97-AF65-F5344CB8AC3E}">
        <p14:creationId xmlns:p14="http://schemas.microsoft.com/office/powerpoint/2010/main" val="3582202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10A01E6C-C9C7-039C-34B6-AFCD95E7DD76}"/>
              </a:ext>
            </a:extLst>
          </p:cNvPr>
          <p:cNvSpPr>
            <a:spLocks noGrp="1"/>
          </p:cNvSpPr>
          <p:nvPr>
            <p:ph type="dt" sz="half" idx="10"/>
          </p:nvPr>
        </p:nvSpPr>
        <p:spPr/>
        <p:txBody>
          <a:bodyPr/>
          <a:lstStyle>
            <a:lvl1pPr>
              <a:defRPr/>
            </a:lvl1pPr>
          </a:lstStyle>
          <a:p>
            <a:pPr>
              <a:defRPr/>
            </a:pPr>
            <a:fld id="{7ED79CAA-9E50-48D0-9BE2-42E9EEDCB3EC}" type="datetimeFigureOut">
              <a:rPr lang="de-AT"/>
              <a:pPr>
                <a:defRPr/>
              </a:pPr>
              <a:t>11.09.2024</a:t>
            </a:fld>
            <a:endParaRPr lang="de-AT"/>
          </a:p>
        </p:txBody>
      </p:sp>
      <p:sp>
        <p:nvSpPr>
          <p:cNvPr id="4" name="Fußzeilenplatzhalter 4">
            <a:extLst>
              <a:ext uri="{FF2B5EF4-FFF2-40B4-BE49-F238E27FC236}">
                <a16:creationId xmlns:a16="http://schemas.microsoft.com/office/drawing/2014/main" id="{511AA1D1-F147-45AB-B464-E2189F982739}"/>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DE30965C-B3E8-446E-23BA-9C3EC68B91E4}"/>
              </a:ext>
            </a:extLst>
          </p:cNvPr>
          <p:cNvSpPr>
            <a:spLocks noGrp="1"/>
          </p:cNvSpPr>
          <p:nvPr>
            <p:ph type="sldNum" sz="quarter" idx="12"/>
          </p:nvPr>
        </p:nvSpPr>
        <p:spPr/>
        <p:txBody>
          <a:bodyPr/>
          <a:lstStyle>
            <a:lvl1pPr>
              <a:defRPr/>
            </a:lvl1pPr>
          </a:lstStyle>
          <a:p>
            <a:pPr>
              <a:defRPr/>
            </a:pPr>
            <a:fld id="{031A84AA-E9D0-4F1A-96FF-EDBF4A111958}" type="slidenum">
              <a:rPr lang="de-AT" altLang="de-DE"/>
              <a:pPr>
                <a:defRPr/>
              </a:pPr>
              <a:t>‹Nr.›</a:t>
            </a:fld>
            <a:endParaRPr lang="de-AT" altLang="de-DE"/>
          </a:p>
        </p:txBody>
      </p:sp>
    </p:spTree>
    <p:extLst>
      <p:ext uri="{BB962C8B-B14F-4D97-AF65-F5344CB8AC3E}">
        <p14:creationId xmlns:p14="http://schemas.microsoft.com/office/powerpoint/2010/main" val="797797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73FB549F-A858-DC96-3727-BDF52F5C3B5C}"/>
              </a:ext>
            </a:extLst>
          </p:cNvPr>
          <p:cNvSpPr>
            <a:spLocks noGrp="1"/>
          </p:cNvSpPr>
          <p:nvPr>
            <p:ph type="dt" sz="half" idx="10"/>
          </p:nvPr>
        </p:nvSpPr>
        <p:spPr/>
        <p:txBody>
          <a:bodyPr/>
          <a:lstStyle>
            <a:lvl1pPr>
              <a:defRPr/>
            </a:lvl1pPr>
          </a:lstStyle>
          <a:p>
            <a:pPr>
              <a:defRPr/>
            </a:pPr>
            <a:fld id="{C7C2F4C5-6A40-4B48-BD0E-C6186D97B0B1}" type="datetimeFigureOut">
              <a:rPr lang="de-AT"/>
              <a:pPr>
                <a:defRPr/>
              </a:pPr>
              <a:t>11.09.2024</a:t>
            </a:fld>
            <a:endParaRPr lang="de-AT"/>
          </a:p>
        </p:txBody>
      </p:sp>
      <p:sp>
        <p:nvSpPr>
          <p:cNvPr id="3" name="Fußzeilenplatzhalter 4">
            <a:extLst>
              <a:ext uri="{FF2B5EF4-FFF2-40B4-BE49-F238E27FC236}">
                <a16:creationId xmlns:a16="http://schemas.microsoft.com/office/drawing/2014/main" id="{5F4EC0DD-59FA-857F-D000-51C9F248FA8A}"/>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CFD77D22-42E6-3F14-7A5B-90D94673BD70}"/>
              </a:ext>
            </a:extLst>
          </p:cNvPr>
          <p:cNvSpPr>
            <a:spLocks noGrp="1"/>
          </p:cNvSpPr>
          <p:nvPr>
            <p:ph type="sldNum" sz="quarter" idx="12"/>
          </p:nvPr>
        </p:nvSpPr>
        <p:spPr/>
        <p:txBody>
          <a:bodyPr/>
          <a:lstStyle>
            <a:lvl1pPr>
              <a:defRPr/>
            </a:lvl1pPr>
          </a:lstStyle>
          <a:p>
            <a:pPr>
              <a:defRPr/>
            </a:pPr>
            <a:fld id="{8DBFE970-5DE7-4EEB-B2DF-2DD951B873C3}" type="slidenum">
              <a:rPr lang="de-AT" altLang="de-DE"/>
              <a:pPr>
                <a:defRPr/>
              </a:pPr>
              <a:t>‹Nr.›</a:t>
            </a:fld>
            <a:endParaRPr lang="de-AT" altLang="de-DE"/>
          </a:p>
        </p:txBody>
      </p:sp>
    </p:spTree>
    <p:extLst>
      <p:ext uri="{BB962C8B-B14F-4D97-AF65-F5344CB8AC3E}">
        <p14:creationId xmlns:p14="http://schemas.microsoft.com/office/powerpoint/2010/main" val="1275986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0CCB02F-C5F5-B782-2B26-7CB6655A2573}"/>
              </a:ext>
            </a:extLst>
          </p:cNvPr>
          <p:cNvSpPr>
            <a:spLocks noGrp="1"/>
          </p:cNvSpPr>
          <p:nvPr>
            <p:ph type="dt" sz="half" idx="10"/>
          </p:nvPr>
        </p:nvSpPr>
        <p:spPr/>
        <p:txBody>
          <a:bodyPr/>
          <a:lstStyle>
            <a:lvl1pPr>
              <a:defRPr/>
            </a:lvl1pPr>
          </a:lstStyle>
          <a:p>
            <a:pPr>
              <a:defRPr/>
            </a:pPr>
            <a:fld id="{5777E28E-CD2E-4CB5-B003-19108AE1F8A4}" type="datetimeFigureOut">
              <a:rPr lang="de-AT"/>
              <a:pPr>
                <a:defRPr/>
              </a:pPr>
              <a:t>11.09.2024</a:t>
            </a:fld>
            <a:endParaRPr lang="de-AT"/>
          </a:p>
        </p:txBody>
      </p:sp>
      <p:sp>
        <p:nvSpPr>
          <p:cNvPr id="6" name="Fußzeilenplatzhalter 4">
            <a:extLst>
              <a:ext uri="{FF2B5EF4-FFF2-40B4-BE49-F238E27FC236}">
                <a16:creationId xmlns:a16="http://schemas.microsoft.com/office/drawing/2014/main" id="{862D5526-AEF8-DE8E-4096-118AAC5279FC}"/>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6D7FE3A6-C4E5-8105-3625-87F5163F5820}"/>
              </a:ext>
            </a:extLst>
          </p:cNvPr>
          <p:cNvSpPr>
            <a:spLocks noGrp="1"/>
          </p:cNvSpPr>
          <p:nvPr>
            <p:ph type="sldNum" sz="quarter" idx="12"/>
          </p:nvPr>
        </p:nvSpPr>
        <p:spPr/>
        <p:txBody>
          <a:bodyPr/>
          <a:lstStyle>
            <a:lvl1pPr>
              <a:defRPr/>
            </a:lvl1pPr>
          </a:lstStyle>
          <a:p>
            <a:pPr>
              <a:defRPr/>
            </a:pPr>
            <a:fld id="{E8FDCA36-4B6F-4B86-AC5F-ED18CA1BD772}" type="slidenum">
              <a:rPr lang="de-AT" altLang="de-DE"/>
              <a:pPr>
                <a:defRPr/>
              </a:pPr>
              <a:t>‹Nr.›</a:t>
            </a:fld>
            <a:endParaRPr lang="de-AT" altLang="de-DE"/>
          </a:p>
        </p:txBody>
      </p:sp>
    </p:spTree>
    <p:extLst>
      <p:ext uri="{BB962C8B-B14F-4D97-AF65-F5344CB8AC3E}">
        <p14:creationId xmlns:p14="http://schemas.microsoft.com/office/powerpoint/2010/main" val="2548040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6A0993A3-F996-3113-F9A7-349EAD6A8FD4}"/>
              </a:ext>
            </a:extLst>
          </p:cNvPr>
          <p:cNvSpPr>
            <a:spLocks noGrp="1"/>
          </p:cNvSpPr>
          <p:nvPr>
            <p:ph type="dt" sz="half" idx="10"/>
          </p:nvPr>
        </p:nvSpPr>
        <p:spPr/>
        <p:txBody>
          <a:bodyPr/>
          <a:lstStyle>
            <a:lvl1pPr>
              <a:defRPr/>
            </a:lvl1pPr>
          </a:lstStyle>
          <a:p>
            <a:pPr>
              <a:defRPr/>
            </a:pPr>
            <a:fld id="{098BF55A-AF7C-4537-8E02-05FBE91EC57E}" type="datetimeFigureOut">
              <a:rPr lang="de-AT"/>
              <a:pPr>
                <a:defRPr/>
              </a:pPr>
              <a:t>11.09.2024</a:t>
            </a:fld>
            <a:endParaRPr lang="de-AT"/>
          </a:p>
        </p:txBody>
      </p:sp>
      <p:sp>
        <p:nvSpPr>
          <p:cNvPr id="6" name="Fußzeilenplatzhalter 4">
            <a:extLst>
              <a:ext uri="{FF2B5EF4-FFF2-40B4-BE49-F238E27FC236}">
                <a16:creationId xmlns:a16="http://schemas.microsoft.com/office/drawing/2014/main" id="{1BE0A986-0977-9F07-7FFA-89B11D267F30}"/>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8DC68BAC-413E-BAAD-0AB0-92404CEEE12C}"/>
              </a:ext>
            </a:extLst>
          </p:cNvPr>
          <p:cNvSpPr>
            <a:spLocks noGrp="1"/>
          </p:cNvSpPr>
          <p:nvPr>
            <p:ph type="sldNum" sz="quarter" idx="12"/>
          </p:nvPr>
        </p:nvSpPr>
        <p:spPr/>
        <p:txBody>
          <a:bodyPr/>
          <a:lstStyle>
            <a:lvl1pPr>
              <a:defRPr/>
            </a:lvl1pPr>
          </a:lstStyle>
          <a:p>
            <a:pPr>
              <a:defRPr/>
            </a:pPr>
            <a:fld id="{F0B9CAAD-3DBF-450C-8FDE-0E724DCAFC1E}" type="slidenum">
              <a:rPr lang="de-AT" altLang="de-DE"/>
              <a:pPr>
                <a:defRPr/>
              </a:pPr>
              <a:t>‹Nr.›</a:t>
            </a:fld>
            <a:endParaRPr lang="de-AT" altLang="de-DE"/>
          </a:p>
        </p:txBody>
      </p:sp>
    </p:spTree>
    <p:extLst>
      <p:ext uri="{BB962C8B-B14F-4D97-AF65-F5344CB8AC3E}">
        <p14:creationId xmlns:p14="http://schemas.microsoft.com/office/powerpoint/2010/main" val="2034770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3B716CB9-18C1-EBBB-0C7F-96007CF4B87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135D083B-E4BC-2A66-07D4-CF9E1D9517ED}"/>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5EF51B0D-B1E3-C865-A09B-CB42345AC31E}"/>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34BCD8CA-4D77-E02E-3132-2A78B50D820B}"/>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89DCA147-B1DA-4ADE-8374-42EECA90A03F}" type="datetimeFigureOut">
              <a:rPr lang="de-AT"/>
              <a:pPr>
                <a:defRPr/>
              </a:pPr>
              <a:t>11.09.2024</a:t>
            </a:fld>
            <a:endParaRPr lang="de-AT"/>
          </a:p>
        </p:txBody>
      </p:sp>
      <p:sp>
        <p:nvSpPr>
          <p:cNvPr id="5" name="Fußzeilenplatzhalter 4">
            <a:extLst>
              <a:ext uri="{FF2B5EF4-FFF2-40B4-BE49-F238E27FC236}">
                <a16:creationId xmlns:a16="http://schemas.microsoft.com/office/drawing/2014/main" id="{55C20B82-00FB-1815-EE52-E5A0C04430D6}"/>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7684E4C3-DB17-40A4-A8C8-2FA569253078}"/>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364ADE74-196D-4AE1-B1E1-3C415DE08EAC}" type="slidenum">
              <a:rPr lang="de-AT" altLang="de-DE"/>
              <a:pPr>
                <a:defRPr/>
              </a:pPr>
              <a:t>‹Nr.›</a:t>
            </a:fld>
            <a:endParaRPr lang="de-AT" altLang="de-DE"/>
          </a:p>
        </p:txBody>
      </p:sp>
      <p:pic>
        <p:nvPicPr>
          <p:cNvPr id="1032" name="Picture 19">
            <a:extLst>
              <a:ext uri="{FF2B5EF4-FFF2-40B4-BE49-F238E27FC236}">
                <a16:creationId xmlns:a16="http://schemas.microsoft.com/office/drawing/2014/main" id="{3888C1C6-1CD1-7C3E-F6FD-186684CCFE16}"/>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5F5A76E6-07BC-8B01-4371-286CE32849C5}"/>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E6E5B828-7B6E-344B-2EC6-C783283766D4}"/>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27F08357-572E-E55B-6406-40AA007C4DA1}"/>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2025</a:t>
            </a:r>
          </a:p>
        </p:txBody>
      </p:sp>
      <p:pic>
        <p:nvPicPr>
          <p:cNvPr id="1036" name="Picture 13" descr="I:\500-vs_hs\Aushilfen\___Carina\Unterwegs\uw1_schriftzug_weiss.gif">
            <a:extLst>
              <a:ext uri="{FF2B5EF4-FFF2-40B4-BE49-F238E27FC236}">
                <a16:creationId xmlns:a16="http://schemas.microsoft.com/office/drawing/2014/main" id="{5EE6DDB2-E4CE-B60D-3AA3-2247094800BD}"/>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CD21AEC1-55AB-9DBB-4D03-008BFE4CAFD8}"/>
              </a:ext>
            </a:extLst>
          </p:cNvPr>
          <p:cNvSpPr txBox="1">
            <a:spLocks noChangeArrowheads="1"/>
          </p:cNvSpPr>
          <p:nvPr userDrawn="1"/>
        </p:nvSpPr>
        <p:spPr bwMode="auto">
          <a:xfrm>
            <a:off x="1835150" y="-128588"/>
            <a:ext cx="496888" cy="830263"/>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043" r:id="rId1"/>
    <p:sldLayoutId id="2147484033" r:id="rId2"/>
    <p:sldLayoutId id="2147484034" r:id="rId3"/>
    <p:sldLayoutId id="2147484035" r:id="rId4"/>
    <p:sldLayoutId id="2147484036" r:id="rId5"/>
    <p:sldLayoutId id="2147484037" r:id="rId6"/>
    <p:sldLayoutId id="2147484038" r:id="rId7"/>
    <p:sldLayoutId id="2147484039" r:id="rId8"/>
    <p:sldLayoutId id="2147484040" r:id="rId9"/>
    <p:sldLayoutId id="2147484041" r:id="rId10"/>
    <p:sldLayoutId id="2147484042"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Inhaltsplatzhalter 2">
            <a:extLst>
              <a:ext uri="{FF2B5EF4-FFF2-40B4-BE49-F238E27FC236}">
                <a16:creationId xmlns:a16="http://schemas.microsoft.com/office/drawing/2014/main" id="{31622C8C-E70C-6470-BB03-BD8EBAE931B4}"/>
              </a:ext>
            </a:extLst>
          </p:cNvPr>
          <p:cNvSpPr>
            <a:spLocks noGrp="1"/>
          </p:cNvSpPr>
          <p:nvPr>
            <p:ph idx="1"/>
          </p:nvPr>
        </p:nvSpPr>
        <p:spPr>
          <a:xfrm>
            <a:off x="1504950" y="1797050"/>
            <a:ext cx="4824413" cy="2736850"/>
          </a:xfrm>
        </p:spPr>
        <p:txBody>
          <a:bodyPr/>
          <a:lstStyle/>
          <a:p>
            <a:pPr marL="0" indent="0" algn="ctr">
              <a:buFont typeface="Arial" panose="020B0604020202020204" pitchFamily="34" charset="0"/>
              <a:buNone/>
            </a:pPr>
            <a:r>
              <a:rPr altLang="de-DE" sz="2000" b="0">
                <a:latin typeface="Syntax LT Std"/>
              </a:rPr>
              <a:t>besteht aus</a:t>
            </a:r>
          </a:p>
          <a:p>
            <a:pPr marL="0" indent="0" algn="ctr">
              <a:buFont typeface="Arial" panose="020B0604020202020204" pitchFamily="34" charset="0"/>
              <a:buNone/>
            </a:pPr>
            <a:endParaRPr altLang="de-DE" sz="2000" b="0">
              <a:latin typeface="Syntax LT Std"/>
            </a:endParaRPr>
          </a:p>
        </p:txBody>
      </p:sp>
      <p:cxnSp>
        <p:nvCxnSpPr>
          <p:cNvPr id="3" name="Gerade Verbindung mit Pfeil 2">
            <a:extLst>
              <a:ext uri="{FF2B5EF4-FFF2-40B4-BE49-F238E27FC236}">
                <a16:creationId xmlns:a16="http://schemas.microsoft.com/office/drawing/2014/main" id="{DEF24CA7-9390-7A61-3F30-77447462B2EF}"/>
              </a:ext>
            </a:extLst>
          </p:cNvPr>
          <p:cNvCxnSpPr/>
          <p:nvPr/>
        </p:nvCxnSpPr>
        <p:spPr>
          <a:xfrm flipH="1">
            <a:off x="2325688" y="2047875"/>
            <a:ext cx="720725" cy="215900"/>
          </a:xfrm>
          <a:prstGeom prst="straightConnector1">
            <a:avLst/>
          </a:prstGeom>
          <a:ln w="28575">
            <a:solidFill>
              <a:srgbClr val="00B050"/>
            </a:solidFill>
            <a:tailEnd type="arrow"/>
          </a:ln>
        </p:spPr>
        <p:style>
          <a:lnRef idx="1">
            <a:schemeClr val="accent2"/>
          </a:lnRef>
          <a:fillRef idx="0">
            <a:schemeClr val="accent2"/>
          </a:fillRef>
          <a:effectRef idx="0">
            <a:schemeClr val="accent2"/>
          </a:effectRef>
          <a:fontRef idx="minor">
            <a:schemeClr val="tx1"/>
          </a:fontRef>
        </p:style>
      </p:cxnSp>
      <p:cxnSp>
        <p:nvCxnSpPr>
          <p:cNvPr id="5" name="Gerade Verbindung mit Pfeil 4">
            <a:extLst>
              <a:ext uri="{FF2B5EF4-FFF2-40B4-BE49-F238E27FC236}">
                <a16:creationId xmlns:a16="http://schemas.microsoft.com/office/drawing/2014/main" id="{CE73857A-45F2-AAE4-5055-39081900A847}"/>
              </a:ext>
            </a:extLst>
          </p:cNvPr>
          <p:cNvCxnSpPr/>
          <p:nvPr/>
        </p:nvCxnSpPr>
        <p:spPr>
          <a:xfrm>
            <a:off x="4743450" y="2047875"/>
            <a:ext cx="720725" cy="215900"/>
          </a:xfrm>
          <a:prstGeom prst="straightConnector1">
            <a:avLst/>
          </a:prstGeom>
          <a:ln w="28575">
            <a:solidFill>
              <a:srgbClr val="00B050"/>
            </a:solidFill>
            <a:tailEnd type="arrow"/>
          </a:ln>
        </p:spPr>
        <p:style>
          <a:lnRef idx="1">
            <a:schemeClr val="accent2"/>
          </a:lnRef>
          <a:fillRef idx="0">
            <a:schemeClr val="accent2"/>
          </a:fillRef>
          <a:effectRef idx="0">
            <a:schemeClr val="accent2"/>
          </a:effectRef>
          <a:fontRef idx="minor">
            <a:schemeClr val="tx1"/>
          </a:fontRef>
        </p:style>
      </p:cxnSp>
      <p:cxnSp>
        <p:nvCxnSpPr>
          <p:cNvPr id="8" name="Gerade Verbindung mit Pfeil 7">
            <a:extLst>
              <a:ext uri="{FF2B5EF4-FFF2-40B4-BE49-F238E27FC236}">
                <a16:creationId xmlns:a16="http://schemas.microsoft.com/office/drawing/2014/main" id="{73BF9A6C-3EBB-B1D1-B574-92E8B6053C43}"/>
              </a:ext>
            </a:extLst>
          </p:cNvPr>
          <p:cNvCxnSpPr/>
          <p:nvPr/>
        </p:nvCxnSpPr>
        <p:spPr>
          <a:xfrm>
            <a:off x="3952875" y="2133600"/>
            <a:ext cx="0" cy="358775"/>
          </a:xfrm>
          <a:prstGeom prst="straightConnector1">
            <a:avLst/>
          </a:prstGeom>
          <a:ln w="28575">
            <a:solidFill>
              <a:srgbClr val="00B050"/>
            </a:solidFill>
            <a:tailEnd type="arrow"/>
          </a:ln>
        </p:spPr>
        <p:style>
          <a:lnRef idx="1">
            <a:schemeClr val="accent2"/>
          </a:lnRef>
          <a:fillRef idx="0">
            <a:schemeClr val="accent2"/>
          </a:fillRef>
          <a:effectRef idx="0">
            <a:schemeClr val="accent2"/>
          </a:effectRef>
          <a:fontRef idx="minor">
            <a:schemeClr val="tx1"/>
          </a:fontRef>
        </p:style>
      </p:cxnSp>
      <p:sp>
        <p:nvSpPr>
          <p:cNvPr id="11" name="Textfeld 10">
            <a:extLst>
              <a:ext uri="{FF2B5EF4-FFF2-40B4-BE49-F238E27FC236}">
                <a16:creationId xmlns:a16="http://schemas.microsoft.com/office/drawing/2014/main" id="{E49D636E-CB42-8801-2C85-50479E357F55}"/>
              </a:ext>
            </a:extLst>
          </p:cNvPr>
          <p:cNvSpPr txBox="1">
            <a:spLocks noChangeArrowheads="1"/>
          </p:cNvSpPr>
          <p:nvPr/>
        </p:nvSpPr>
        <p:spPr bwMode="auto">
          <a:xfrm>
            <a:off x="919163" y="2600325"/>
            <a:ext cx="223202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800">
                <a:solidFill>
                  <a:schemeClr val="tx1"/>
                </a:solidFill>
                <a:latin typeface="Calibri" panose="020F0502020204030204" pitchFamily="34" charset="0"/>
              </a:rPr>
              <a:t>Autobahnen und Schnellstraßen</a:t>
            </a:r>
          </a:p>
          <a:p>
            <a:pPr algn="ctr" eaLnBrk="1" hangingPunct="1">
              <a:spcBef>
                <a:spcPct val="0"/>
              </a:spcBef>
              <a:buFontTx/>
              <a:buNone/>
            </a:pPr>
            <a:endParaRPr lang="de-AT" altLang="de-DE" sz="1800" b="0">
              <a:solidFill>
                <a:schemeClr val="tx1"/>
              </a:solidFill>
              <a:latin typeface="Calibri" panose="020F0502020204030204" pitchFamily="34" charset="0"/>
            </a:endParaRPr>
          </a:p>
          <a:p>
            <a:pPr algn="ctr" eaLnBrk="1" hangingPunct="1">
              <a:spcBef>
                <a:spcPct val="0"/>
              </a:spcBef>
              <a:buFontTx/>
              <a:buNone/>
            </a:pPr>
            <a:r>
              <a:rPr lang="de-AT" altLang="de-DE" sz="1800" b="0">
                <a:solidFill>
                  <a:schemeClr val="tx1"/>
                </a:solidFill>
                <a:latin typeface="Calibri" panose="020F0502020204030204" pitchFamily="34" charset="0"/>
              </a:rPr>
              <a:t>ASFINAG</a:t>
            </a:r>
          </a:p>
          <a:p>
            <a:pPr algn="ctr" eaLnBrk="1" hangingPunct="1">
              <a:spcBef>
                <a:spcPct val="0"/>
              </a:spcBef>
              <a:buFontTx/>
              <a:buNone/>
            </a:pPr>
            <a:r>
              <a:rPr lang="de-AT" altLang="de-DE" sz="1800" b="0">
                <a:solidFill>
                  <a:schemeClr val="tx1"/>
                </a:solidFill>
                <a:latin typeface="Calibri" panose="020F0502020204030204" pitchFamily="34" charset="0"/>
              </a:rPr>
              <a:t>(Vignette und Maut)</a:t>
            </a:r>
          </a:p>
        </p:txBody>
      </p:sp>
      <p:sp>
        <p:nvSpPr>
          <p:cNvPr id="14" name="Textfeld 13">
            <a:extLst>
              <a:ext uri="{FF2B5EF4-FFF2-40B4-BE49-F238E27FC236}">
                <a16:creationId xmlns:a16="http://schemas.microsoft.com/office/drawing/2014/main" id="{99178F01-6A61-7D0C-C856-4D7F5AF6A5D7}"/>
              </a:ext>
            </a:extLst>
          </p:cNvPr>
          <p:cNvSpPr txBox="1">
            <a:spLocks noChangeArrowheads="1"/>
          </p:cNvSpPr>
          <p:nvPr/>
        </p:nvSpPr>
        <p:spPr bwMode="auto">
          <a:xfrm>
            <a:off x="2938463" y="2617788"/>
            <a:ext cx="20716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800">
                <a:solidFill>
                  <a:schemeClr val="tx1"/>
                </a:solidFill>
                <a:latin typeface="Calibri" panose="020F0502020204030204" pitchFamily="34" charset="0"/>
              </a:rPr>
              <a:t>Bundesstraßen und </a:t>
            </a:r>
          </a:p>
          <a:p>
            <a:pPr algn="ctr" eaLnBrk="1" hangingPunct="1">
              <a:spcBef>
                <a:spcPct val="0"/>
              </a:spcBef>
              <a:buFontTx/>
              <a:buNone/>
            </a:pPr>
            <a:r>
              <a:rPr lang="de-AT" altLang="de-DE" sz="1800">
                <a:solidFill>
                  <a:schemeClr val="tx1"/>
                </a:solidFill>
                <a:latin typeface="Calibri" panose="020F0502020204030204" pitchFamily="34" charset="0"/>
              </a:rPr>
              <a:t>Landesstraßen</a:t>
            </a:r>
          </a:p>
          <a:p>
            <a:pPr algn="ctr" eaLnBrk="1" hangingPunct="1">
              <a:spcBef>
                <a:spcPct val="0"/>
              </a:spcBef>
              <a:buFontTx/>
              <a:buNone/>
            </a:pPr>
            <a:endParaRPr lang="de-AT" altLang="de-DE" sz="1800" b="0">
              <a:solidFill>
                <a:schemeClr val="tx1"/>
              </a:solidFill>
              <a:latin typeface="Calibri" panose="020F0502020204030204" pitchFamily="34" charset="0"/>
            </a:endParaRPr>
          </a:p>
          <a:p>
            <a:pPr algn="ctr" eaLnBrk="1" hangingPunct="1">
              <a:spcBef>
                <a:spcPct val="0"/>
              </a:spcBef>
              <a:buFontTx/>
              <a:buNone/>
            </a:pPr>
            <a:r>
              <a:rPr lang="de-AT" altLang="de-DE" sz="1800" b="0">
                <a:solidFill>
                  <a:schemeClr val="tx1"/>
                </a:solidFill>
                <a:latin typeface="Calibri" panose="020F0502020204030204" pitchFamily="34" charset="0"/>
              </a:rPr>
              <a:t>Bundesländer</a:t>
            </a:r>
          </a:p>
        </p:txBody>
      </p:sp>
      <p:sp>
        <p:nvSpPr>
          <p:cNvPr id="15" name="Textfeld 14">
            <a:extLst>
              <a:ext uri="{FF2B5EF4-FFF2-40B4-BE49-F238E27FC236}">
                <a16:creationId xmlns:a16="http://schemas.microsoft.com/office/drawing/2014/main" id="{5D6260CC-961E-B247-D6F9-7F1EAD301AC0}"/>
              </a:ext>
            </a:extLst>
          </p:cNvPr>
          <p:cNvSpPr txBox="1">
            <a:spLocks noChangeArrowheads="1"/>
          </p:cNvSpPr>
          <p:nvPr/>
        </p:nvSpPr>
        <p:spPr bwMode="auto">
          <a:xfrm>
            <a:off x="5118100" y="2609850"/>
            <a:ext cx="2982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800">
                <a:solidFill>
                  <a:schemeClr val="tx1"/>
                </a:solidFill>
                <a:latin typeface="Calibri" panose="020F0502020204030204" pitchFamily="34" charset="0"/>
              </a:rPr>
              <a:t>Gemeindestraßen,</a:t>
            </a:r>
          </a:p>
          <a:p>
            <a:pPr algn="ctr" eaLnBrk="1" hangingPunct="1">
              <a:spcBef>
                <a:spcPct val="0"/>
              </a:spcBef>
              <a:buFontTx/>
              <a:buNone/>
            </a:pPr>
            <a:r>
              <a:rPr lang="de-AT" altLang="de-DE" sz="1800">
                <a:solidFill>
                  <a:schemeClr val="tx1"/>
                </a:solidFill>
                <a:latin typeface="Calibri" panose="020F0502020204030204" pitchFamily="34" charset="0"/>
              </a:rPr>
              <a:t>Güterwegen und Forstwegen</a:t>
            </a:r>
          </a:p>
          <a:p>
            <a:pPr algn="ctr" eaLnBrk="1" hangingPunct="1">
              <a:spcBef>
                <a:spcPct val="0"/>
              </a:spcBef>
              <a:buFontTx/>
              <a:buNone/>
            </a:pPr>
            <a:endParaRPr lang="de-AT" altLang="de-DE" sz="1800" b="0">
              <a:solidFill>
                <a:schemeClr val="tx1"/>
              </a:solidFill>
              <a:latin typeface="Calibri" panose="020F0502020204030204" pitchFamily="34" charset="0"/>
            </a:endParaRPr>
          </a:p>
          <a:p>
            <a:pPr algn="ctr" eaLnBrk="1" hangingPunct="1">
              <a:spcBef>
                <a:spcPct val="0"/>
              </a:spcBef>
              <a:buFontTx/>
              <a:buNone/>
            </a:pPr>
            <a:r>
              <a:rPr lang="de-AT" altLang="de-DE" sz="1800" b="0">
                <a:solidFill>
                  <a:schemeClr val="tx1"/>
                </a:solidFill>
                <a:latin typeface="Calibri" panose="020F0502020204030204" pitchFamily="34" charset="0"/>
              </a:rPr>
              <a:t>Gemeinden</a:t>
            </a:r>
          </a:p>
        </p:txBody>
      </p:sp>
      <p:sp>
        <p:nvSpPr>
          <p:cNvPr id="16" name="Textfeld 15">
            <a:extLst>
              <a:ext uri="{FF2B5EF4-FFF2-40B4-BE49-F238E27FC236}">
                <a16:creationId xmlns:a16="http://schemas.microsoft.com/office/drawing/2014/main" id="{414CFEC1-7224-F0EA-88DB-4112CF19018A}"/>
              </a:ext>
            </a:extLst>
          </p:cNvPr>
          <p:cNvSpPr txBox="1"/>
          <p:nvPr/>
        </p:nvSpPr>
        <p:spPr>
          <a:xfrm>
            <a:off x="1485900" y="4306888"/>
            <a:ext cx="4933950" cy="1477962"/>
          </a:xfrm>
          <a:prstGeom prst="rect">
            <a:avLst/>
          </a:prstGeom>
          <a:noFill/>
        </p:spPr>
        <p:txBody>
          <a:bodyPr>
            <a:spAutoFit/>
          </a:bodyPr>
          <a:lstStyle/>
          <a:p>
            <a:pPr algn="ctr" eaLnBrk="1" hangingPunct="1">
              <a:defRPr/>
            </a:pPr>
            <a:r>
              <a:rPr lang="de-AT" b="1" dirty="0">
                <a:cs typeface="Arial" charset="0"/>
              </a:rPr>
              <a:t>sorgen für:  </a:t>
            </a:r>
          </a:p>
          <a:p>
            <a:pPr marL="285750" indent="-285750" eaLnBrk="1" hangingPunct="1">
              <a:buFont typeface="Wingdings" panose="05000000000000000000" pitchFamily="2" charset="2"/>
              <a:buChar char="§"/>
              <a:defRPr/>
            </a:pPr>
            <a:r>
              <a:rPr lang="de-AT" dirty="0">
                <a:cs typeface="Arial" charset="0"/>
              </a:rPr>
              <a:t>den Bau von Autobahnen und Straßen</a:t>
            </a:r>
          </a:p>
          <a:p>
            <a:pPr marL="285750" indent="-285750" eaLnBrk="1" hangingPunct="1">
              <a:buFont typeface="Wingdings" panose="05000000000000000000" pitchFamily="2" charset="2"/>
              <a:buChar char="§"/>
              <a:defRPr/>
            </a:pPr>
            <a:r>
              <a:rPr lang="de-AT" dirty="0">
                <a:cs typeface="Arial" charset="0"/>
              </a:rPr>
              <a:t>die Reparatur von Schäden</a:t>
            </a:r>
          </a:p>
          <a:p>
            <a:pPr marL="285750" indent="-285750" eaLnBrk="1" hangingPunct="1">
              <a:buFont typeface="Wingdings" panose="05000000000000000000" pitchFamily="2" charset="2"/>
              <a:buChar char="§"/>
              <a:defRPr/>
            </a:pPr>
            <a:r>
              <a:rPr lang="de-AT" dirty="0">
                <a:cs typeface="Arial" charset="0"/>
              </a:rPr>
              <a:t>den Bau von Lärmschutzwänden</a:t>
            </a:r>
          </a:p>
          <a:p>
            <a:pPr marL="285750" indent="-285750" eaLnBrk="1" hangingPunct="1">
              <a:buFont typeface="Wingdings" panose="05000000000000000000" pitchFamily="2" charset="2"/>
              <a:buChar char="§"/>
              <a:defRPr/>
            </a:pPr>
            <a:r>
              <a:rPr lang="de-AT" dirty="0">
                <a:cs typeface="Arial" charset="0"/>
              </a:rPr>
              <a:t>die Schneeräumung</a:t>
            </a:r>
          </a:p>
        </p:txBody>
      </p:sp>
      <p:sp>
        <p:nvSpPr>
          <p:cNvPr id="2" name="Titel 1">
            <a:extLst>
              <a:ext uri="{FF2B5EF4-FFF2-40B4-BE49-F238E27FC236}">
                <a16:creationId xmlns:a16="http://schemas.microsoft.com/office/drawing/2014/main" id="{C1EC109E-AAA1-5D94-1EE9-310911725ABE}"/>
              </a:ext>
            </a:extLst>
          </p:cNvPr>
          <p:cNvSpPr>
            <a:spLocks noGrp="1"/>
          </p:cNvSpPr>
          <p:nvPr>
            <p:ph type="title"/>
          </p:nvPr>
        </p:nvSpPr>
        <p:spPr>
          <a:xfrm>
            <a:off x="-128588" y="1114425"/>
            <a:ext cx="8229601" cy="461963"/>
          </a:xfrm>
        </p:spPr>
        <p:txBody>
          <a:bodyPr/>
          <a:lstStyle/>
          <a:p>
            <a:r>
              <a:rPr lang="de-AT" altLang="de-DE" sz="2400">
                <a:latin typeface="Syntax LT Std"/>
              </a:rPr>
              <a:t>Das Straßennetz in Österreich</a:t>
            </a:r>
          </a:p>
        </p:txBody>
      </p:sp>
      <p:cxnSp>
        <p:nvCxnSpPr>
          <p:cNvPr id="19" name="Gerade Verbindung mit Pfeil 18">
            <a:extLst>
              <a:ext uri="{FF2B5EF4-FFF2-40B4-BE49-F238E27FC236}">
                <a16:creationId xmlns:a16="http://schemas.microsoft.com/office/drawing/2014/main" id="{FF5580B5-07F0-EA90-4ED1-2B49329B280D}"/>
              </a:ext>
            </a:extLst>
          </p:cNvPr>
          <p:cNvCxnSpPr/>
          <p:nvPr/>
        </p:nvCxnSpPr>
        <p:spPr>
          <a:xfrm>
            <a:off x="3952875" y="3933825"/>
            <a:ext cx="0" cy="358775"/>
          </a:xfrm>
          <a:prstGeom prst="straightConnector1">
            <a:avLst/>
          </a:prstGeom>
          <a:ln w="28575">
            <a:solidFill>
              <a:srgbClr val="00B050"/>
            </a:solidFill>
            <a:tailEnd type="arrow"/>
          </a:ln>
        </p:spPr>
        <p:style>
          <a:lnRef idx="1">
            <a:schemeClr val="accent2"/>
          </a:lnRef>
          <a:fillRef idx="0">
            <a:schemeClr val="accent2"/>
          </a:fillRef>
          <a:effectRef idx="0">
            <a:schemeClr val="accent2"/>
          </a:effectRef>
          <a:fontRef idx="minor">
            <a:schemeClr val="tx1"/>
          </a:fontRef>
        </p:style>
      </p:cxnSp>
      <p:cxnSp>
        <p:nvCxnSpPr>
          <p:cNvPr id="20" name="Gerade Verbindung mit Pfeil 19">
            <a:extLst>
              <a:ext uri="{FF2B5EF4-FFF2-40B4-BE49-F238E27FC236}">
                <a16:creationId xmlns:a16="http://schemas.microsoft.com/office/drawing/2014/main" id="{FB4F358C-38F2-A746-AC1F-C29FAF02BF2B}"/>
              </a:ext>
            </a:extLst>
          </p:cNvPr>
          <p:cNvCxnSpPr>
            <a:cxnSpLocks/>
          </p:cNvCxnSpPr>
          <p:nvPr/>
        </p:nvCxnSpPr>
        <p:spPr>
          <a:xfrm flipH="1">
            <a:off x="4849813" y="3976688"/>
            <a:ext cx="936625" cy="352425"/>
          </a:xfrm>
          <a:prstGeom prst="straightConnector1">
            <a:avLst/>
          </a:prstGeom>
          <a:ln w="28575">
            <a:solidFill>
              <a:srgbClr val="00B050"/>
            </a:solidFill>
            <a:tailEnd type="arrow"/>
          </a:ln>
        </p:spPr>
        <p:style>
          <a:lnRef idx="1">
            <a:schemeClr val="accent2"/>
          </a:lnRef>
          <a:fillRef idx="0">
            <a:schemeClr val="accent2"/>
          </a:fillRef>
          <a:effectRef idx="0">
            <a:schemeClr val="accent2"/>
          </a:effectRef>
          <a:fontRef idx="minor">
            <a:schemeClr val="tx1"/>
          </a:fontRef>
        </p:style>
      </p:cxnSp>
      <p:cxnSp>
        <p:nvCxnSpPr>
          <p:cNvPr id="21" name="Gerade Verbindung mit Pfeil 20">
            <a:extLst>
              <a:ext uri="{FF2B5EF4-FFF2-40B4-BE49-F238E27FC236}">
                <a16:creationId xmlns:a16="http://schemas.microsoft.com/office/drawing/2014/main" id="{1B603152-B92A-443C-8219-1327405C4515}"/>
              </a:ext>
            </a:extLst>
          </p:cNvPr>
          <p:cNvCxnSpPr>
            <a:cxnSpLocks/>
          </p:cNvCxnSpPr>
          <p:nvPr/>
        </p:nvCxnSpPr>
        <p:spPr>
          <a:xfrm>
            <a:off x="2325688" y="4049713"/>
            <a:ext cx="1012825" cy="242887"/>
          </a:xfrm>
          <a:prstGeom prst="straightConnector1">
            <a:avLst/>
          </a:prstGeom>
          <a:ln w="28575">
            <a:solidFill>
              <a:srgbClr val="00B050"/>
            </a:solidFill>
            <a:tailEnd type="arrow"/>
          </a:ln>
        </p:spPr>
        <p:style>
          <a:lnRef idx="1">
            <a:schemeClr val="accent2"/>
          </a:lnRef>
          <a:fillRef idx="0">
            <a:schemeClr val="accent2"/>
          </a:fillRef>
          <a:effectRef idx="0">
            <a:schemeClr val="accent2"/>
          </a:effectRef>
          <a:fontRef idx="minor">
            <a:schemeClr val="tx1"/>
          </a:fontRef>
        </p:style>
      </p:cxnSp>
      <p:sp>
        <p:nvSpPr>
          <p:cNvPr id="22" name="Pfeil nach unten 21">
            <a:extLst>
              <a:ext uri="{FF2B5EF4-FFF2-40B4-BE49-F238E27FC236}">
                <a16:creationId xmlns:a16="http://schemas.microsoft.com/office/drawing/2014/main" id="{5FC1ACE7-8CD5-8FA0-D88E-7F288FFCF4DC}"/>
              </a:ext>
            </a:extLst>
          </p:cNvPr>
          <p:cNvSpPr/>
          <p:nvPr/>
        </p:nvSpPr>
        <p:spPr>
          <a:xfrm>
            <a:off x="6437313" y="3209925"/>
            <a:ext cx="241300" cy="261938"/>
          </a:xfrm>
          <a:prstGeom prst="downArrow">
            <a:avLst/>
          </a:prstGeom>
          <a:solidFill>
            <a:srgbClr val="92D050"/>
          </a:solidFill>
          <a:ln>
            <a:solidFill>
              <a:srgbClr val="00B05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de-AT"/>
          </a:p>
        </p:txBody>
      </p:sp>
      <p:sp>
        <p:nvSpPr>
          <p:cNvPr id="23" name="Pfeil nach unten 22">
            <a:extLst>
              <a:ext uri="{FF2B5EF4-FFF2-40B4-BE49-F238E27FC236}">
                <a16:creationId xmlns:a16="http://schemas.microsoft.com/office/drawing/2014/main" id="{ADBE85F0-DC20-C2E1-6BA1-B4040835A0D4}"/>
              </a:ext>
            </a:extLst>
          </p:cNvPr>
          <p:cNvSpPr/>
          <p:nvPr/>
        </p:nvSpPr>
        <p:spPr>
          <a:xfrm>
            <a:off x="3830638" y="3217863"/>
            <a:ext cx="242887" cy="261937"/>
          </a:xfrm>
          <a:prstGeom prst="downArrow">
            <a:avLst/>
          </a:prstGeom>
          <a:solidFill>
            <a:srgbClr val="92D050"/>
          </a:solidFill>
          <a:ln>
            <a:solidFill>
              <a:srgbClr val="00B05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de-AT"/>
          </a:p>
        </p:txBody>
      </p:sp>
      <p:sp>
        <p:nvSpPr>
          <p:cNvPr id="24" name="Pfeil nach unten 23">
            <a:extLst>
              <a:ext uri="{FF2B5EF4-FFF2-40B4-BE49-F238E27FC236}">
                <a16:creationId xmlns:a16="http://schemas.microsoft.com/office/drawing/2014/main" id="{FA083A07-9B46-91AA-E4EF-808D4E5BF9CA}"/>
              </a:ext>
            </a:extLst>
          </p:cNvPr>
          <p:cNvSpPr/>
          <p:nvPr/>
        </p:nvSpPr>
        <p:spPr>
          <a:xfrm>
            <a:off x="1912938" y="3209925"/>
            <a:ext cx="242887" cy="261938"/>
          </a:xfrm>
          <a:prstGeom prst="downArrow">
            <a:avLst/>
          </a:prstGeom>
          <a:solidFill>
            <a:srgbClr val="92D050"/>
          </a:solidFill>
          <a:ln>
            <a:solidFill>
              <a:srgbClr val="00B05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de-A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075">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4">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15">
                                            <p:txEl>
                                              <p:pRg st="0" end="0"/>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11">
                                            <p:txEl>
                                              <p:pRg st="2" end="2"/>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3"/>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nodeType="clickEffect">
                                  <p:stCondLst>
                                    <p:cond delay="0"/>
                                  </p:stCondLst>
                                  <p:childTnLst>
                                    <p:set>
                                      <p:cBhvr>
                                        <p:cTn id="56"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2"/>
                                        </p:tgtEl>
                                        <p:attrNameLst>
                                          <p:attrName>style.visibility</p:attrName>
                                        </p:attrNameLst>
                                      </p:cBhvr>
                                      <p:to>
                                        <p:strVal val="visible"/>
                                      </p:to>
                                    </p:set>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presetSubtype="0" fill="hold" nodeType="clickEffect">
                                  <p:stCondLst>
                                    <p:cond delay="0"/>
                                  </p:stCondLst>
                                  <p:childTnLst>
                                    <p:set>
                                      <p:cBhvr>
                                        <p:cTn id="64"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par>
                    <p:cTn id="65" fill="hold" nodeType="clickPar">
                      <p:stCondLst>
                        <p:cond delay="indefinite"/>
                      </p:stCondLst>
                      <p:childTnLst>
                        <p:par>
                          <p:cTn id="66" fill="hold" nodeType="withGroup">
                            <p:stCondLst>
                              <p:cond delay="0"/>
                            </p:stCondLst>
                            <p:childTnLst>
                              <p:par>
                                <p:cTn id="67" presetID="1" presetClass="entr" presetSubtype="0" fill="hold" nodeType="clickEffect">
                                  <p:stCondLst>
                                    <p:cond delay="0"/>
                                  </p:stCondLst>
                                  <p:childTnLst>
                                    <p:set>
                                      <p:cBhvr>
                                        <p:cTn id="68" dur="1" fill="hold">
                                          <p:stCondLst>
                                            <p:cond delay="0"/>
                                          </p:stCondLst>
                                        </p:cTn>
                                        <p:tgtEl>
                                          <p:spTgt spid="21"/>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19"/>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20"/>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5" fill="hold" nodeType="clickPar">
                      <p:stCondLst>
                        <p:cond delay="indefinite"/>
                      </p:stCondLst>
                      <p:childTnLst>
                        <p:par>
                          <p:cTn id="76" fill="hold" nodeType="withGroup">
                            <p:stCondLst>
                              <p:cond delay="0"/>
                            </p:stCondLst>
                            <p:childTnLst>
                              <p:par>
                                <p:cTn id="77" presetID="2" presetClass="entr" presetSubtype="8" fill="hold" nodeType="clickEffect">
                                  <p:stCondLst>
                                    <p:cond delay="0"/>
                                  </p:stCondLst>
                                  <p:childTnLst>
                                    <p:set>
                                      <p:cBhvr>
                                        <p:cTn id="78" dur="1" fill="hold">
                                          <p:stCondLst>
                                            <p:cond delay="0"/>
                                          </p:stCondLst>
                                        </p:cTn>
                                        <p:tgtEl>
                                          <p:spTgt spid="16">
                                            <p:txEl>
                                              <p:pRg st="1" end="1"/>
                                            </p:txEl>
                                          </p:spTgt>
                                        </p:tgtEl>
                                        <p:attrNameLst>
                                          <p:attrName>style.visibility</p:attrName>
                                        </p:attrNameLst>
                                      </p:cBhvr>
                                      <p:to>
                                        <p:strVal val="visible"/>
                                      </p:to>
                                    </p:set>
                                    <p:anim calcmode="lin" valueType="num">
                                      <p:cBhvr additive="base">
                                        <p:cTn id="79" dur="500" fill="hold"/>
                                        <p:tgtEl>
                                          <p:spTgt spid="16">
                                            <p:txEl>
                                              <p:pRg st="1" end="1"/>
                                            </p:txEl>
                                          </p:spTgt>
                                        </p:tgtEl>
                                        <p:attrNameLst>
                                          <p:attrName>ppt_x</p:attrName>
                                        </p:attrNameLst>
                                      </p:cBhvr>
                                      <p:tavLst>
                                        <p:tav tm="0">
                                          <p:val>
                                            <p:strVal val="0-#ppt_w/2"/>
                                          </p:val>
                                        </p:tav>
                                        <p:tav tm="100000">
                                          <p:val>
                                            <p:strVal val="#ppt_x"/>
                                          </p:val>
                                        </p:tav>
                                      </p:tavLst>
                                    </p:anim>
                                    <p:anim calcmode="lin" valueType="num">
                                      <p:cBhvr additive="base">
                                        <p:cTn id="80" dur="500" fill="hold"/>
                                        <p:tgtEl>
                                          <p:spTgt spid="1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81" fill="hold" nodeType="clickPar">
                      <p:stCondLst>
                        <p:cond delay="indefinite"/>
                      </p:stCondLst>
                      <p:childTnLst>
                        <p:par>
                          <p:cTn id="82" fill="hold" nodeType="withGroup">
                            <p:stCondLst>
                              <p:cond delay="0"/>
                            </p:stCondLst>
                            <p:childTnLst>
                              <p:par>
                                <p:cTn id="83" presetID="2" presetClass="entr" presetSubtype="8" fill="hold" nodeType="clickEffect">
                                  <p:stCondLst>
                                    <p:cond delay="0"/>
                                  </p:stCondLst>
                                  <p:childTnLst>
                                    <p:set>
                                      <p:cBhvr>
                                        <p:cTn id="84" dur="1" fill="hold">
                                          <p:stCondLst>
                                            <p:cond delay="0"/>
                                          </p:stCondLst>
                                        </p:cTn>
                                        <p:tgtEl>
                                          <p:spTgt spid="16">
                                            <p:txEl>
                                              <p:pRg st="2" end="2"/>
                                            </p:txEl>
                                          </p:spTgt>
                                        </p:tgtEl>
                                        <p:attrNameLst>
                                          <p:attrName>style.visibility</p:attrName>
                                        </p:attrNameLst>
                                      </p:cBhvr>
                                      <p:to>
                                        <p:strVal val="visible"/>
                                      </p:to>
                                    </p:set>
                                    <p:anim calcmode="lin" valueType="num">
                                      <p:cBhvr additive="base">
                                        <p:cTn id="85" dur="500" fill="hold"/>
                                        <p:tgtEl>
                                          <p:spTgt spid="16">
                                            <p:txEl>
                                              <p:pRg st="2" end="2"/>
                                            </p:tx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1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87" fill="hold" nodeType="clickPar">
                      <p:stCondLst>
                        <p:cond delay="indefinite"/>
                      </p:stCondLst>
                      <p:childTnLst>
                        <p:par>
                          <p:cTn id="88" fill="hold" nodeType="withGroup">
                            <p:stCondLst>
                              <p:cond delay="0"/>
                            </p:stCondLst>
                            <p:childTnLst>
                              <p:par>
                                <p:cTn id="89" presetID="2" presetClass="entr" presetSubtype="8" fill="hold" nodeType="clickEffect">
                                  <p:stCondLst>
                                    <p:cond delay="0"/>
                                  </p:stCondLst>
                                  <p:childTnLst>
                                    <p:set>
                                      <p:cBhvr>
                                        <p:cTn id="90" dur="1" fill="hold">
                                          <p:stCondLst>
                                            <p:cond delay="0"/>
                                          </p:stCondLst>
                                        </p:cTn>
                                        <p:tgtEl>
                                          <p:spTgt spid="16">
                                            <p:txEl>
                                              <p:pRg st="3" end="3"/>
                                            </p:txEl>
                                          </p:spTgt>
                                        </p:tgtEl>
                                        <p:attrNameLst>
                                          <p:attrName>style.visibility</p:attrName>
                                        </p:attrNameLst>
                                      </p:cBhvr>
                                      <p:to>
                                        <p:strVal val="visible"/>
                                      </p:to>
                                    </p:set>
                                    <p:anim calcmode="lin" valueType="num">
                                      <p:cBhvr additive="base">
                                        <p:cTn id="91" dur="500" fill="hold"/>
                                        <p:tgtEl>
                                          <p:spTgt spid="16">
                                            <p:txEl>
                                              <p:pRg st="3" end="3"/>
                                            </p:tx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16">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93" fill="hold" nodeType="clickPar">
                      <p:stCondLst>
                        <p:cond delay="indefinite"/>
                      </p:stCondLst>
                      <p:childTnLst>
                        <p:par>
                          <p:cTn id="94" fill="hold" nodeType="withGroup">
                            <p:stCondLst>
                              <p:cond delay="0"/>
                            </p:stCondLst>
                            <p:childTnLst>
                              <p:par>
                                <p:cTn id="95" presetID="2" presetClass="entr" presetSubtype="8" fill="hold" nodeType="clickEffect">
                                  <p:stCondLst>
                                    <p:cond delay="0"/>
                                  </p:stCondLst>
                                  <p:childTnLst>
                                    <p:set>
                                      <p:cBhvr>
                                        <p:cTn id="96" dur="1" fill="hold">
                                          <p:stCondLst>
                                            <p:cond delay="0"/>
                                          </p:stCondLst>
                                        </p:cTn>
                                        <p:tgtEl>
                                          <p:spTgt spid="16">
                                            <p:txEl>
                                              <p:pRg st="4" end="4"/>
                                            </p:txEl>
                                          </p:spTgt>
                                        </p:tgtEl>
                                        <p:attrNameLst>
                                          <p:attrName>style.visibility</p:attrName>
                                        </p:attrNameLst>
                                      </p:cBhvr>
                                      <p:to>
                                        <p:strVal val="visible"/>
                                      </p:to>
                                    </p:set>
                                    <p:anim calcmode="lin" valueType="num">
                                      <p:cBhvr additive="base">
                                        <p:cTn id="97" dur="500" fill="hold"/>
                                        <p:tgtEl>
                                          <p:spTgt spid="16">
                                            <p:txEl>
                                              <p:pRg st="4" end="4"/>
                                            </p:txEl>
                                          </p:spTgt>
                                        </p:tgtEl>
                                        <p:attrNameLst>
                                          <p:attrName>ppt_x</p:attrName>
                                        </p:attrNameLst>
                                      </p:cBhvr>
                                      <p:tavLst>
                                        <p:tav tm="0">
                                          <p:val>
                                            <p:strVal val="0-#ppt_w/2"/>
                                          </p:val>
                                        </p:tav>
                                        <p:tav tm="100000">
                                          <p:val>
                                            <p:strVal val="#ppt_x"/>
                                          </p:val>
                                        </p:tav>
                                      </p:tavLst>
                                    </p:anim>
                                    <p:anim calcmode="lin" valueType="num">
                                      <p:cBhvr additive="base">
                                        <p:cTn id="98" dur="500" fill="hold"/>
                                        <p:tgtEl>
                                          <p:spTgt spid="16">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2" grpId="0" animBg="1"/>
      <p:bldP spid="23" grpId="0" animBg="1"/>
      <p:bldP spid="2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49AB825-D7AF-CB86-0605-4F8E81B2D597}"/>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2025</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Julian Wildauer</a:t>
            </a:r>
            <a:br>
              <a:rPr lang="de-DE" altLang="de-DE" sz="1200" kern="0" dirty="0"/>
            </a:br>
            <a:br>
              <a:rPr lang="de-DE" altLang="de-DE" sz="1200" kern="0" dirty="0"/>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638BC8ED-E15F-0A42-EE7F-4D10C01679F6}"/>
              </a:ext>
            </a:extLst>
          </p:cNvPr>
          <p:cNvSpPr>
            <a:spLocks noChangeArrowheads="1"/>
          </p:cNvSpPr>
          <p:nvPr/>
        </p:nvSpPr>
        <p:spPr bwMode="auto">
          <a:xfrm>
            <a:off x="468313" y="836613"/>
            <a:ext cx="3744912" cy="4897437"/>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„Werden wir überrollt?“ auf den Seiten 66 und 67 im Schulbuch </a:t>
            </a:r>
            <a:r>
              <a:rPr lang="de-DE" altLang="de-DE" sz="1200" i="1" kern="0" dirty="0">
                <a:solidFill>
                  <a:srgbClr val="000000"/>
                </a:solidFill>
                <a:latin typeface="Arial" pitchFamily="34" charset="0"/>
              </a:rPr>
              <a:t>unterwegs 3</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oder Zusammenfassung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217</Words>
  <Application>Microsoft Office PowerPoint</Application>
  <PresentationFormat>Bildschirmpräsentation (4:3)</PresentationFormat>
  <Paragraphs>36</Paragraphs>
  <Slides>2</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vt:i4>
      </vt:variant>
    </vt:vector>
  </HeadingPairs>
  <TitlesOfParts>
    <vt:vector size="7" baseType="lpstr">
      <vt:lpstr>Calibri</vt:lpstr>
      <vt:lpstr>Arial</vt:lpstr>
      <vt:lpstr>Syntax LT Std</vt:lpstr>
      <vt:lpstr>Wingdings</vt:lpstr>
      <vt:lpstr>Larissa</vt:lpstr>
      <vt:lpstr>Das Straßennetz in Österreich</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213</cp:revision>
  <dcterms:created xsi:type="dcterms:W3CDTF">2013-10-08T07:58:50Z</dcterms:created>
  <dcterms:modified xsi:type="dcterms:W3CDTF">2024-09-11T07:43:04Z</dcterms:modified>
</cp:coreProperties>
</file>