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15.12.2023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269776" y="714986"/>
            <a:ext cx="860444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Entwicklung des Wahlrechts in Österreich</a:t>
            </a:r>
          </a:p>
        </p:txBody>
      </p:sp>
      <p:sp>
        <p:nvSpPr>
          <p:cNvPr id="3" name="Pfeil nach unten 2">
            <a:extLst>
              <a:ext uri="{FF2B5EF4-FFF2-40B4-BE49-F238E27FC236}">
                <a16:creationId xmlns:a16="http://schemas.microsoft.com/office/drawing/2014/main" id="{C56C676C-0D09-13C1-9384-7BDCA6FF7588}"/>
              </a:ext>
            </a:extLst>
          </p:cNvPr>
          <p:cNvSpPr>
            <a:spLocks noChangeArrowheads="1"/>
          </p:cNvSpPr>
          <p:nvPr/>
        </p:nvSpPr>
        <p:spPr bwMode="auto">
          <a:xfrm>
            <a:off x="2721768" y="1728484"/>
            <a:ext cx="288925" cy="4536000"/>
          </a:xfrm>
          <a:prstGeom prst="downArrow">
            <a:avLst>
              <a:gd name="adj1" fmla="val 50000"/>
              <a:gd name="adj2" fmla="val 4985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4" name="Text Box 10">
            <a:extLst>
              <a:ext uri="{FF2B5EF4-FFF2-40B4-BE49-F238E27FC236}">
                <a16:creationId xmlns:a16="http://schemas.microsoft.com/office/drawing/2014/main" id="{E20017B7-6C78-5259-239F-E20D4B825CA3}"/>
              </a:ext>
            </a:extLst>
          </p:cNvPr>
          <p:cNvSpPr txBox="1">
            <a:spLocks noChangeArrowheads="1"/>
          </p:cNvSpPr>
          <p:nvPr/>
        </p:nvSpPr>
        <p:spPr bwMode="auto">
          <a:xfrm>
            <a:off x="1135801" y="2192351"/>
            <a:ext cx="105648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rPr>
              <a:t>1848</a:t>
            </a:r>
          </a:p>
        </p:txBody>
      </p:sp>
      <p:sp>
        <p:nvSpPr>
          <p:cNvPr id="5" name="Text Box 10">
            <a:extLst>
              <a:ext uri="{FF2B5EF4-FFF2-40B4-BE49-F238E27FC236}">
                <a16:creationId xmlns:a16="http://schemas.microsoft.com/office/drawing/2014/main" id="{3E7BEE42-8793-852C-60AB-83E543E4E867}"/>
              </a:ext>
            </a:extLst>
          </p:cNvPr>
          <p:cNvSpPr txBox="1">
            <a:spLocks noChangeArrowheads="1"/>
          </p:cNvSpPr>
          <p:nvPr/>
        </p:nvSpPr>
        <p:spPr bwMode="auto">
          <a:xfrm>
            <a:off x="1135801" y="3566759"/>
            <a:ext cx="10302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rPr>
              <a:t>1907</a:t>
            </a:r>
          </a:p>
        </p:txBody>
      </p:sp>
      <p:sp>
        <p:nvSpPr>
          <p:cNvPr id="6" name="Text Box 10">
            <a:extLst>
              <a:ext uri="{FF2B5EF4-FFF2-40B4-BE49-F238E27FC236}">
                <a16:creationId xmlns:a16="http://schemas.microsoft.com/office/drawing/2014/main" id="{DD7541AF-D84E-99E9-0B92-63418E802770}"/>
              </a:ext>
            </a:extLst>
          </p:cNvPr>
          <p:cNvSpPr txBox="1">
            <a:spLocks noChangeArrowheads="1"/>
          </p:cNvSpPr>
          <p:nvPr/>
        </p:nvSpPr>
        <p:spPr bwMode="auto">
          <a:xfrm>
            <a:off x="1071683" y="4941168"/>
            <a:ext cx="118471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rPr>
              <a:t>1918</a:t>
            </a:r>
          </a:p>
        </p:txBody>
      </p:sp>
      <p:sp>
        <p:nvSpPr>
          <p:cNvPr id="7" name="Text Box 10">
            <a:extLst>
              <a:ext uri="{FF2B5EF4-FFF2-40B4-BE49-F238E27FC236}">
                <a16:creationId xmlns:a16="http://schemas.microsoft.com/office/drawing/2014/main" id="{31D67A6F-6D84-071F-C2D3-DCDD1B561606}"/>
              </a:ext>
            </a:extLst>
          </p:cNvPr>
          <p:cNvSpPr txBox="1">
            <a:spLocks noChangeArrowheads="1"/>
          </p:cNvSpPr>
          <p:nvPr/>
        </p:nvSpPr>
        <p:spPr bwMode="auto">
          <a:xfrm>
            <a:off x="3131840" y="1976908"/>
            <a:ext cx="511793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rPr>
              <a:t>Wahlrecht ist von der Steuerleistung abhängig</a:t>
            </a:r>
          </a:p>
        </p:txBody>
      </p:sp>
      <p:sp>
        <p:nvSpPr>
          <p:cNvPr id="8" name="Text Box 10">
            <a:extLst>
              <a:ext uri="{FF2B5EF4-FFF2-40B4-BE49-F238E27FC236}">
                <a16:creationId xmlns:a16="http://schemas.microsoft.com/office/drawing/2014/main" id="{7621E282-90FD-327B-27F6-A4A1FB0FD43D}"/>
              </a:ext>
            </a:extLst>
          </p:cNvPr>
          <p:cNvSpPr txBox="1">
            <a:spLocks noChangeArrowheads="1"/>
          </p:cNvSpPr>
          <p:nvPr/>
        </p:nvSpPr>
        <p:spPr bwMode="auto">
          <a:xfrm>
            <a:off x="3750083" y="3592773"/>
            <a:ext cx="416573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rPr>
              <a:t>Wahlrecht für alle Männer</a:t>
            </a:r>
          </a:p>
        </p:txBody>
      </p:sp>
      <p:sp>
        <p:nvSpPr>
          <p:cNvPr id="9" name="Text Box 10">
            <a:extLst>
              <a:ext uri="{FF2B5EF4-FFF2-40B4-BE49-F238E27FC236}">
                <a16:creationId xmlns:a16="http://schemas.microsoft.com/office/drawing/2014/main" id="{E99A1B8C-9400-FBED-93C2-DAA49956485B}"/>
              </a:ext>
            </a:extLst>
          </p:cNvPr>
          <p:cNvSpPr txBox="1">
            <a:spLocks noChangeArrowheads="1"/>
          </p:cNvSpPr>
          <p:nvPr/>
        </p:nvSpPr>
        <p:spPr bwMode="auto">
          <a:xfrm>
            <a:off x="3416123" y="4777752"/>
            <a:ext cx="483365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rPr>
              <a:t>Wahlrecht auch für Frauen</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p:bldP spid="6" grpId="0"/>
      <p:bldP spid="7" grpId="0"/>
      <p:bldP spid="8"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„Massenparteien entstehen“ auf den Seiten 76 bis 77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192</Words>
  <Application>Microsoft Office PowerPoint</Application>
  <PresentationFormat>Bildschirmpräsentation (4:3)</PresentationFormat>
  <Paragraphs>26</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60</cp:revision>
  <dcterms:created xsi:type="dcterms:W3CDTF">2011-07-14T19:54:09Z</dcterms:created>
  <dcterms:modified xsi:type="dcterms:W3CDTF">2023-12-15T13:43:01Z</dcterms:modified>
</cp:coreProperties>
</file>