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9"/>
  </p:notesMasterIdLst>
  <p:sldIdLst>
    <p:sldId id="260" r:id="rId3"/>
    <p:sldId id="305" r:id="rId4"/>
    <p:sldId id="315" r:id="rId5"/>
    <p:sldId id="316" r:id="rId6"/>
    <p:sldId id="317" r:id="rId7"/>
    <p:sldId id="318" r:id="rId8"/>
  </p:sldIdLst>
  <p:sldSz cx="9144000" cy="6858000" type="screen4x3"/>
  <p:notesSz cx="6810375" cy="9942513"/>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36C0A"/>
    <a:srgbClr val="FBC69B"/>
    <a:srgbClr val="A8CCD9"/>
    <a:srgbClr val="549BB5"/>
    <a:srgbClr val="FFFFFF"/>
    <a:srgbClr val="FEFBB8"/>
    <a:srgbClr val="FFF1B3"/>
    <a:srgbClr val="FFD7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5" autoAdjust="0"/>
    <p:restoredTop sz="94685" autoAdjust="0"/>
  </p:normalViewPr>
  <p:slideViewPr>
    <p:cSldViewPr>
      <p:cViewPr varScale="1">
        <p:scale>
          <a:sx n="82" d="100"/>
          <a:sy n="82" d="100"/>
        </p:scale>
        <p:origin x="1368" y="58"/>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32C07EF-DCA0-FA8F-C125-E222F327B5F5}"/>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20500769-0977-8EF3-2DDC-DDEC161B9EDB}"/>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buClrTx/>
              <a:buFontTx/>
              <a:buNone/>
              <a:defRPr sz="1200">
                <a:solidFill>
                  <a:schemeClr val="tx1"/>
                </a:solidFill>
                <a:latin typeface="Arial" charset="0"/>
              </a:defRPr>
            </a:lvl1pPr>
          </a:lstStyle>
          <a:p>
            <a:pPr>
              <a:defRPr/>
            </a:pPr>
            <a:endParaRPr lang="de-DE"/>
          </a:p>
        </p:txBody>
      </p:sp>
      <p:sp>
        <p:nvSpPr>
          <p:cNvPr id="4100" name="Rectangle 4">
            <a:extLst>
              <a:ext uri="{FF2B5EF4-FFF2-40B4-BE49-F238E27FC236}">
                <a16:creationId xmlns:a16="http://schemas.microsoft.com/office/drawing/2014/main" id="{D2B36265-1130-7B44-12FF-3BB5C4F043F1}"/>
              </a:ext>
            </a:extLst>
          </p:cNvPr>
          <p:cNvSpPr>
            <a:spLocks noGrp="1" noRo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A6991C4B-1F6F-837E-44A2-036B02B13B1E}"/>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F3BF078F-80F9-1421-CCAD-D67D11A5AF4E}"/>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902548DD-9F0E-6AAD-0CCF-97E93CC71BBE}"/>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defRPr>
            </a:lvl1pPr>
          </a:lstStyle>
          <a:p>
            <a:pPr>
              <a:defRPr/>
            </a:pPr>
            <a:fld id="{DAA9F5AE-04B0-45B1-98A4-227E6E9421E6}"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983A4F43-C621-E76A-B7AA-0694A79E826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680257F-670E-4CE8-8A19-00BC5E8AADED}" type="slidenum">
              <a:rPr lang="de-DE" altLang="de-DE"/>
              <a:pPr>
                <a:spcBef>
                  <a:spcPct val="0"/>
                </a:spcBef>
              </a:pPr>
              <a:t>1</a:t>
            </a:fld>
            <a:endParaRPr lang="de-DE" altLang="de-DE"/>
          </a:p>
        </p:txBody>
      </p:sp>
      <p:sp>
        <p:nvSpPr>
          <p:cNvPr id="6147" name="Rectangle 2">
            <a:extLst>
              <a:ext uri="{FF2B5EF4-FFF2-40B4-BE49-F238E27FC236}">
                <a16:creationId xmlns:a16="http://schemas.microsoft.com/office/drawing/2014/main" id="{B14F4593-1B88-5BC5-5159-8D3E40F4F360}"/>
              </a:ext>
            </a:extLst>
          </p:cNvPr>
          <p:cNvSpPr>
            <a:spLocks noGrp="1" noRot="1" noChangeArrowheads="1" noTextEdit="1"/>
          </p:cNvSpPr>
          <p:nvPr>
            <p:ph type="sldImg"/>
          </p:nvPr>
        </p:nvSpPr>
        <p:spPr>
          <a:ln/>
        </p:spPr>
      </p:sp>
      <p:sp>
        <p:nvSpPr>
          <p:cNvPr id="6148" name="Rectangle 3">
            <a:extLst>
              <a:ext uri="{FF2B5EF4-FFF2-40B4-BE49-F238E27FC236}">
                <a16:creationId xmlns:a16="http://schemas.microsoft.com/office/drawing/2014/main" id="{CF808146-82BA-37A1-CA5F-FEC23AA918A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DB1DD04-62E5-D5EC-07FD-52F1538A3AA1}"/>
              </a:ext>
            </a:extLst>
          </p:cNvPr>
          <p:cNvSpPr>
            <a:spLocks noChangeArrowheads="1"/>
          </p:cNvSpPr>
          <p:nvPr userDrawn="1"/>
        </p:nvSpPr>
        <p:spPr bwMode="auto">
          <a:xfrm>
            <a:off x="0" y="1412875"/>
            <a:ext cx="9144000" cy="5445125"/>
          </a:xfrm>
          <a:prstGeom prst="rect">
            <a:avLst/>
          </a:prstGeom>
          <a:no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3" name="Rectangle 5">
            <a:extLst>
              <a:ext uri="{FF2B5EF4-FFF2-40B4-BE49-F238E27FC236}">
                <a16:creationId xmlns:a16="http://schemas.microsoft.com/office/drawing/2014/main" id="{A0602869-20AE-5E85-1E0B-55A67655F823}"/>
              </a:ext>
            </a:extLst>
          </p:cNvPr>
          <p:cNvSpPr>
            <a:spLocks noChangeArrowheads="1"/>
          </p:cNvSpPr>
          <p:nvPr userDrawn="1"/>
        </p:nvSpPr>
        <p:spPr bwMode="auto">
          <a:xfrm>
            <a:off x="0" y="0"/>
            <a:ext cx="9144000" cy="2060575"/>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4" name="Text Box 10">
            <a:extLst>
              <a:ext uri="{FF2B5EF4-FFF2-40B4-BE49-F238E27FC236}">
                <a16:creationId xmlns:a16="http://schemas.microsoft.com/office/drawing/2014/main" id="{4F279567-FABA-2F61-33EA-E5B4BD9E1777}"/>
              </a:ext>
            </a:extLst>
          </p:cNvPr>
          <p:cNvSpPr txBox="1">
            <a:spLocks noChangeArrowheads="1"/>
          </p:cNvSpPr>
          <p:nvPr userDrawn="1"/>
        </p:nvSpPr>
        <p:spPr bwMode="auto">
          <a:xfrm>
            <a:off x="6156325" y="115888"/>
            <a:ext cx="2592388" cy="731837"/>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a:solidFill>
                  <a:srgbClr val="FFFFFF"/>
                </a:solidFill>
              </a:rPr>
              <a:t>BioTOP 2</a:t>
            </a:r>
          </a:p>
        </p:txBody>
      </p:sp>
      <p:pic>
        <p:nvPicPr>
          <p:cNvPr id="5" name="Picture 2">
            <a:extLst>
              <a:ext uri="{FF2B5EF4-FFF2-40B4-BE49-F238E27FC236}">
                <a16:creationId xmlns:a16="http://schemas.microsoft.com/office/drawing/2014/main" id="{5C83DBD7-EBFB-A4CD-EBF4-DF463CE4CEE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66739619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387629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47398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11019203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36649525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7427629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1807208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1151940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6480000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42210038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7942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542258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1175991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0767075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0259747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704465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243028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219619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219407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664156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054811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428043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178912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32646602-53CE-3706-5BE5-8B3B5BCFA86E}"/>
              </a:ext>
            </a:extLst>
          </p:cNvPr>
          <p:cNvSpPr>
            <a:spLocks noChangeArrowheads="1"/>
          </p:cNvSpPr>
          <p:nvPr userDrawn="1"/>
        </p:nvSpPr>
        <p:spPr bwMode="auto">
          <a:xfrm>
            <a:off x="0" y="0"/>
            <a:ext cx="9144000" cy="476250"/>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1027" name="Rectangle 3">
            <a:extLst>
              <a:ext uri="{FF2B5EF4-FFF2-40B4-BE49-F238E27FC236}">
                <a16:creationId xmlns:a16="http://schemas.microsoft.com/office/drawing/2014/main" id="{3C67091E-992E-78B7-410C-EB53AAAF03FA}"/>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0CE2E6EC-2D02-4174-8DD8-5CD5F6BB0FE5}"/>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D101F191-6C5B-B57D-7A55-04FD1C0EF8B5}"/>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eaLnBrk="1" hangingPunct="1">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26B03992-BF47-44AE-AB64-3A01F4FC0D2E}"/>
              </a:ext>
            </a:extLst>
          </p:cNvPr>
          <p:cNvSpPr>
            <a:spLocks noChangeArrowheads="1"/>
          </p:cNvSpPr>
          <p:nvPr userDrawn="1"/>
        </p:nvSpPr>
        <p:spPr bwMode="auto">
          <a:xfrm>
            <a:off x="8388350" y="6237288"/>
            <a:ext cx="287338" cy="287337"/>
          </a:xfrm>
          <a:prstGeom prst="actionButtonInformation">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D8720F0D-80A4-D655-6F51-A1EAAD2D9BCF}"/>
              </a:ext>
            </a:extLst>
          </p:cNvPr>
          <p:cNvSpPr>
            <a:spLocks noChangeArrowheads="1"/>
          </p:cNvSpPr>
          <p:nvPr userDrawn="1"/>
        </p:nvSpPr>
        <p:spPr bwMode="auto">
          <a:xfrm>
            <a:off x="7956550" y="6237288"/>
            <a:ext cx="287338" cy="287337"/>
          </a:xfrm>
          <a:prstGeom prst="actionButtonBeginning">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470313F1-4C6B-048C-0F7C-856971BA827A}"/>
              </a:ext>
            </a:extLst>
          </p:cNvPr>
          <p:cNvSpPr txBox="1">
            <a:spLocks noChangeArrowheads="1"/>
          </p:cNvSpPr>
          <p:nvPr userDrawn="1"/>
        </p:nvSpPr>
        <p:spPr bwMode="auto">
          <a:xfrm>
            <a:off x="7235825" y="0"/>
            <a:ext cx="1584325" cy="457200"/>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sz="2400">
                <a:solidFill>
                  <a:srgbClr val="FFFFFF"/>
                </a:solidFill>
              </a:rPr>
              <a:t>BioTOP 2</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87894FE5-6424-70C9-D5A7-3A90A372CAD3}"/>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08DD34E2-5499-3B1D-0624-DD22916B45F1}"/>
              </a:ext>
            </a:extLst>
          </p:cNvPr>
          <p:cNvSpPr>
            <a:spLocks noGrp="1" noChangeArrowheads="1"/>
          </p:cNvSpPr>
          <p:nvPr>
            <p:ph type="ctrTitle"/>
          </p:nvPr>
        </p:nvSpPr>
        <p:spPr>
          <a:xfrm>
            <a:off x="468313" y="836613"/>
            <a:ext cx="7772400" cy="792162"/>
          </a:xfrm>
        </p:spPr>
        <p:txBody>
          <a:bodyPr/>
          <a:lstStyle/>
          <a:p>
            <a:pPr eaLnBrk="1" hangingPunct="1"/>
            <a:r>
              <a:rPr lang="de-DE" altLang="de-DE" sz="2600"/>
              <a:t>Der Körperbau des Karpfens (Skelett)</a:t>
            </a:r>
          </a:p>
        </p:txBody>
      </p:sp>
      <p:sp>
        <p:nvSpPr>
          <p:cNvPr id="5123" name="Text Box 17">
            <a:extLst>
              <a:ext uri="{FF2B5EF4-FFF2-40B4-BE49-F238E27FC236}">
                <a16:creationId xmlns:a16="http://schemas.microsoft.com/office/drawing/2014/main" id="{A57D8866-CFBC-3602-2E9D-DCC48E4DEB5C}"/>
              </a:ext>
            </a:extLst>
          </p:cNvPr>
          <p:cNvSpPr txBox="1">
            <a:spLocks noChangeArrowheads="1"/>
          </p:cNvSpPr>
          <p:nvPr/>
        </p:nvSpPr>
        <p:spPr bwMode="auto">
          <a:xfrm>
            <a:off x="466725" y="2708275"/>
            <a:ext cx="525780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6" action="ppaction://hlinksldjump"/>
              </a:rPr>
              <a:t>vollständige Ansicht mit Beschriftung</a:t>
            </a: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E8E83A6-CA14-3B96-0D6D-FFBBA9AEA02F}"/>
              </a:ext>
            </a:extLst>
          </p:cNvPr>
          <p:cNvSpPr>
            <a:spLocks noGrp="1" noChangeArrowheads="1"/>
          </p:cNvSpPr>
          <p:nvPr>
            <p:ph type="title"/>
          </p:nvPr>
        </p:nvSpPr>
        <p:spPr/>
        <p:txBody>
          <a:bodyPr/>
          <a:lstStyle/>
          <a:p>
            <a:r>
              <a:rPr lang="de-DE" altLang="de-DE"/>
              <a:t>Der Körperbau des Karpfens (Skelett)</a:t>
            </a:r>
          </a:p>
        </p:txBody>
      </p:sp>
      <p:grpSp>
        <p:nvGrpSpPr>
          <p:cNvPr id="7171" name="Group 146">
            <a:extLst>
              <a:ext uri="{FF2B5EF4-FFF2-40B4-BE49-F238E27FC236}">
                <a16:creationId xmlns:a16="http://schemas.microsoft.com/office/drawing/2014/main" id="{2349E11B-8302-5193-5717-F85E41B50936}"/>
              </a:ext>
            </a:extLst>
          </p:cNvPr>
          <p:cNvGrpSpPr>
            <a:grpSpLocks/>
          </p:cNvGrpSpPr>
          <p:nvPr/>
        </p:nvGrpSpPr>
        <p:grpSpPr bwMode="auto">
          <a:xfrm>
            <a:off x="250825" y="4292600"/>
            <a:ext cx="2520950" cy="366713"/>
            <a:chOff x="204" y="2704"/>
            <a:chExt cx="1588" cy="231"/>
          </a:xfrm>
        </p:grpSpPr>
        <p:sp>
          <p:nvSpPr>
            <p:cNvPr id="7260" name="Rectangle 147">
              <a:extLst>
                <a:ext uri="{FF2B5EF4-FFF2-40B4-BE49-F238E27FC236}">
                  <a16:creationId xmlns:a16="http://schemas.microsoft.com/office/drawing/2014/main" id="{F603E7AD-6C63-1D05-6900-FC4764CD7397}"/>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1" name="Group 148">
              <a:extLst>
                <a:ext uri="{FF2B5EF4-FFF2-40B4-BE49-F238E27FC236}">
                  <a16:creationId xmlns:a16="http://schemas.microsoft.com/office/drawing/2014/main" id="{5EA5B058-260E-0F3F-45C8-BAABBE36E9F3}"/>
                </a:ext>
              </a:extLst>
            </p:cNvPr>
            <p:cNvGrpSpPr>
              <a:grpSpLocks/>
            </p:cNvGrpSpPr>
            <p:nvPr/>
          </p:nvGrpSpPr>
          <p:grpSpPr bwMode="auto">
            <a:xfrm>
              <a:off x="204" y="2704"/>
              <a:ext cx="227" cy="231"/>
              <a:chOff x="204" y="2704"/>
              <a:chExt cx="227" cy="231"/>
            </a:xfrm>
          </p:grpSpPr>
          <p:sp>
            <p:nvSpPr>
              <p:cNvPr id="7262" name="Oval 149">
                <a:extLst>
                  <a:ext uri="{FF2B5EF4-FFF2-40B4-BE49-F238E27FC236}">
                    <a16:creationId xmlns:a16="http://schemas.microsoft.com/office/drawing/2014/main" id="{946A550A-9EA4-5F3E-C087-B9E4C4D4C329}"/>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3" name="Text Box 150">
                <a:extLst>
                  <a:ext uri="{FF2B5EF4-FFF2-40B4-BE49-F238E27FC236}">
                    <a16:creationId xmlns:a16="http://schemas.microsoft.com/office/drawing/2014/main" id="{22BBED65-93EB-C1C1-0CBE-3A453131CE9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172" name="Group 151">
            <a:extLst>
              <a:ext uri="{FF2B5EF4-FFF2-40B4-BE49-F238E27FC236}">
                <a16:creationId xmlns:a16="http://schemas.microsoft.com/office/drawing/2014/main" id="{A1ACD7D3-75AE-517D-E158-27769F4A611D}"/>
              </a:ext>
            </a:extLst>
          </p:cNvPr>
          <p:cNvGrpSpPr>
            <a:grpSpLocks/>
          </p:cNvGrpSpPr>
          <p:nvPr/>
        </p:nvGrpSpPr>
        <p:grpSpPr bwMode="auto">
          <a:xfrm>
            <a:off x="250825" y="5300663"/>
            <a:ext cx="2520950" cy="366712"/>
            <a:chOff x="204" y="3022"/>
            <a:chExt cx="1588" cy="231"/>
          </a:xfrm>
        </p:grpSpPr>
        <p:sp>
          <p:nvSpPr>
            <p:cNvPr id="7256" name="Rectangle 152">
              <a:extLst>
                <a:ext uri="{FF2B5EF4-FFF2-40B4-BE49-F238E27FC236}">
                  <a16:creationId xmlns:a16="http://schemas.microsoft.com/office/drawing/2014/main" id="{9489D70A-7D24-E86C-5E41-D647681446DB}"/>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7" name="Group 153">
              <a:extLst>
                <a:ext uri="{FF2B5EF4-FFF2-40B4-BE49-F238E27FC236}">
                  <a16:creationId xmlns:a16="http://schemas.microsoft.com/office/drawing/2014/main" id="{7C6D4A32-C83B-9164-35B6-02D3FBE195FD}"/>
                </a:ext>
              </a:extLst>
            </p:cNvPr>
            <p:cNvGrpSpPr>
              <a:grpSpLocks/>
            </p:cNvGrpSpPr>
            <p:nvPr/>
          </p:nvGrpSpPr>
          <p:grpSpPr bwMode="auto">
            <a:xfrm>
              <a:off x="204" y="3022"/>
              <a:ext cx="227" cy="231"/>
              <a:chOff x="204" y="3022"/>
              <a:chExt cx="227" cy="231"/>
            </a:xfrm>
          </p:grpSpPr>
          <p:sp>
            <p:nvSpPr>
              <p:cNvPr id="7258" name="Oval 154">
                <a:extLst>
                  <a:ext uri="{FF2B5EF4-FFF2-40B4-BE49-F238E27FC236}">
                    <a16:creationId xmlns:a16="http://schemas.microsoft.com/office/drawing/2014/main" id="{00538843-986E-B01E-921B-50BD75C34D78}"/>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9" name="Text Box 155">
                <a:extLst>
                  <a:ext uri="{FF2B5EF4-FFF2-40B4-BE49-F238E27FC236}">
                    <a16:creationId xmlns:a16="http://schemas.microsoft.com/office/drawing/2014/main" id="{02EA288C-4B81-7396-FAC4-6CFC02FE6ACB}"/>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7173" name="Group 156">
            <a:extLst>
              <a:ext uri="{FF2B5EF4-FFF2-40B4-BE49-F238E27FC236}">
                <a16:creationId xmlns:a16="http://schemas.microsoft.com/office/drawing/2014/main" id="{5CE259E2-A65F-9A07-8DF9-23D4765398EE}"/>
              </a:ext>
            </a:extLst>
          </p:cNvPr>
          <p:cNvGrpSpPr>
            <a:grpSpLocks/>
          </p:cNvGrpSpPr>
          <p:nvPr/>
        </p:nvGrpSpPr>
        <p:grpSpPr bwMode="auto">
          <a:xfrm>
            <a:off x="250825" y="5803900"/>
            <a:ext cx="2520950" cy="366713"/>
            <a:chOff x="204" y="3339"/>
            <a:chExt cx="1588" cy="231"/>
          </a:xfrm>
        </p:grpSpPr>
        <p:sp>
          <p:nvSpPr>
            <p:cNvPr id="7252" name="Rectangle 157">
              <a:extLst>
                <a:ext uri="{FF2B5EF4-FFF2-40B4-BE49-F238E27FC236}">
                  <a16:creationId xmlns:a16="http://schemas.microsoft.com/office/drawing/2014/main" id="{D650E4EC-F228-C8E4-45C8-D7EBD1694080}"/>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3" name="Group 158">
              <a:extLst>
                <a:ext uri="{FF2B5EF4-FFF2-40B4-BE49-F238E27FC236}">
                  <a16:creationId xmlns:a16="http://schemas.microsoft.com/office/drawing/2014/main" id="{77B2F39E-064E-1C21-0B7B-8C7BEB851C16}"/>
                </a:ext>
              </a:extLst>
            </p:cNvPr>
            <p:cNvGrpSpPr>
              <a:grpSpLocks/>
            </p:cNvGrpSpPr>
            <p:nvPr/>
          </p:nvGrpSpPr>
          <p:grpSpPr bwMode="auto">
            <a:xfrm>
              <a:off x="204" y="3339"/>
              <a:ext cx="227" cy="231"/>
              <a:chOff x="204" y="3339"/>
              <a:chExt cx="227" cy="231"/>
            </a:xfrm>
          </p:grpSpPr>
          <p:sp>
            <p:nvSpPr>
              <p:cNvPr id="7254" name="Oval 159">
                <a:extLst>
                  <a:ext uri="{FF2B5EF4-FFF2-40B4-BE49-F238E27FC236}">
                    <a16:creationId xmlns:a16="http://schemas.microsoft.com/office/drawing/2014/main" id="{C3364CA0-4B65-D4DB-5360-04EB226CFDCC}"/>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5" name="Text Box 160">
                <a:extLst>
                  <a:ext uri="{FF2B5EF4-FFF2-40B4-BE49-F238E27FC236}">
                    <a16:creationId xmlns:a16="http://schemas.microsoft.com/office/drawing/2014/main" id="{0D1BAB05-4130-7C3A-F7E0-971B1515F184}"/>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7174" name="Group 161">
            <a:extLst>
              <a:ext uri="{FF2B5EF4-FFF2-40B4-BE49-F238E27FC236}">
                <a16:creationId xmlns:a16="http://schemas.microsoft.com/office/drawing/2014/main" id="{1F45641B-7171-1E42-C3ED-EFAF2941801C}"/>
              </a:ext>
            </a:extLst>
          </p:cNvPr>
          <p:cNvGrpSpPr>
            <a:grpSpLocks/>
          </p:cNvGrpSpPr>
          <p:nvPr/>
        </p:nvGrpSpPr>
        <p:grpSpPr bwMode="auto">
          <a:xfrm>
            <a:off x="3060700" y="4784725"/>
            <a:ext cx="2520950" cy="366713"/>
            <a:chOff x="204" y="3657"/>
            <a:chExt cx="1588" cy="231"/>
          </a:xfrm>
        </p:grpSpPr>
        <p:sp>
          <p:nvSpPr>
            <p:cNvPr id="7248" name="Rectangle 162">
              <a:extLst>
                <a:ext uri="{FF2B5EF4-FFF2-40B4-BE49-F238E27FC236}">
                  <a16:creationId xmlns:a16="http://schemas.microsoft.com/office/drawing/2014/main" id="{2476B671-1051-793B-9C1F-1DC3BA002485}"/>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9" name="Group 163">
              <a:extLst>
                <a:ext uri="{FF2B5EF4-FFF2-40B4-BE49-F238E27FC236}">
                  <a16:creationId xmlns:a16="http://schemas.microsoft.com/office/drawing/2014/main" id="{99088393-CDA7-D16C-4DD8-3282025A384B}"/>
                </a:ext>
              </a:extLst>
            </p:cNvPr>
            <p:cNvGrpSpPr>
              <a:grpSpLocks/>
            </p:cNvGrpSpPr>
            <p:nvPr/>
          </p:nvGrpSpPr>
          <p:grpSpPr bwMode="auto">
            <a:xfrm>
              <a:off x="204" y="3657"/>
              <a:ext cx="227" cy="231"/>
              <a:chOff x="204" y="3657"/>
              <a:chExt cx="227" cy="231"/>
            </a:xfrm>
          </p:grpSpPr>
          <p:sp>
            <p:nvSpPr>
              <p:cNvPr id="7250" name="Oval 164">
                <a:extLst>
                  <a:ext uri="{FF2B5EF4-FFF2-40B4-BE49-F238E27FC236}">
                    <a16:creationId xmlns:a16="http://schemas.microsoft.com/office/drawing/2014/main" id="{622773B9-9702-54D6-D8D1-22B56BC03B1A}"/>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1" name="Text Box 165">
                <a:extLst>
                  <a:ext uri="{FF2B5EF4-FFF2-40B4-BE49-F238E27FC236}">
                    <a16:creationId xmlns:a16="http://schemas.microsoft.com/office/drawing/2014/main" id="{B9EF6DF9-273C-4715-D451-97392FC70EC2}"/>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7175" name="Group 166">
            <a:extLst>
              <a:ext uri="{FF2B5EF4-FFF2-40B4-BE49-F238E27FC236}">
                <a16:creationId xmlns:a16="http://schemas.microsoft.com/office/drawing/2014/main" id="{54613E04-1B45-85EE-9C54-1FE1291B89E2}"/>
              </a:ext>
            </a:extLst>
          </p:cNvPr>
          <p:cNvGrpSpPr>
            <a:grpSpLocks/>
          </p:cNvGrpSpPr>
          <p:nvPr/>
        </p:nvGrpSpPr>
        <p:grpSpPr bwMode="auto">
          <a:xfrm>
            <a:off x="3059113" y="5302250"/>
            <a:ext cx="2520950" cy="366713"/>
            <a:chOff x="1882" y="2704"/>
            <a:chExt cx="1588" cy="231"/>
          </a:xfrm>
        </p:grpSpPr>
        <p:sp>
          <p:nvSpPr>
            <p:cNvPr id="7244" name="Rectangle 167">
              <a:extLst>
                <a:ext uri="{FF2B5EF4-FFF2-40B4-BE49-F238E27FC236}">
                  <a16:creationId xmlns:a16="http://schemas.microsoft.com/office/drawing/2014/main" id="{C2B41906-72FE-2D47-5C9F-AD9B1C1BEFF5}"/>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5" name="Group 168">
              <a:extLst>
                <a:ext uri="{FF2B5EF4-FFF2-40B4-BE49-F238E27FC236}">
                  <a16:creationId xmlns:a16="http://schemas.microsoft.com/office/drawing/2014/main" id="{EBCC22B6-A561-6BB3-CB66-2F8FC6099977}"/>
                </a:ext>
              </a:extLst>
            </p:cNvPr>
            <p:cNvGrpSpPr>
              <a:grpSpLocks/>
            </p:cNvGrpSpPr>
            <p:nvPr/>
          </p:nvGrpSpPr>
          <p:grpSpPr bwMode="auto">
            <a:xfrm>
              <a:off x="1882" y="2704"/>
              <a:ext cx="227" cy="231"/>
              <a:chOff x="1882" y="2704"/>
              <a:chExt cx="227" cy="231"/>
            </a:xfrm>
          </p:grpSpPr>
          <p:sp>
            <p:nvSpPr>
              <p:cNvPr id="7246" name="Oval 169">
                <a:extLst>
                  <a:ext uri="{FF2B5EF4-FFF2-40B4-BE49-F238E27FC236}">
                    <a16:creationId xmlns:a16="http://schemas.microsoft.com/office/drawing/2014/main" id="{47936450-8432-58DB-D468-210C91BFEC04}"/>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7" name="Text Box 170">
                <a:extLst>
                  <a:ext uri="{FF2B5EF4-FFF2-40B4-BE49-F238E27FC236}">
                    <a16:creationId xmlns:a16="http://schemas.microsoft.com/office/drawing/2014/main" id="{0D6AD484-83EF-E26E-9C18-F4E6F0917B66}"/>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7176" name="Group 340">
            <a:extLst>
              <a:ext uri="{FF2B5EF4-FFF2-40B4-BE49-F238E27FC236}">
                <a16:creationId xmlns:a16="http://schemas.microsoft.com/office/drawing/2014/main" id="{1832BF2C-7EDB-90E2-8E28-824C9A8BDB95}"/>
              </a:ext>
            </a:extLst>
          </p:cNvPr>
          <p:cNvGrpSpPr>
            <a:grpSpLocks/>
          </p:cNvGrpSpPr>
          <p:nvPr/>
        </p:nvGrpSpPr>
        <p:grpSpPr bwMode="auto">
          <a:xfrm>
            <a:off x="3059113" y="5799138"/>
            <a:ext cx="2520950" cy="366712"/>
            <a:chOff x="1927" y="3339"/>
            <a:chExt cx="1588" cy="231"/>
          </a:xfrm>
        </p:grpSpPr>
        <p:sp>
          <p:nvSpPr>
            <p:cNvPr id="7240" name="Rectangle 172">
              <a:extLst>
                <a:ext uri="{FF2B5EF4-FFF2-40B4-BE49-F238E27FC236}">
                  <a16:creationId xmlns:a16="http://schemas.microsoft.com/office/drawing/2014/main" id="{942FC5AD-8314-F2F7-1D79-43BE1E8EE180}"/>
                </a:ext>
              </a:extLst>
            </p:cNvPr>
            <p:cNvSpPr>
              <a:spLocks noChangeArrowheads="1"/>
            </p:cNvSpPr>
            <p:nvPr/>
          </p:nvSpPr>
          <p:spPr bwMode="auto">
            <a:xfrm>
              <a:off x="2244"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1" name="Group 173">
              <a:extLst>
                <a:ext uri="{FF2B5EF4-FFF2-40B4-BE49-F238E27FC236}">
                  <a16:creationId xmlns:a16="http://schemas.microsoft.com/office/drawing/2014/main" id="{0581879B-2DAE-B970-C42B-6AB2C17BCC1B}"/>
                </a:ext>
              </a:extLst>
            </p:cNvPr>
            <p:cNvGrpSpPr>
              <a:grpSpLocks/>
            </p:cNvGrpSpPr>
            <p:nvPr/>
          </p:nvGrpSpPr>
          <p:grpSpPr bwMode="auto">
            <a:xfrm>
              <a:off x="1927" y="3339"/>
              <a:ext cx="227" cy="231"/>
              <a:chOff x="1882" y="3022"/>
              <a:chExt cx="227" cy="231"/>
            </a:xfrm>
          </p:grpSpPr>
          <p:sp>
            <p:nvSpPr>
              <p:cNvPr id="7242" name="Oval 174">
                <a:extLst>
                  <a:ext uri="{FF2B5EF4-FFF2-40B4-BE49-F238E27FC236}">
                    <a16:creationId xmlns:a16="http://schemas.microsoft.com/office/drawing/2014/main" id="{293F83DD-8A1A-7DEB-8B4E-473B85410E2C}"/>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3" name="Text Box 175">
                <a:extLst>
                  <a:ext uri="{FF2B5EF4-FFF2-40B4-BE49-F238E27FC236}">
                    <a16:creationId xmlns:a16="http://schemas.microsoft.com/office/drawing/2014/main" id="{BC71F8E8-B5E5-762A-AFF1-50D33251EB39}"/>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sp>
        <p:nvSpPr>
          <p:cNvPr id="116915" name="Text Box 179">
            <a:extLst>
              <a:ext uri="{FF2B5EF4-FFF2-40B4-BE49-F238E27FC236}">
                <a16:creationId xmlns:a16="http://schemas.microsoft.com/office/drawing/2014/main" id="{184E9793-0C26-4E96-AB6D-949151850679}"/>
              </a:ext>
            </a:extLst>
          </p:cNvPr>
          <p:cNvSpPr txBox="1">
            <a:spLocks noChangeArrowheads="1"/>
          </p:cNvSpPr>
          <p:nvPr/>
        </p:nvSpPr>
        <p:spPr bwMode="auto">
          <a:xfrm>
            <a:off x="755650" y="5326063"/>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Rückenflosse</a:t>
            </a:r>
          </a:p>
        </p:txBody>
      </p:sp>
      <p:sp>
        <p:nvSpPr>
          <p:cNvPr id="116916" name="Text Box 180">
            <a:extLst>
              <a:ext uri="{FF2B5EF4-FFF2-40B4-BE49-F238E27FC236}">
                <a16:creationId xmlns:a16="http://schemas.microsoft.com/office/drawing/2014/main" id="{026A6055-5E71-43FC-46AF-72EC5D789A60}"/>
              </a:ext>
            </a:extLst>
          </p:cNvPr>
          <p:cNvSpPr txBox="1">
            <a:spLocks noChangeArrowheads="1"/>
          </p:cNvSpPr>
          <p:nvPr/>
        </p:nvSpPr>
        <p:spPr bwMode="auto">
          <a:xfrm>
            <a:off x="3563938" y="530225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Rippen</a:t>
            </a:r>
          </a:p>
        </p:txBody>
      </p:sp>
      <p:sp>
        <p:nvSpPr>
          <p:cNvPr id="116917" name="Text Box 181">
            <a:extLst>
              <a:ext uri="{FF2B5EF4-FFF2-40B4-BE49-F238E27FC236}">
                <a16:creationId xmlns:a16="http://schemas.microsoft.com/office/drawing/2014/main" id="{085F31BD-A686-6A03-127D-8A299DF90F0B}"/>
              </a:ext>
            </a:extLst>
          </p:cNvPr>
          <p:cNvSpPr txBox="1">
            <a:spLocks noChangeArrowheads="1"/>
          </p:cNvSpPr>
          <p:nvPr/>
        </p:nvSpPr>
        <p:spPr bwMode="auto">
          <a:xfrm>
            <a:off x="3563938" y="479107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Afterflosse</a:t>
            </a:r>
          </a:p>
        </p:txBody>
      </p:sp>
      <p:sp>
        <p:nvSpPr>
          <p:cNvPr id="117046" name="Text Box 310">
            <a:extLst>
              <a:ext uri="{FF2B5EF4-FFF2-40B4-BE49-F238E27FC236}">
                <a16:creationId xmlns:a16="http://schemas.microsoft.com/office/drawing/2014/main" id="{479CAAA3-D967-B00C-94A6-3E55657F3499}"/>
              </a:ext>
            </a:extLst>
          </p:cNvPr>
          <p:cNvSpPr txBox="1">
            <a:spLocks noChangeArrowheads="1"/>
          </p:cNvSpPr>
          <p:nvPr/>
        </p:nvSpPr>
        <p:spPr bwMode="auto">
          <a:xfrm>
            <a:off x="755650" y="431641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Wirbelsäule</a:t>
            </a:r>
          </a:p>
        </p:txBody>
      </p:sp>
      <p:sp>
        <p:nvSpPr>
          <p:cNvPr id="117047" name="Text Box 311">
            <a:extLst>
              <a:ext uri="{FF2B5EF4-FFF2-40B4-BE49-F238E27FC236}">
                <a16:creationId xmlns:a16="http://schemas.microsoft.com/office/drawing/2014/main" id="{2A79CEF0-C260-FCA5-29B6-5B1385A021F8}"/>
              </a:ext>
            </a:extLst>
          </p:cNvPr>
          <p:cNvSpPr txBox="1">
            <a:spLocks noChangeArrowheads="1"/>
          </p:cNvSpPr>
          <p:nvPr/>
        </p:nvSpPr>
        <p:spPr bwMode="auto">
          <a:xfrm>
            <a:off x="755650" y="5829300"/>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Schwanzflosse</a:t>
            </a:r>
          </a:p>
        </p:txBody>
      </p:sp>
      <p:sp>
        <p:nvSpPr>
          <p:cNvPr id="117048" name="Text Box 312">
            <a:extLst>
              <a:ext uri="{FF2B5EF4-FFF2-40B4-BE49-F238E27FC236}">
                <a16:creationId xmlns:a16="http://schemas.microsoft.com/office/drawing/2014/main" id="{CCCC4220-E544-B470-264C-A7330C6123B3}"/>
              </a:ext>
            </a:extLst>
          </p:cNvPr>
          <p:cNvSpPr txBox="1">
            <a:spLocks noChangeArrowheads="1"/>
          </p:cNvSpPr>
          <p:nvPr/>
        </p:nvSpPr>
        <p:spPr bwMode="auto">
          <a:xfrm>
            <a:off x="3563938" y="579913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Bauchflosse</a:t>
            </a:r>
          </a:p>
        </p:txBody>
      </p:sp>
      <p:grpSp>
        <p:nvGrpSpPr>
          <p:cNvPr id="7183" name="Group 313">
            <a:extLst>
              <a:ext uri="{FF2B5EF4-FFF2-40B4-BE49-F238E27FC236}">
                <a16:creationId xmlns:a16="http://schemas.microsoft.com/office/drawing/2014/main" id="{D768A8C9-BAF2-799F-DF9D-C2F37F642EA2}"/>
              </a:ext>
            </a:extLst>
          </p:cNvPr>
          <p:cNvGrpSpPr>
            <a:grpSpLocks/>
          </p:cNvGrpSpPr>
          <p:nvPr/>
        </p:nvGrpSpPr>
        <p:grpSpPr bwMode="auto">
          <a:xfrm>
            <a:off x="250825" y="4797425"/>
            <a:ext cx="2520950" cy="366713"/>
            <a:chOff x="1882" y="2704"/>
            <a:chExt cx="1588" cy="231"/>
          </a:xfrm>
        </p:grpSpPr>
        <p:sp>
          <p:nvSpPr>
            <p:cNvPr id="7236" name="Rectangle 314">
              <a:extLst>
                <a:ext uri="{FF2B5EF4-FFF2-40B4-BE49-F238E27FC236}">
                  <a16:creationId xmlns:a16="http://schemas.microsoft.com/office/drawing/2014/main" id="{AA942C1A-BFC6-956F-2181-534B11527F2E}"/>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37" name="Group 315">
              <a:extLst>
                <a:ext uri="{FF2B5EF4-FFF2-40B4-BE49-F238E27FC236}">
                  <a16:creationId xmlns:a16="http://schemas.microsoft.com/office/drawing/2014/main" id="{8A45F80F-BE9B-E970-14CC-CA295CE4F906}"/>
                </a:ext>
              </a:extLst>
            </p:cNvPr>
            <p:cNvGrpSpPr>
              <a:grpSpLocks/>
            </p:cNvGrpSpPr>
            <p:nvPr/>
          </p:nvGrpSpPr>
          <p:grpSpPr bwMode="auto">
            <a:xfrm>
              <a:off x="1882" y="2704"/>
              <a:ext cx="227" cy="231"/>
              <a:chOff x="1882" y="2704"/>
              <a:chExt cx="227" cy="231"/>
            </a:xfrm>
          </p:grpSpPr>
          <p:sp>
            <p:nvSpPr>
              <p:cNvPr id="7238" name="Oval 316">
                <a:extLst>
                  <a:ext uri="{FF2B5EF4-FFF2-40B4-BE49-F238E27FC236}">
                    <a16:creationId xmlns:a16="http://schemas.microsoft.com/office/drawing/2014/main" id="{E84C29D0-F2EA-63B6-9D5B-1A450C622C72}"/>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9" name="Text Box 317">
                <a:extLst>
                  <a:ext uri="{FF2B5EF4-FFF2-40B4-BE49-F238E27FC236}">
                    <a16:creationId xmlns:a16="http://schemas.microsoft.com/office/drawing/2014/main" id="{CECCBF36-2A69-14AA-43BF-0C22EBEE06EB}"/>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sp>
        <p:nvSpPr>
          <p:cNvPr id="117054" name="Text Box 318">
            <a:extLst>
              <a:ext uri="{FF2B5EF4-FFF2-40B4-BE49-F238E27FC236}">
                <a16:creationId xmlns:a16="http://schemas.microsoft.com/office/drawing/2014/main" id="{4E265177-9516-C85A-FE47-3528E7BD4CF4}"/>
              </a:ext>
            </a:extLst>
          </p:cNvPr>
          <p:cNvSpPr txBox="1">
            <a:spLocks noChangeArrowheads="1"/>
          </p:cNvSpPr>
          <p:nvPr/>
        </p:nvSpPr>
        <p:spPr bwMode="auto">
          <a:xfrm>
            <a:off x="755650" y="4797425"/>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Flossenstrahlen</a:t>
            </a:r>
          </a:p>
        </p:txBody>
      </p:sp>
      <p:grpSp>
        <p:nvGrpSpPr>
          <p:cNvPr id="7185" name="Group 358">
            <a:extLst>
              <a:ext uri="{FF2B5EF4-FFF2-40B4-BE49-F238E27FC236}">
                <a16:creationId xmlns:a16="http://schemas.microsoft.com/office/drawing/2014/main" id="{28CCCAD5-DFC5-91E4-B33C-E09AECC6ABA8}"/>
              </a:ext>
            </a:extLst>
          </p:cNvPr>
          <p:cNvGrpSpPr>
            <a:grpSpLocks/>
          </p:cNvGrpSpPr>
          <p:nvPr/>
        </p:nvGrpSpPr>
        <p:grpSpPr bwMode="auto">
          <a:xfrm>
            <a:off x="5940425" y="4791075"/>
            <a:ext cx="2592388" cy="366713"/>
            <a:chOff x="3742" y="3018"/>
            <a:chExt cx="1633" cy="231"/>
          </a:xfrm>
        </p:grpSpPr>
        <p:grpSp>
          <p:nvGrpSpPr>
            <p:cNvPr id="7232" name="Group 243">
              <a:extLst>
                <a:ext uri="{FF2B5EF4-FFF2-40B4-BE49-F238E27FC236}">
                  <a16:creationId xmlns:a16="http://schemas.microsoft.com/office/drawing/2014/main" id="{E0598171-5520-9316-04ED-621D0B7D8353}"/>
                </a:ext>
              </a:extLst>
            </p:cNvPr>
            <p:cNvGrpSpPr>
              <a:grpSpLocks/>
            </p:cNvGrpSpPr>
            <p:nvPr/>
          </p:nvGrpSpPr>
          <p:grpSpPr bwMode="auto">
            <a:xfrm>
              <a:off x="3742" y="3018"/>
              <a:ext cx="227" cy="231"/>
              <a:chOff x="204" y="2704"/>
              <a:chExt cx="227" cy="231"/>
            </a:xfrm>
          </p:grpSpPr>
          <p:sp>
            <p:nvSpPr>
              <p:cNvPr id="7234" name="Oval 244">
                <a:extLst>
                  <a:ext uri="{FF2B5EF4-FFF2-40B4-BE49-F238E27FC236}">
                    <a16:creationId xmlns:a16="http://schemas.microsoft.com/office/drawing/2014/main" id="{714203E0-F02C-DC23-D96E-BCCCEC33607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5" name="Text Box 245">
                <a:extLst>
                  <a:ext uri="{FF2B5EF4-FFF2-40B4-BE49-F238E27FC236}">
                    <a16:creationId xmlns:a16="http://schemas.microsoft.com/office/drawing/2014/main" id="{81D5E393-D969-DB9D-96FF-CEF238C7B68E}"/>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sp>
          <p:nvSpPr>
            <p:cNvPr id="7233" name="Rectangle 338">
              <a:extLst>
                <a:ext uri="{FF2B5EF4-FFF2-40B4-BE49-F238E27FC236}">
                  <a16:creationId xmlns:a16="http://schemas.microsoft.com/office/drawing/2014/main" id="{03A69F7B-522C-5E6E-AC78-724CA9D42565}"/>
                </a:ext>
              </a:extLst>
            </p:cNvPr>
            <p:cNvSpPr>
              <a:spLocks noChangeArrowheads="1"/>
            </p:cNvSpPr>
            <p:nvPr/>
          </p:nvSpPr>
          <p:spPr bwMode="auto">
            <a:xfrm>
              <a:off x="4104" y="3018"/>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sp>
        <p:nvSpPr>
          <p:cNvPr id="117075" name="Text Box 339">
            <a:extLst>
              <a:ext uri="{FF2B5EF4-FFF2-40B4-BE49-F238E27FC236}">
                <a16:creationId xmlns:a16="http://schemas.microsoft.com/office/drawing/2014/main" id="{8F3B17D2-7B76-5F66-5168-E03EC1304248}"/>
              </a:ext>
            </a:extLst>
          </p:cNvPr>
          <p:cNvSpPr txBox="1">
            <a:spLocks noChangeArrowheads="1"/>
          </p:cNvSpPr>
          <p:nvPr/>
        </p:nvSpPr>
        <p:spPr bwMode="auto">
          <a:xfrm>
            <a:off x="6516688" y="479107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Brustflosse</a:t>
            </a:r>
          </a:p>
        </p:txBody>
      </p:sp>
      <p:grpSp>
        <p:nvGrpSpPr>
          <p:cNvPr id="7187" name="Group 359">
            <a:extLst>
              <a:ext uri="{FF2B5EF4-FFF2-40B4-BE49-F238E27FC236}">
                <a16:creationId xmlns:a16="http://schemas.microsoft.com/office/drawing/2014/main" id="{979C1A77-6331-476B-CB93-D3894DB717A1}"/>
              </a:ext>
            </a:extLst>
          </p:cNvPr>
          <p:cNvGrpSpPr>
            <a:grpSpLocks/>
          </p:cNvGrpSpPr>
          <p:nvPr/>
        </p:nvGrpSpPr>
        <p:grpSpPr bwMode="auto">
          <a:xfrm>
            <a:off x="5940425" y="5295900"/>
            <a:ext cx="2592388" cy="366713"/>
            <a:chOff x="3742" y="3336"/>
            <a:chExt cx="1633" cy="231"/>
          </a:xfrm>
        </p:grpSpPr>
        <p:grpSp>
          <p:nvGrpSpPr>
            <p:cNvPr id="7228" name="Group 248">
              <a:extLst>
                <a:ext uri="{FF2B5EF4-FFF2-40B4-BE49-F238E27FC236}">
                  <a16:creationId xmlns:a16="http://schemas.microsoft.com/office/drawing/2014/main" id="{C7EBF060-D214-02AC-16A7-E5E9CA5E1C0F}"/>
                </a:ext>
              </a:extLst>
            </p:cNvPr>
            <p:cNvGrpSpPr>
              <a:grpSpLocks/>
            </p:cNvGrpSpPr>
            <p:nvPr/>
          </p:nvGrpSpPr>
          <p:grpSpPr bwMode="auto">
            <a:xfrm>
              <a:off x="3742" y="3336"/>
              <a:ext cx="227" cy="231"/>
              <a:chOff x="204" y="3022"/>
              <a:chExt cx="227" cy="231"/>
            </a:xfrm>
          </p:grpSpPr>
          <p:sp>
            <p:nvSpPr>
              <p:cNvPr id="7230" name="Oval 249">
                <a:extLst>
                  <a:ext uri="{FF2B5EF4-FFF2-40B4-BE49-F238E27FC236}">
                    <a16:creationId xmlns:a16="http://schemas.microsoft.com/office/drawing/2014/main" id="{2DC6B6E2-289F-A671-0267-BC8F570A79B4}"/>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1" name="Text Box 250">
                <a:extLst>
                  <a:ext uri="{FF2B5EF4-FFF2-40B4-BE49-F238E27FC236}">
                    <a16:creationId xmlns:a16="http://schemas.microsoft.com/office/drawing/2014/main" id="{C2991C66-E95D-C156-8654-1366F3D15CC3}"/>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sp>
          <p:nvSpPr>
            <p:cNvPr id="7229" name="Rectangle 341">
              <a:extLst>
                <a:ext uri="{FF2B5EF4-FFF2-40B4-BE49-F238E27FC236}">
                  <a16:creationId xmlns:a16="http://schemas.microsoft.com/office/drawing/2014/main" id="{C17BF51B-D424-754A-826C-D3476329A1CE}"/>
                </a:ext>
              </a:extLst>
            </p:cNvPr>
            <p:cNvSpPr>
              <a:spLocks noChangeArrowheads="1"/>
            </p:cNvSpPr>
            <p:nvPr/>
          </p:nvSpPr>
          <p:spPr bwMode="auto">
            <a:xfrm>
              <a:off x="4104" y="3336"/>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sp>
        <p:nvSpPr>
          <p:cNvPr id="117078" name="Text Box 342">
            <a:extLst>
              <a:ext uri="{FF2B5EF4-FFF2-40B4-BE49-F238E27FC236}">
                <a16:creationId xmlns:a16="http://schemas.microsoft.com/office/drawing/2014/main" id="{ED456C76-BCEB-DDB3-AA8D-CD58C9FD9C5C}"/>
              </a:ext>
            </a:extLst>
          </p:cNvPr>
          <p:cNvSpPr txBox="1">
            <a:spLocks noChangeArrowheads="1"/>
          </p:cNvSpPr>
          <p:nvPr/>
        </p:nvSpPr>
        <p:spPr bwMode="auto">
          <a:xfrm>
            <a:off x="6516688" y="529590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Kiemendeckel</a:t>
            </a:r>
          </a:p>
        </p:txBody>
      </p:sp>
      <p:grpSp>
        <p:nvGrpSpPr>
          <p:cNvPr id="7191" name="Group 357">
            <a:extLst>
              <a:ext uri="{FF2B5EF4-FFF2-40B4-BE49-F238E27FC236}">
                <a16:creationId xmlns:a16="http://schemas.microsoft.com/office/drawing/2014/main" id="{D1BDFB9D-ACB1-6AD9-0A21-BD952DBD659A}"/>
              </a:ext>
            </a:extLst>
          </p:cNvPr>
          <p:cNvGrpSpPr>
            <a:grpSpLocks/>
          </p:cNvGrpSpPr>
          <p:nvPr/>
        </p:nvGrpSpPr>
        <p:grpSpPr bwMode="auto">
          <a:xfrm>
            <a:off x="1327150" y="1052513"/>
            <a:ext cx="5405438" cy="2887662"/>
            <a:chOff x="836" y="663"/>
            <a:chExt cx="3405" cy="1819"/>
          </a:xfrm>
        </p:grpSpPr>
        <p:pic>
          <p:nvPicPr>
            <p:cNvPr id="7194" name="Picture 319" descr="fisch">
              <a:extLst>
                <a:ext uri="{FF2B5EF4-FFF2-40B4-BE49-F238E27FC236}">
                  <a16:creationId xmlns:a16="http://schemas.microsoft.com/office/drawing/2014/main" id="{09FF9D04-DDCE-6356-00FC-B9E80E5D44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6" y="845"/>
              <a:ext cx="3085" cy="1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5" name="Oval 320">
              <a:extLst>
                <a:ext uri="{FF2B5EF4-FFF2-40B4-BE49-F238E27FC236}">
                  <a16:creationId xmlns:a16="http://schemas.microsoft.com/office/drawing/2014/main" id="{B81EB13D-253B-C4DE-EBE4-CDDA50EDAF3D}"/>
                </a:ext>
              </a:extLst>
            </p:cNvPr>
            <p:cNvSpPr>
              <a:spLocks noChangeArrowheads="1"/>
            </p:cNvSpPr>
            <p:nvPr/>
          </p:nvSpPr>
          <p:spPr bwMode="auto">
            <a:xfrm>
              <a:off x="3512" y="79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6" name="Text Box 321">
              <a:extLst>
                <a:ext uri="{FF2B5EF4-FFF2-40B4-BE49-F238E27FC236}">
                  <a16:creationId xmlns:a16="http://schemas.microsoft.com/office/drawing/2014/main" id="{D3469349-0315-ADA3-95EC-83A334E280F8}"/>
                </a:ext>
              </a:extLst>
            </p:cNvPr>
            <p:cNvSpPr txBox="1">
              <a:spLocks noChangeArrowheads="1"/>
            </p:cNvSpPr>
            <p:nvPr/>
          </p:nvSpPr>
          <p:spPr bwMode="auto">
            <a:xfrm>
              <a:off x="3515" y="79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7197" name="Oval 322">
              <a:extLst>
                <a:ext uri="{FF2B5EF4-FFF2-40B4-BE49-F238E27FC236}">
                  <a16:creationId xmlns:a16="http://schemas.microsoft.com/office/drawing/2014/main" id="{A90958FB-F4AC-8388-A82C-02283A120E14}"/>
                </a:ext>
              </a:extLst>
            </p:cNvPr>
            <p:cNvSpPr>
              <a:spLocks noChangeArrowheads="1"/>
            </p:cNvSpPr>
            <p:nvPr/>
          </p:nvSpPr>
          <p:spPr bwMode="auto">
            <a:xfrm>
              <a:off x="2968" y="66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8" name="Text Box 323">
              <a:extLst>
                <a:ext uri="{FF2B5EF4-FFF2-40B4-BE49-F238E27FC236}">
                  <a16:creationId xmlns:a16="http://schemas.microsoft.com/office/drawing/2014/main" id="{429501FC-B7E7-CD56-FF9E-89584F91A763}"/>
                </a:ext>
              </a:extLst>
            </p:cNvPr>
            <p:cNvSpPr txBox="1">
              <a:spLocks noChangeArrowheads="1"/>
            </p:cNvSpPr>
            <p:nvPr/>
          </p:nvSpPr>
          <p:spPr bwMode="auto">
            <a:xfrm>
              <a:off x="2971" y="66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7199" name="Oval 324">
              <a:extLst>
                <a:ext uri="{FF2B5EF4-FFF2-40B4-BE49-F238E27FC236}">
                  <a16:creationId xmlns:a16="http://schemas.microsoft.com/office/drawing/2014/main" id="{CF63015C-1DB2-EFB4-6E5B-91D862D9B457}"/>
                </a:ext>
              </a:extLst>
            </p:cNvPr>
            <p:cNvSpPr>
              <a:spLocks noChangeArrowheads="1"/>
            </p:cNvSpPr>
            <p:nvPr/>
          </p:nvSpPr>
          <p:spPr bwMode="auto">
            <a:xfrm>
              <a:off x="1924" y="84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0" name="Text Box 325">
              <a:extLst>
                <a:ext uri="{FF2B5EF4-FFF2-40B4-BE49-F238E27FC236}">
                  <a16:creationId xmlns:a16="http://schemas.microsoft.com/office/drawing/2014/main" id="{0428DABD-C4A1-A07B-6494-EA5C935F3E27}"/>
                </a:ext>
              </a:extLst>
            </p:cNvPr>
            <p:cNvSpPr txBox="1">
              <a:spLocks noChangeArrowheads="1"/>
            </p:cNvSpPr>
            <p:nvPr/>
          </p:nvSpPr>
          <p:spPr bwMode="auto">
            <a:xfrm>
              <a:off x="1927" y="84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7201" name="Oval 326">
              <a:extLst>
                <a:ext uri="{FF2B5EF4-FFF2-40B4-BE49-F238E27FC236}">
                  <a16:creationId xmlns:a16="http://schemas.microsoft.com/office/drawing/2014/main" id="{746217CF-8199-D6C0-831A-E9FE4A028F52}"/>
                </a:ext>
              </a:extLst>
            </p:cNvPr>
            <p:cNvSpPr>
              <a:spLocks noChangeArrowheads="1"/>
            </p:cNvSpPr>
            <p:nvPr/>
          </p:nvSpPr>
          <p:spPr bwMode="auto">
            <a:xfrm>
              <a:off x="836" y="138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2" name="Text Box 327">
              <a:extLst>
                <a:ext uri="{FF2B5EF4-FFF2-40B4-BE49-F238E27FC236}">
                  <a16:creationId xmlns:a16="http://schemas.microsoft.com/office/drawing/2014/main" id="{A7B2299F-DEE0-E4D1-262B-6BCD9F2DEC4C}"/>
                </a:ext>
              </a:extLst>
            </p:cNvPr>
            <p:cNvSpPr txBox="1">
              <a:spLocks noChangeArrowheads="1"/>
            </p:cNvSpPr>
            <p:nvPr/>
          </p:nvSpPr>
          <p:spPr bwMode="auto">
            <a:xfrm>
              <a:off x="839" y="138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7203" name="Oval 328">
              <a:extLst>
                <a:ext uri="{FF2B5EF4-FFF2-40B4-BE49-F238E27FC236}">
                  <a16:creationId xmlns:a16="http://schemas.microsoft.com/office/drawing/2014/main" id="{ECAE5949-CF30-31F4-BEF7-7684287B4947}"/>
                </a:ext>
              </a:extLst>
            </p:cNvPr>
            <p:cNvSpPr>
              <a:spLocks noChangeArrowheads="1"/>
            </p:cNvSpPr>
            <p:nvPr/>
          </p:nvSpPr>
          <p:spPr bwMode="auto">
            <a:xfrm>
              <a:off x="1607"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4" name="Text Box 329">
              <a:extLst>
                <a:ext uri="{FF2B5EF4-FFF2-40B4-BE49-F238E27FC236}">
                  <a16:creationId xmlns:a16="http://schemas.microsoft.com/office/drawing/2014/main" id="{6C7ABE5E-CAD1-1BDB-068F-D76AD009899D}"/>
                </a:ext>
              </a:extLst>
            </p:cNvPr>
            <p:cNvSpPr txBox="1">
              <a:spLocks noChangeArrowheads="1"/>
            </p:cNvSpPr>
            <p:nvPr/>
          </p:nvSpPr>
          <p:spPr bwMode="auto">
            <a:xfrm>
              <a:off x="1610"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7205" name="Oval 330">
              <a:extLst>
                <a:ext uri="{FF2B5EF4-FFF2-40B4-BE49-F238E27FC236}">
                  <a16:creationId xmlns:a16="http://schemas.microsoft.com/office/drawing/2014/main" id="{FDF16C97-08D6-D508-1528-2821680C79A6}"/>
                </a:ext>
              </a:extLst>
            </p:cNvPr>
            <p:cNvSpPr>
              <a:spLocks noChangeArrowheads="1"/>
            </p:cNvSpPr>
            <p:nvPr/>
          </p:nvSpPr>
          <p:spPr bwMode="auto">
            <a:xfrm>
              <a:off x="2242" y="211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6" name="Text Box 331">
              <a:extLst>
                <a:ext uri="{FF2B5EF4-FFF2-40B4-BE49-F238E27FC236}">
                  <a16:creationId xmlns:a16="http://schemas.microsoft.com/office/drawing/2014/main" id="{E7B062E6-6AE3-6BAB-7C06-4F847A1418DF}"/>
                </a:ext>
              </a:extLst>
            </p:cNvPr>
            <p:cNvSpPr txBox="1">
              <a:spLocks noChangeArrowheads="1"/>
            </p:cNvSpPr>
            <p:nvPr/>
          </p:nvSpPr>
          <p:spPr bwMode="auto">
            <a:xfrm>
              <a:off x="2245"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7207" name="Oval 332">
              <a:extLst>
                <a:ext uri="{FF2B5EF4-FFF2-40B4-BE49-F238E27FC236}">
                  <a16:creationId xmlns:a16="http://schemas.microsoft.com/office/drawing/2014/main" id="{2B84A291-432D-A11A-2466-4A8841DBC313}"/>
                </a:ext>
              </a:extLst>
            </p:cNvPr>
            <p:cNvSpPr>
              <a:spLocks noChangeArrowheads="1"/>
            </p:cNvSpPr>
            <p:nvPr/>
          </p:nvSpPr>
          <p:spPr bwMode="auto">
            <a:xfrm>
              <a:off x="2968" y="225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8" name="Text Box 333">
              <a:extLst>
                <a:ext uri="{FF2B5EF4-FFF2-40B4-BE49-F238E27FC236}">
                  <a16:creationId xmlns:a16="http://schemas.microsoft.com/office/drawing/2014/main" id="{85539619-172B-4429-EB5D-6359577F9945}"/>
                </a:ext>
              </a:extLst>
            </p:cNvPr>
            <p:cNvSpPr txBox="1">
              <a:spLocks noChangeArrowheads="1"/>
            </p:cNvSpPr>
            <p:nvPr/>
          </p:nvSpPr>
          <p:spPr bwMode="auto">
            <a:xfrm>
              <a:off x="2971" y="225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sp>
          <p:nvSpPr>
            <p:cNvPr id="7209" name="Oval 334">
              <a:extLst>
                <a:ext uri="{FF2B5EF4-FFF2-40B4-BE49-F238E27FC236}">
                  <a16:creationId xmlns:a16="http://schemas.microsoft.com/office/drawing/2014/main" id="{C6045E42-6079-F510-993A-9C123F4AED8C}"/>
                </a:ext>
              </a:extLst>
            </p:cNvPr>
            <p:cNvSpPr>
              <a:spLocks noChangeArrowheads="1"/>
            </p:cNvSpPr>
            <p:nvPr/>
          </p:nvSpPr>
          <p:spPr bwMode="auto">
            <a:xfrm>
              <a:off x="3648" y="211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0" name="Text Box 335">
              <a:extLst>
                <a:ext uri="{FF2B5EF4-FFF2-40B4-BE49-F238E27FC236}">
                  <a16:creationId xmlns:a16="http://schemas.microsoft.com/office/drawing/2014/main" id="{7946D170-A566-C7A6-A68A-95DAB7F0919E}"/>
                </a:ext>
              </a:extLst>
            </p:cNvPr>
            <p:cNvSpPr txBox="1">
              <a:spLocks noChangeArrowheads="1"/>
            </p:cNvSpPr>
            <p:nvPr/>
          </p:nvSpPr>
          <p:spPr bwMode="auto">
            <a:xfrm>
              <a:off x="3651"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sp>
          <p:nvSpPr>
            <p:cNvPr id="7211" name="Oval 336">
              <a:extLst>
                <a:ext uri="{FF2B5EF4-FFF2-40B4-BE49-F238E27FC236}">
                  <a16:creationId xmlns:a16="http://schemas.microsoft.com/office/drawing/2014/main" id="{73D2CDB9-5A1E-ABD2-FDF4-AF93414A0137}"/>
                </a:ext>
              </a:extLst>
            </p:cNvPr>
            <p:cNvSpPr>
              <a:spLocks noChangeArrowheads="1"/>
            </p:cNvSpPr>
            <p:nvPr/>
          </p:nvSpPr>
          <p:spPr bwMode="auto">
            <a:xfrm>
              <a:off x="4011" y="175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2" name="Text Box 337">
              <a:extLst>
                <a:ext uri="{FF2B5EF4-FFF2-40B4-BE49-F238E27FC236}">
                  <a16:creationId xmlns:a16="http://schemas.microsoft.com/office/drawing/2014/main" id="{EDC006E2-E73C-0406-1049-8153A44A1223}"/>
                </a:ext>
              </a:extLst>
            </p:cNvPr>
            <p:cNvSpPr txBox="1">
              <a:spLocks noChangeArrowheads="1"/>
            </p:cNvSpPr>
            <p:nvPr/>
          </p:nvSpPr>
          <p:spPr bwMode="auto">
            <a:xfrm>
              <a:off x="4014" y="175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sp>
          <p:nvSpPr>
            <p:cNvPr id="7213" name="Line 345">
              <a:extLst>
                <a:ext uri="{FF2B5EF4-FFF2-40B4-BE49-F238E27FC236}">
                  <a16:creationId xmlns:a16="http://schemas.microsoft.com/office/drawing/2014/main" id="{E8A4AE68-1F9D-2774-A5A0-187A23FE0871}"/>
                </a:ext>
              </a:extLst>
            </p:cNvPr>
            <p:cNvSpPr>
              <a:spLocks noChangeShapeType="1"/>
            </p:cNvSpPr>
            <p:nvPr/>
          </p:nvSpPr>
          <p:spPr bwMode="auto">
            <a:xfrm flipH="1">
              <a:off x="3243" y="1026"/>
              <a:ext cx="385"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4" name="Line 346">
              <a:extLst>
                <a:ext uri="{FF2B5EF4-FFF2-40B4-BE49-F238E27FC236}">
                  <a16:creationId xmlns:a16="http://schemas.microsoft.com/office/drawing/2014/main" id="{DB431CCE-6B9E-CBBE-9631-AD11DA6B3076}"/>
                </a:ext>
              </a:extLst>
            </p:cNvPr>
            <p:cNvSpPr>
              <a:spLocks noChangeShapeType="1"/>
            </p:cNvSpPr>
            <p:nvPr/>
          </p:nvSpPr>
          <p:spPr bwMode="auto">
            <a:xfrm flipH="1">
              <a:off x="2835" y="845"/>
              <a:ext cx="159"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5" name="Line 347">
              <a:extLst>
                <a:ext uri="{FF2B5EF4-FFF2-40B4-BE49-F238E27FC236}">
                  <a16:creationId xmlns:a16="http://schemas.microsoft.com/office/drawing/2014/main" id="{A71F2CCB-8598-51FA-C4D6-6044DD969F8B}"/>
                </a:ext>
              </a:extLst>
            </p:cNvPr>
            <p:cNvSpPr>
              <a:spLocks noChangeShapeType="1"/>
            </p:cNvSpPr>
            <p:nvPr/>
          </p:nvSpPr>
          <p:spPr bwMode="auto">
            <a:xfrm flipH="1">
              <a:off x="2835" y="845"/>
              <a:ext cx="159"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6" name="Line 348">
              <a:extLst>
                <a:ext uri="{FF2B5EF4-FFF2-40B4-BE49-F238E27FC236}">
                  <a16:creationId xmlns:a16="http://schemas.microsoft.com/office/drawing/2014/main" id="{01D0548F-DBB4-A415-08F4-A42665F9BF17}"/>
                </a:ext>
              </a:extLst>
            </p:cNvPr>
            <p:cNvSpPr>
              <a:spLocks noChangeShapeType="1"/>
            </p:cNvSpPr>
            <p:nvPr/>
          </p:nvSpPr>
          <p:spPr bwMode="auto">
            <a:xfrm>
              <a:off x="2130" y="1026"/>
              <a:ext cx="113"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7" name="Line 349">
              <a:extLst>
                <a:ext uri="{FF2B5EF4-FFF2-40B4-BE49-F238E27FC236}">
                  <a16:creationId xmlns:a16="http://schemas.microsoft.com/office/drawing/2014/main" id="{463ECC74-6E28-658A-FDFF-D82114C45089}"/>
                </a:ext>
              </a:extLst>
            </p:cNvPr>
            <p:cNvSpPr>
              <a:spLocks noChangeShapeType="1"/>
            </p:cNvSpPr>
            <p:nvPr/>
          </p:nvSpPr>
          <p:spPr bwMode="auto">
            <a:xfrm>
              <a:off x="1066" y="1525"/>
              <a:ext cx="226"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8" name="Line 350">
              <a:extLst>
                <a:ext uri="{FF2B5EF4-FFF2-40B4-BE49-F238E27FC236}">
                  <a16:creationId xmlns:a16="http://schemas.microsoft.com/office/drawing/2014/main" id="{FF9FD62F-4C8F-DA7F-C107-2EE9CFB0B271}"/>
                </a:ext>
              </a:extLst>
            </p:cNvPr>
            <p:cNvSpPr>
              <a:spLocks noChangeShapeType="1"/>
            </p:cNvSpPr>
            <p:nvPr/>
          </p:nvSpPr>
          <p:spPr bwMode="auto">
            <a:xfrm flipV="1">
              <a:off x="1837" y="2024"/>
              <a:ext cx="18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9" name="Line 351">
              <a:extLst>
                <a:ext uri="{FF2B5EF4-FFF2-40B4-BE49-F238E27FC236}">
                  <a16:creationId xmlns:a16="http://schemas.microsoft.com/office/drawing/2014/main" id="{1E99A0C9-00E1-811B-23C5-8FF9CA1ACDD7}"/>
                </a:ext>
              </a:extLst>
            </p:cNvPr>
            <p:cNvSpPr>
              <a:spLocks noChangeShapeType="1"/>
            </p:cNvSpPr>
            <p:nvPr/>
          </p:nvSpPr>
          <p:spPr bwMode="auto">
            <a:xfrm flipV="1">
              <a:off x="2381" y="1752"/>
              <a:ext cx="227"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20" name="Line 352">
              <a:extLst>
                <a:ext uri="{FF2B5EF4-FFF2-40B4-BE49-F238E27FC236}">
                  <a16:creationId xmlns:a16="http://schemas.microsoft.com/office/drawing/2014/main" id="{7DDCFF62-3E1A-3A89-BBFD-661A862869AF}"/>
                </a:ext>
              </a:extLst>
            </p:cNvPr>
            <p:cNvSpPr>
              <a:spLocks noChangeShapeType="1"/>
            </p:cNvSpPr>
            <p:nvPr/>
          </p:nvSpPr>
          <p:spPr bwMode="auto">
            <a:xfrm flipV="1">
              <a:off x="2381" y="1797"/>
              <a:ext cx="363"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21" name="Line 353">
              <a:extLst>
                <a:ext uri="{FF2B5EF4-FFF2-40B4-BE49-F238E27FC236}">
                  <a16:creationId xmlns:a16="http://schemas.microsoft.com/office/drawing/2014/main" id="{FCFAD59B-5E2D-CA7C-411A-315D8EEF5521}"/>
                </a:ext>
              </a:extLst>
            </p:cNvPr>
            <p:cNvSpPr>
              <a:spLocks noChangeShapeType="1"/>
            </p:cNvSpPr>
            <p:nvPr/>
          </p:nvSpPr>
          <p:spPr bwMode="auto">
            <a:xfrm flipH="1" flipV="1">
              <a:off x="2925" y="2205"/>
              <a:ext cx="68"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22" name="Line 354">
              <a:extLst>
                <a:ext uri="{FF2B5EF4-FFF2-40B4-BE49-F238E27FC236}">
                  <a16:creationId xmlns:a16="http://schemas.microsoft.com/office/drawing/2014/main" id="{8BF0C045-65A1-FC6C-2E4D-FD40DDDD723F}"/>
                </a:ext>
              </a:extLst>
            </p:cNvPr>
            <p:cNvSpPr>
              <a:spLocks noChangeShapeType="1"/>
            </p:cNvSpPr>
            <p:nvPr/>
          </p:nvSpPr>
          <p:spPr bwMode="auto">
            <a:xfrm>
              <a:off x="3515" y="2115"/>
              <a:ext cx="136"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23" name="Line 355">
              <a:extLst>
                <a:ext uri="{FF2B5EF4-FFF2-40B4-BE49-F238E27FC236}">
                  <a16:creationId xmlns:a16="http://schemas.microsoft.com/office/drawing/2014/main" id="{522705CB-E76C-B577-8A56-8BC5030AC5FB}"/>
                </a:ext>
              </a:extLst>
            </p:cNvPr>
            <p:cNvSpPr>
              <a:spLocks noChangeShapeType="1"/>
            </p:cNvSpPr>
            <p:nvPr/>
          </p:nvSpPr>
          <p:spPr bwMode="auto">
            <a:xfrm>
              <a:off x="3787" y="1706"/>
              <a:ext cx="227"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704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705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691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704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691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6916"/>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17048"/>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17075"/>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170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915" grpId="0"/>
      <p:bldP spid="116916" grpId="0"/>
      <p:bldP spid="116917" grpId="0"/>
      <p:bldP spid="117046" grpId="0"/>
      <p:bldP spid="117047" grpId="0"/>
      <p:bldP spid="117048" grpId="0"/>
      <p:bldP spid="117054" grpId="0"/>
      <p:bldP spid="117075" grpId="0"/>
      <p:bldP spid="117078"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F4883CC7-3246-C0DA-6B9C-4F8229E774D0}"/>
              </a:ext>
            </a:extLst>
          </p:cNvPr>
          <p:cNvSpPr>
            <a:spLocks noGrp="1" noChangeArrowheads="1"/>
          </p:cNvSpPr>
          <p:nvPr>
            <p:ph type="title"/>
          </p:nvPr>
        </p:nvSpPr>
        <p:spPr/>
        <p:txBody>
          <a:bodyPr/>
          <a:lstStyle/>
          <a:p>
            <a:r>
              <a:rPr lang="de-DE" altLang="de-DE"/>
              <a:t>Der Körperbau des Karpfens (Skelett)</a:t>
            </a:r>
          </a:p>
        </p:txBody>
      </p:sp>
      <p:grpSp>
        <p:nvGrpSpPr>
          <p:cNvPr id="8195" name="Group 3">
            <a:extLst>
              <a:ext uri="{FF2B5EF4-FFF2-40B4-BE49-F238E27FC236}">
                <a16:creationId xmlns:a16="http://schemas.microsoft.com/office/drawing/2014/main" id="{F3486F8F-04C3-D4BA-1FF4-A84845F752B1}"/>
              </a:ext>
            </a:extLst>
          </p:cNvPr>
          <p:cNvGrpSpPr>
            <a:grpSpLocks/>
          </p:cNvGrpSpPr>
          <p:nvPr/>
        </p:nvGrpSpPr>
        <p:grpSpPr bwMode="auto">
          <a:xfrm>
            <a:off x="250825" y="4292600"/>
            <a:ext cx="2520950" cy="366713"/>
            <a:chOff x="204" y="2704"/>
            <a:chExt cx="1588" cy="231"/>
          </a:xfrm>
        </p:grpSpPr>
        <p:sp>
          <p:nvSpPr>
            <p:cNvPr id="8284" name="Rectangle 4">
              <a:extLst>
                <a:ext uri="{FF2B5EF4-FFF2-40B4-BE49-F238E27FC236}">
                  <a16:creationId xmlns:a16="http://schemas.microsoft.com/office/drawing/2014/main" id="{96530FD8-CA80-5F9B-4BCE-DBFFC63AFCEE}"/>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85" name="Group 5">
              <a:extLst>
                <a:ext uri="{FF2B5EF4-FFF2-40B4-BE49-F238E27FC236}">
                  <a16:creationId xmlns:a16="http://schemas.microsoft.com/office/drawing/2014/main" id="{E01186F7-78B4-FEBA-4FA2-2BE37375582A}"/>
                </a:ext>
              </a:extLst>
            </p:cNvPr>
            <p:cNvGrpSpPr>
              <a:grpSpLocks/>
            </p:cNvGrpSpPr>
            <p:nvPr/>
          </p:nvGrpSpPr>
          <p:grpSpPr bwMode="auto">
            <a:xfrm>
              <a:off x="204" y="2704"/>
              <a:ext cx="227" cy="231"/>
              <a:chOff x="204" y="2704"/>
              <a:chExt cx="227" cy="231"/>
            </a:xfrm>
          </p:grpSpPr>
          <p:sp>
            <p:nvSpPr>
              <p:cNvPr id="8286" name="Oval 6">
                <a:extLst>
                  <a:ext uri="{FF2B5EF4-FFF2-40B4-BE49-F238E27FC236}">
                    <a16:creationId xmlns:a16="http://schemas.microsoft.com/office/drawing/2014/main" id="{118B62A1-4116-4EF8-5F4D-F39B4B6BAB89}"/>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87" name="Text Box 7">
                <a:extLst>
                  <a:ext uri="{FF2B5EF4-FFF2-40B4-BE49-F238E27FC236}">
                    <a16:creationId xmlns:a16="http://schemas.microsoft.com/office/drawing/2014/main" id="{9CCAE5BA-FFF1-4C6E-11D7-6293105DC0F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8196" name="Group 8">
            <a:extLst>
              <a:ext uri="{FF2B5EF4-FFF2-40B4-BE49-F238E27FC236}">
                <a16:creationId xmlns:a16="http://schemas.microsoft.com/office/drawing/2014/main" id="{B6F8E17C-920D-E7C0-86F0-55A4CD7097DD}"/>
              </a:ext>
            </a:extLst>
          </p:cNvPr>
          <p:cNvGrpSpPr>
            <a:grpSpLocks/>
          </p:cNvGrpSpPr>
          <p:nvPr/>
        </p:nvGrpSpPr>
        <p:grpSpPr bwMode="auto">
          <a:xfrm>
            <a:off x="250825" y="5300663"/>
            <a:ext cx="2520950" cy="366712"/>
            <a:chOff x="204" y="3022"/>
            <a:chExt cx="1588" cy="231"/>
          </a:xfrm>
        </p:grpSpPr>
        <p:sp>
          <p:nvSpPr>
            <p:cNvPr id="8280" name="Rectangle 9">
              <a:extLst>
                <a:ext uri="{FF2B5EF4-FFF2-40B4-BE49-F238E27FC236}">
                  <a16:creationId xmlns:a16="http://schemas.microsoft.com/office/drawing/2014/main" id="{ADFE6A29-9840-5CD5-DC2C-48EAB5BDEC1E}"/>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81" name="Group 10">
              <a:extLst>
                <a:ext uri="{FF2B5EF4-FFF2-40B4-BE49-F238E27FC236}">
                  <a16:creationId xmlns:a16="http://schemas.microsoft.com/office/drawing/2014/main" id="{94E2EE19-8AB1-BC67-1B5A-E9DE01C832FA}"/>
                </a:ext>
              </a:extLst>
            </p:cNvPr>
            <p:cNvGrpSpPr>
              <a:grpSpLocks/>
            </p:cNvGrpSpPr>
            <p:nvPr/>
          </p:nvGrpSpPr>
          <p:grpSpPr bwMode="auto">
            <a:xfrm>
              <a:off x="204" y="3022"/>
              <a:ext cx="227" cy="231"/>
              <a:chOff x="204" y="3022"/>
              <a:chExt cx="227" cy="231"/>
            </a:xfrm>
          </p:grpSpPr>
          <p:sp>
            <p:nvSpPr>
              <p:cNvPr id="8282" name="Oval 11">
                <a:extLst>
                  <a:ext uri="{FF2B5EF4-FFF2-40B4-BE49-F238E27FC236}">
                    <a16:creationId xmlns:a16="http://schemas.microsoft.com/office/drawing/2014/main" id="{582C87B5-033A-B513-CABD-DA81E235E73F}"/>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83" name="Text Box 12">
                <a:extLst>
                  <a:ext uri="{FF2B5EF4-FFF2-40B4-BE49-F238E27FC236}">
                    <a16:creationId xmlns:a16="http://schemas.microsoft.com/office/drawing/2014/main" id="{9A7F6526-1651-A0F8-57D2-317EE384C981}"/>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8197" name="Group 13">
            <a:extLst>
              <a:ext uri="{FF2B5EF4-FFF2-40B4-BE49-F238E27FC236}">
                <a16:creationId xmlns:a16="http://schemas.microsoft.com/office/drawing/2014/main" id="{CA15A838-6F2D-3D2E-9409-D8CC5BBD1350}"/>
              </a:ext>
            </a:extLst>
          </p:cNvPr>
          <p:cNvGrpSpPr>
            <a:grpSpLocks/>
          </p:cNvGrpSpPr>
          <p:nvPr/>
        </p:nvGrpSpPr>
        <p:grpSpPr bwMode="auto">
          <a:xfrm>
            <a:off x="250825" y="5803900"/>
            <a:ext cx="2520950" cy="366713"/>
            <a:chOff x="204" y="3339"/>
            <a:chExt cx="1588" cy="231"/>
          </a:xfrm>
        </p:grpSpPr>
        <p:sp>
          <p:nvSpPr>
            <p:cNvPr id="8276" name="Rectangle 14">
              <a:extLst>
                <a:ext uri="{FF2B5EF4-FFF2-40B4-BE49-F238E27FC236}">
                  <a16:creationId xmlns:a16="http://schemas.microsoft.com/office/drawing/2014/main" id="{A77FD3C5-8C83-A1D6-FA0E-2DFD883B00E4}"/>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77" name="Group 15">
              <a:extLst>
                <a:ext uri="{FF2B5EF4-FFF2-40B4-BE49-F238E27FC236}">
                  <a16:creationId xmlns:a16="http://schemas.microsoft.com/office/drawing/2014/main" id="{4A3912E2-EB21-5B24-595C-523DD0D597C2}"/>
                </a:ext>
              </a:extLst>
            </p:cNvPr>
            <p:cNvGrpSpPr>
              <a:grpSpLocks/>
            </p:cNvGrpSpPr>
            <p:nvPr/>
          </p:nvGrpSpPr>
          <p:grpSpPr bwMode="auto">
            <a:xfrm>
              <a:off x="204" y="3339"/>
              <a:ext cx="227" cy="231"/>
              <a:chOff x="204" y="3339"/>
              <a:chExt cx="227" cy="231"/>
            </a:xfrm>
          </p:grpSpPr>
          <p:sp>
            <p:nvSpPr>
              <p:cNvPr id="8278" name="Oval 16">
                <a:extLst>
                  <a:ext uri="{FF2B5EF4-FFF2-40B4-BE49-F238E27FC236}">
                    <a16:creationId xmlns:a16="http://schemas.microsoft.com/office/drawing/2014/main" id="{14BFB2E6-BB07-7842-337C-EE3E49EF0021}"/>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79" name="Text Box 17">
                <a:extLst>
                  <a:ext uri="{FF2B5EF4-FFF2-40B4-BE49-F238E27FC236}">
                    <a16:creationId xmlns:a16="http://schemas.microsoft.com/office/drawing/2014/main" id="{B78F1478-9694-73CB-77FD-18DA7AE4DB46}"/>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8198" name="Group 18">
            <a:extLst>
              <a:ext uri="{FF2B5EF4-FFF2-40B4-BE49-F238E27FC236}">
                <a16:creationId xmlns:a16="http://schemas.microsoft.com/office/drawing/2014/main" id="{92B0FD81-4A03-7D03-4BE1-2253CA2030F7}"/>
              </a:ext>
            </a:extLst>
          </p:cNvPr>
          <p:cNvGrpSpPr>
            <a:grpSpLocks/>
          </p:cNvGrpSpPr>
          <p:nvPr/>
        </p:nvGrpSpPr>
        <p:grpSpPr bwMode="auto">
          <a:xfrm>
            <a:off x="3060700" y="4784725"/>
            <a:ext cx="2520950" cy="366713"/>
            <a:chOff x="204" y="3657"/>
            <a:chExt cx="1588" cy="231"/>
          </a:xfrm>
        </p:grpSpPr>
        <p:sp>
          <p:nvSpPr>
            <p:cNvPr id="8272" name="Rectangle 19">
              <a:extLst>
                <a:ext uri="{FF2B5EF4-FFF2-40B4-BE49-F238E27FC236}">
                  <a16:creationId xmlns:a16="http://schemas.microsoft.com/office/drawing/2014/main" id="{0532A2F5-D077-2513-3A80-DFFCAE668B61}"/>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73" name="Group 20">
              <a:extLst>
                <a:ext uri="{FF2B5EF4-FFF2-40B4-BE49-F238E27FC236}">
                  <a16:creationId xmlns:a16="http://schemas.microsoft.com/office/drawing/2014/main" id="{49E7A8FE-11D7-B762-DCFE-3D17E47CFED7}"/>
                </a:ext>
              </a:extLst>
            </p:cNvPr>
            <p:cNvGrpSpPr>
              <a:grpSpLocks/>
            </p:cNvGrpSpPr>
            <p:nvPr/>
          </p:nvGrpSpPr>
          <p:grpSpPr bwMode="auto">
            <a:xfrm>
              <a:off x="204" y="3657"/>
              <a:ext cx="227" cy="231"/>
              <a:chOff x="204" y="3657"/>
              <a:chExt cx="227" cy="231"/>
            </a:xfrm>
          </p:grpSpPr>
          <p:sp>
            <p:nvSpPr>
              <p:cNvPr id="8274" name="Oval 21">
                <a:extLst>
                  <a:ext uri="{FF2B5EF4-FFF2-40B4-BE49-F238E27FC236}">
                    <a16:creationId xmlns:a16="http://schemas.microsoft.com/office/drawing/2014/main" id="{F736C7A8-5663-63EE-38E4-B7EC551660D0}"/>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75" name="Text Box 22">
                <a:extLst>
                  <a:ext uri="{FF2B5EF4-FFF2-40B4-BE49-F238E27FC236}">
                    <a16:creationId xmlns:a16="http://schemas.microsoft.com/office/drawing/2014/main" id="{C5CE913E-978C-8435-4E4F-6A0834D12E20}"/>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8199" name="Group 23">
            <a:extLst>
              <a:ext uri="{FF2B5EF4-FFF2-40B4-BE49-F238E27FC236}">
                <a16:creationId xmlns:a16="http://schemas.microsoft.com/office/drawing/2014/main" id="{D6A00502-B3F7-EFAD-8481-9CC780A81E99}"/>
              </a:ext>
            </a:extLst>
          </p:cNvPr>
          <p:cNvGrpSpPr>
            <a:grpSpLocks/>
          </p:cNvGrpSpPr>
          <p:nvPr/>
        </p:nvGrpSpPr>
        <p:grpSpPr bwMode="auto">
          <a:xfrm>
            <a:off x="3059113" y="5302250"/>
            <a:ext cx="2520950" cy="366713"/>
            <a:chOff x="1882" y="2704"/>
            <a:chExt cx="1588" cy="231"/>
          </a:xfrm>
        </p:grpSpPr>
        <p:sp>
          <p:nvSpPr>
            <p:cNvPr id="8268" name="Rectangle 24">
              <a:extLst>
                <a:ext uri="{FF2B5EF4-FFF2-40B4-BE49-F238E27FC236}">
                  <a16:creationId xmlns:a16="http://schemas.microsoft.com/office/drawing/2014/main" id="{BEA16D47-FEFD-AD59-696B-561C72BF1D23}"/>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69" name="Group 25">
              <a:extLst>
                <a:ext uri="{FF2B5EF4-FFF2-40B4-BE49-F238E27FC236}">
                  <a16:creationId xmlns:a16="http://schemas.microsoft.com/office/drawing/2014/main" id="{7C92F4F5-0A74-15FA-2C57-8129F4F1C928}"/>
                </a:ext>
              </a:extLst>
            </p:cNvPr>
            <p:cNvGrpSpPr>
              <a:grpSpLocks/>
            </p:cNvGrpSpPr>
            <p:nvPr/>
          </p:nvGrpSpPr>
          <p:grpSpPr bwMode="auto">
            <a:xfrm>
              <a:off x="1882" y="2704"/>
              <a:ext cx="227" cy="231"/>
              <a:chOff x="1882" y="2704"/>
              <a:chExt cx="227" cy="231"/>
            </a:xfrm>
          </p:grpSpPr>
          <p:sp>
            <p:nvSpPr>
              <p:cNvPr id="8270" name="Oval 26">
                <a:extLst>
                  <a:ext uri="{FF2B5EF4-FFF2-40B4-BE49-F238E27FC236}">
                    <a16:creationId xmlns:a16="http://schemas.microsoft.com/office/drawing/2014/main" id="{AAB611E8-640A-EC48-0ED2-6FCB87C157C0}"/>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71" name="Text Box 27">
                <a:extLst>
                  <a:ext uri="{FF2B5EF4-FFF2-40B4-BE49-F238E27FC236}">
                    <a16:creationId xmlns:a16="http://schemas.microsoft.com/office/drawing/2014/main" id="{09502676-4DBC-41EC-FF74-4FB23D3A621C}"/>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8200" name="Group 28">
            <a:extLst>
              <a:ext uri="{FF2B5EF4-FFF2-40B4-BE49-F238E27FC236}">
                <a16:creationId xmlns:a16="http://schemas.microsoft.com/office/drawing/2014/main" id="{A7B78B30-488A-7E26-066C-7C0987B1D1DC}"/>
              </a:ext>
            </a:extLst>
          </p:cNvPr>
          <p:cNvGrpSpPr>
            <a:grpSpLocks/>
          </p:cNvGrpSpPr>
          <p:nvPr/>
        </p:nvGrpSpPr>
        <p:grpSpPr bwMode="auto">
          <a:xfrm>
            <a:off x="3059113" y="5799138"/>
            <a:ext cx="2520950" cy="366712"/>
            <a:chOff x="1927" y="3339"/>
            <a:chExt cx="1588" cy="231"/>
          </a:xfrm>
        </p:grpSpPr>
        <p:sp>
          <p:nvSpPr>
            <p:cNvPr id="8264" name="Rectangle 29">
              <a:extLst>
                <a:ext uri="{FF2B5EF4-FFF2-40B4-BE49-F238E27FC236}">
                  <a16:creationId xmlns:a16="http://schemas.microsoft.com/office/drawing/2014/main" id="{143BFD1C-C181-C93E-2AF9-0C5C66DA3424}"/>
                </a:ext>
              </a:extLst>
            </p:cNvPr>
            <p:cNvSpPr>
              <a:spLocks noChangeArrowheads="1"/>
            </p:cNvSpPr>
            <p:nvPr/>
          </p:nvSpPr>
          <p:spPr bwMode="auto">
            <a:xfrm>
              <a:off x="2244"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65" name="Group 30">
              <a:extLst>
                <a:ext uri="{FF2B5EF4-FFF2-40B4-BE49-F238E27FC236}">
                  <a16:creationId xmlns:a16="http://schemas.microsoft.com/office/drawing/2014/main" id="{8EB3329D-2009-9512-FCA6-3A5F8D4D74FF}"/>
                </a:ext>
              </a:extLst>
            </p:cNvPr>
            <p:cNvGrpSpPr>
              <a:grpSpLocks/>
            </p:cNvGrpSpPr>
            <p:nvPr/>
          </p:nvGrpSpPr>
          <p:grpSpPr bwMode="auto">
            <a:xfrm>
              <a:off x="1927" y="3339"/>
              <a:ext cx="227" cy="231"/>
              <a:chOff x="1882" y="3022"/>
              <a:chExt cx="227" cy="231"/>
            </a:xfrm>
          </p:grpSpPr>
          <p:sp>
            <p:nvSpPr>
              <p:cNvPr id="8266" name="Oval 31">
                <a:extLst>
                  <a:ext uri="{FF2B5EF4-FFF2-40B4-BE49-F238E27FC236}">
                    <a16:creationId xmlns:a16="http://schemas.microsoft.com/office/drawing/2014/main" id="{C2F5A89C-1BFB-7B35-E663-D5BE4882E319}"/>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67" name="Text Box 32">
                <a:extLst>
                  <a:ext uri="{FF2B5EF4-FFF2-40B4-BE49-F238E27FC236}">
                    <a16:creationId xmlns:a16="http://schemas.microsoft.com/office/drawing/2014/main" id="{938DAC96-E7F2-9E02-03B5-C5187897B73F}"/>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sp>
        <p:nvSpPr>
          <p:cNvPr id="8201" name="Text Box 33">
            <a:extLst>
              <a:ext uri="{FF2B5EF4-FFF2-40B4-BE49-F238E27FC236}">
                <a16:creationId xmlns:a16="http://schemas.microsoft.com/office/drawing/2014/main" id="{46DBCEA7-087C-E625-B0A2-5A96CE63F49C}"/>
              </a:ext>
            </a:extLst>
          </p:cNvPr>
          <p:cNvSpPr txBox="1">
            <a:spLocks noChangeArrowheads="1"/>
          </p:cNvSpPr>
          <p:nvPr/>
        </p:nvSpPr>
        <p:spPr bwMode="auto">
          <a:xfrm>
            <a:off x="755650" y="5326063"/>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Rückenflosse</a:t>
            </a:r>
          </a:p>
        </p:txBody>
      </p:sp>
      <p:sp>
        <p:nvSpPr>
          <p:cNvPr id="8202" name="Text Box 34">
            <a:extLst>
              <a:ext uri="{FF2B5EF4-FFF2-40B4-BE49-F238E27FC236}">
                <a16:creationId xmlns:a16="http://schemas.microsoft.com/office/drawing/2014/main" id="{1F740035-4240-DFE4-B6D6-F2286246F46D}"/>
              </a:ext>
            </a:extLst>
          </p:cNvPr>
          <p:cNvSpPr txBox="1">
            <a:spLocks noChangeArrowheads="1"/>
          </p:cNvSpPr>
          <p:nvPr/>
        </p:nvSpPr>
        <p:spPr bwMode="auto">
          <a:xfrm>
            <a:off x="3563938" y="530225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Rippen</a:t>
            </a:r>
          </a:p>
        </p:txBody>
      </p:sp>
      <p:sp>
        <p:nvSpPr>
          <p:cNvPr id="8203" name="Text Box 35">
            <a:extLst>
              <a:ext uri="{FF2B5EF4-FFF2-40B4-BE49-F238E27FC236}">
                <a16:creationId xmlns:a16="http://schemas.microsoft.com/office/drawing/2014/main" id="{228B4FE6-AA9E-BF5D-681D-737286056AA9}"/>
              </a:ext>
            </a:extLst>
          </p:cNvPr>
          <p:cNvSpPr txBox="1">
            <a:spLocks noChangeArrowheads="1"/>
          </p:cNvSpPr>
          <p:nvPr/>
        </p:nvSpPr>
        <p:spPr bwMode="auto">
          <a:xfrm>
            <a:off x="3563938" y="479107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Afterflosse</a:t>
            </a:r>
          </a:p>
        </p:txBody>
      </p:sp>
      <p:sp>
        <p:nvSpPr>
          <p:cNvPr id="8204" name="Text Box 46">
            <a:extLst>
              <a:ext uri="{FF2B5EF4-FFF2-40B4-BE49-F238E27FC236}">
                <a16:creationId xmlns:a16="http://schemas.microsoft.com/office/drawing/2014/main" id="{8F414B9E-6B77-1D02-5F72-3D2C9D55654D}"/>
              </a:ext>
            </a:extLst>
          </p:cNvPr>
          <p:cNvSpPr txBox="1">
            <a:spLocks noChangeArrowheads="1"/>
          </p:cNvSpPr>
          <p:nvPr/>
        </p:nvSpPr>
        <p:spPr bwMode="auto">
          <a:xfrm>
            <a:off x="755650" y="431641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Wirbelsäule</a:t>
            </a:r>
          </a:p>
        </p:txBody>
      </p:sp>
      <p:sp>
        <p:nvSpPr>
          <p:cNvPr id="8205" name="Text Box 47">
            <a:extLst>
              <a:ext uri="{FF2B5EF4-FFF2-40B4-BE49-F238E27FC236}">
                <a16:creationId xmlns:a16="http://schemas.microsoft.com/office/drawing/2014/main" id="{A4CB847B-814E-E12A-EF8B-97845673A382}"/>
              </a:ext>
            </a:extLst>
          </p:cNvPr>
          <p:cNvSpPr txBox="1">
            <a:spLocks noChangeArrowheads="1"/>
          </p:cNvSpPr>
          <p:nvPr/>
        </p:nvSpPr>
        <p:spPr bwMode="auto">
          <a:xfrm>
            <a:off x="755650" y="5829300"/>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Schwanzflosse</a:t>
            </a:r>
          </a:p>
        </p:txBody>
      </p:sp>
      <p:sp>
        <p:nvSpPr>
          <p:cNvPr id="8206" name="Text Box 48">
            <a:extLst>
              <a:ext uri="{FF2B5EF4-FFF2-40B4-BE49-F238E27FC236}">
                <a16:creationId xmlns:a16="http://schemas.microsoft.com/office/drawing/2014/main" id="{B9830EC0-AA3B-8435-A1FA-8AF958B65465}"/>
              </a:ext>
            </a:extLst>
          </p:cNvPr>
          <p:cNvSpPr txBox="1">
            <a:spLocks noChangeArrowheads="1"/>
          </p:cNvSpPr>
          <p:nvPr/>
        </p:nvSpPr>
        <p:spPr bwMode="auto">
          <a:xfrm>
            <a:off x="3563938" y="579913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Bauchflosse</a:t>
            </a:r>
          </a:p>
        </p:txBody>
      </p:sp>
      <p:grpSp>
        <p:nvGrpSpPr>
          <p:cNvPr id="8207" name="Group 49">
            <a:extLst>
              <a:ext uri="{FF2B5EF4-FFF2-40B4-BE49-F238E27FC236}">
                <a16:creationId xmlns:a16="http://schemas.microsoft.com/office/drawing/2014/main" id="{9049F482-8693-DB52-6D45-D01466271177}"/>
              </a:ext>
            </a:extLst>
          </p:cNvPr>
          <p:cNvGrpSpPr>
            <a:grpSpLocks/>
          </p:cNvGrpSpPr>
          <p:nvPr/>
        </p:nvGrpSpPr>
        <p:grpSpPr bwMode="auto">
          <a:xfrm>
            <a:off x="250825" y="4797425"/>
            <a:ext cx="2520950" cy="366713"/>
            <a:chOff x="1882" y="2704"/>
            <a:chExt cx="1588" cy="231"/>
          </a:xfrm>
        </p:grpSpPr>
        <p:sp>
          <p:nvSpPr>
            <p:cNvPr id="8260" name="Rectangle 50">
              <a:extLst>
                <a:ext uri="{FF2B5EF4-FFF2-40B4-BE49-F238E27FC236}">
                  <a16:creationId xmlns:a16="http://schemas.microsoft.com/office/drawing/2014/main" id="{1B4D37CF-2466-B564-9887-7DF0D914F73E}"/>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61" name="Group 51">
              <a:extLst>
                <a:ext uri="{FF2B5EF4-FFF2-40B4-BE49-F238E27FC236}">
                  <a16:creationId xmlns:a16="http://schemas.microsoft.com/office/drawing/2014/main" id="{BAC7F5A2-76E5-CCD9-4E90-3E527DB1DD32}"/>
                </a:ext>
              </a:extLst>
            </p:cNvPr>
            <p:cNvGrpSpPr>
              <a:grpSpLocks/>
            </p:cNvGrpSpPr>
            <p:nvPr/>
          </p:nvGrpSpPr>
          <p:grpSpPr bwMode="auto">
            <a:xfrm>
              <a:off x="1882" y="2704"/>
              <a:ext cx="227" cy="231"/>
              <a:chOff x="1882" y="2704"/>
              <a:chExt cx="227" cy="231"/>
            </a:xfrm>
          </p:grpSpPr>
          <p:sp>
            <p:nvSpPr>
              <p:cNvPr id="8262" name="Oval 52">
                <a:extLst>
                  <a:ext uri="{FF2B5EF4-FFF2-40B4-BE49-F238E27FC236}">
                    <a16:creationId xmlns:a16="http://schemas.microsoft.com/office/drawing/2014/main" id="{389081BC-ADD3-E89A-FB46-3595B4658EE3}"/>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63" name="Text Box 53">
                <a:extLst>
                  <a:ext uri="{FF2B5EF4-FFF2-40B4-BE49-F238E27FC236}">
                    <a16:creationId xmlns:a16="http://schemas.microsoft.com/office/drawing/2014/main" id="{A5F8E765-0AE3-B315-C049-36E035568894}"/>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sp>
        <p:nvSpPr>
          <p:cNvPr id="8208" name="Text Box 54">
            <a:extLst>
              <a:ext uri="{FF2B5EF4-FFF2-40B4-BE49-F238E27FC236}">
                <a16:creationId xmlns:a16="http://schemas.microsoft.com/office/drawing/2014/main" id="{46722118-0A19-C5AF-7BE6-40B31BFEFC26}"/>
              </a:ext>
            </a:extLst>
          </p:cNvPr>
          <p:cNvSpPr txBox="1">
            <a:spLocks noChangeArrowheads="1"/>
          </p:cNvSpPr>
          <p:nvPr/>
        </p:nvSpPr>
        <p:spPr bwMode="auto">
          <a:xfrm>
            <a:off x="755650" y="4797425"/>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Flossenstrahlen</a:t>
            </a:r>
          </a:p>
        </p:txBody>
      </p:sp>
      <p:grpSp>
        <p:nvGrpSpPr>
          <p:cNvPr id="8209" name="Group 96">
            <a:extLst>
              <a:ext uri="{FF2B5EF4-FFF2-40B4-BE49-F238E27FC236}">
                <a16:creationId xmlns:a16="http://schemas.microsoft.com/office/drawing/2014/main" id="{1B64D6C8-B840-F41D-4801-5914BCA95C44}"/>
              </a:ext>
            </a:extLst>
          </p:cNvPr>
          <p:cNvGrpSpPr>
            <a:grpSpLocks/>
          </p:cNvGrpSpPr>
          <p:nvPr/>
        </p:nvGrpSpPr>
        <p:grpSpPr bwMode="auto">
          <a:xfrm>
            <a:off x="5940425" y="4791075"/>
            <a:ext cx="2592388" cy="366713"/>
            <a:chOff x="3742" y="3018"/>
            <a:chExt cx="1633" cy="231"/>
          </a:xfrm>
        </p:grpSpPr>
        <p:grpSp>
          <p:nvGrpSpPr>
            <p:cNvPr id="8256" name="Group 36">
              <a:extLst>
                <a:ext uri="{FF2B5EF4-FFF2-40B4-BE49-F238E27FC236}">
                  <a16:creationId xmlns:a16="http://schemas.microsoft.com/office/drawing/2014/main" id="{EFEBDBC6-AF29-C3A5-4529-03351DFE563A}"/>
                </a:ext>
              </a:extLst>
            </p:cNvPr>
            <p:cNvGrpSpPr>
              <a:grpSpLocks/>
            </p:cNvGrpSpPr>
            <p:nvPr/>
          </p:nvGrpSpPr>
          <p:grpSpPr bwMode="auto">
            <a:xfrm>
              <a:off x="3742" y="3018"/>
              <a:ext cx="227" cy="231"/>
              <a:chOff x="204" y="2704"/>
              <a:chExt cx="227" cy="231"/>
            </a:xfrm>
          </p:grpSpPr>
          <p:sp>
            <p:nvSpPr>
              <p:cNvPr id="8258" name="Oval 37">
                <a:extLst>
                  <a:ext uri="{FF2B5EF4-FFF2-40B4-BE49-F238E27FC236}">
                    <a16:creationId xmlns:a16="http://schemas.microsoft.com/office/drawing/2014/main" id="{527D2FE1-0419-BDBF-73F2-28FDE322FBE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59" name="Text Box 38">
                <a:extLst>
                  <a:ext uri="{FF2B5EF4-FFF2-40B4-BE49-F238E27FC236}">
                    <a16:creationId xmlns:a16="http://schemas.microsoft.com/office/drawing/2014/main" id="{5F69487B-CCCE-D0AE-1FE9-61167FB2AA7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sp>
          <p:nvSpPr>
            <p:cNvPr id="8257" name="Rectangle 74">
              <a:extLst>
                <a:ext uri="{FF2B5EF4-FFF2-40B4-BE49-F238E27FC236}">
                  <a16:creationId xmlns:a16="http://schemas.microsoft.com/office/drawing/2014/main" id="{18150346-69D2-C78E-9F25-EE7EF094940B}"/>
                </a:ext>
              </a:extLst>
            </p:cNvPr>
            <p:cNvSpPr>
              <a:spLocks noChangeArrowheads="1"/>
            </p:cNvSpPr>
            <p:nvPr/>
          </p:nvSpPr>
          <p:spPr bwMode="auto">
            <a:xfrm>
              <a:off x="4104" y="3018"/>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sp>
        <p:nvSpPr>
          <p:cNvPr id="8210" name="Text Box 75">
            <a:extLst>
              <a:ext uri="{FF2B5EF4-FFF2-40B4-BE49-F238E27FC236}">
                <a16:creationId xmlns:a16="http://schemas.microsoft.com/office/drawing/2014/main" id="{9CBB1383-A617-8623-1D0A-24BF5DC26CAF}"/>
              </a:ext>
            </a:extLst>
          </p:cNvPr>
          <p:cNvSpPr txBox="1">
            <a:spLocks noChangeArrowheads="1"/>
          </p:cNvSpPr>
          <p:nvPr/>
        </p:nvSpPr>
        <p:spPr bwMode="auto">
          <a:xfrm>
            <a:off x="6516688" y="479107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Brustflosse</a:t>
            </a:r>
          </a:p>
        </p:txBody>
      </p:sp>
      <p:grpSp>
        <p:nvGrpSpPr>
          <p:cNvPr id="8211" name="Group 95">
            <a:extLst>
              <a:ext uri="{FF2B5EF4-FFF2-40B4-BE49-F238E27FC236}">
                <a16:creationId xmlns:a16="http://schemas.microsoft.com/office/drawing/2014/main" id="{EED526A5-2338-FE1A-6105-DCFEB785FA15}"/>
              </a:ext>
            </a:extLst>
          </p:cNvPr>
          <p:cNvGrpSpPr>
            <a:grpSpLocks/>
          </p:cNvGrpSpPr>
          <p:nvPr/>
        </p:nvGrpSpPr>
        <p:grpSpPr bwMode="auto">
          <a:xfrm>
            <a:off x="5940425" y="5295900"/>
            <a:ext cx="2592388" cy="366713"/>
            <a:chOff x="3742" y="3336"/>
            <a:chExt cx="1633" cy="231"/>
          </a:xfrm>
        </p:grpSpPr>
        <p:grpSp>
          <p:nvGrpSpPr>
            <p:cNvPr id="8252" name="Group 39">
              <a:extLst>
                <a:ext uri="{FF2B5EF4-FFF2-40B4-BE49-F238E27FC236}">
                  <a16:creationId xmlns:a16="http://schemas.microsoft.com/office/drawing/2014/main" id="{D9B5D3E2-B65D-DA86-672C-A2CA75594397}"/>
                </a:ext>
              </a:extLst>
            </p:cNvPr>
            <p:cNvGrpSpPr>
              <a:grpSpLocks/>
            </p:cNvGrpSpPr>
            <p:nvPr/>
          </p:nvGrpSpPr>
          <p:grpSpPr bwMode="auto">
            <a:xfrm>
              <a:off x="3742" y="3336"/>
              <a:ext cx="227" cy="231"/>
              <a:chOff x="204" y="3022"/>
              <a:chExt cx="227" cy="231"/>
            </a:xfrm>
          </p:grpSpPr>
          <p:sp>
            <p:nvSpPr>
              <p:cNvPr id="8254" name="Oval 40">
                <a:extLst>
                  <a:ext uri="{FF2B5EF4-FFF2-40B4-BE49-F238E27FC236}">
                    <a16:creationId xmlns:a16="http://schemas.microsoft.com/office/drawing/2014/main" id="{60877CC4-05F2-5BFE-B8E6-8B10F78C6E3B}"/>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55" name="Text Box 41">
                <a:extLst>
                  <a:ext uri="{FF2B5EF4-FFF2-40B4-BE49-F238E27FC236}">
                    <a16:creationId xmlns:a16="http://schemas.microsoft.com/office/drawing/2014/main" id="{4E5F9778-CC55-4D3A-AC02-C8802F0A9D72}"/>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sp>
          <p:nvSpPr>
            <p:cNvPr id="8253" name="Rectangle 76">
              <a:extLst>
                <a:ext uri="{FF2B5EF4-FFF2-40B4-BE49-F238E27FC236}">
                  <a16:creationId xmlns:a16="http://schemas.microsoft.com/office/drawing/2014/main" id="{07D0A177-DE0D-EA19-2403-E7782933A385}"/>
                </a:ext>
              </a:extLst>
            </p:cNvPr>
            <p:cNvSpPr>
              <a:spLocks noChangeArrowheads="1"/>
            </p:cNvSpPr>
            <p:nvPr/>
          </p:nvSpPr>
          <p:spPr bwMode="auto">
            <a:xfrm>
              <a:off x="4104" y="3336"/>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sp>
        <p:nvSpPr>
          <p:cNvPr id="8212" name="Text Box 77">
            <a:extLst>
              <a:ext uri="{FF2B5EF4-FFF2-40B4-BE49-F238E27FC236}">
                <a16:creationId xmlns:a16="http://schemas.microsoft.com/office/drawing/2014/main" id="{0CC25992-65D8-DB08-43F1-E680B535ED2D}"/>
              </a:ext>
            </a:extLst>
          </p:cNvPr>
          <p:cNvSpPr txBox="1">
            <a:spLocks noChangeArrowheads="1"/>
          </p:cNvSpPr>
          <p:nvPr/>
        </p:nvSpPr>
        <p:spPr bwMode="auto">
          <a:xfrm>
            <a:off x="6516688" y="529590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Kiemendeckel</a:t>
            </a:r>
          </a:p>
        </p:txBody>
      </p:sp>
      <p:grpSp>
        <p:nvGrpSpPr>
          <p:cNvPr id="8214" name="Group 92">
            <a:extLst>
              <a:ext uri="{FF2B5EF4-FFF2-40B4-BE49-F238E27FC236}">
                <a16:creationId xmlns:a16="http://schemas.microsoft.com/office/drawing/2014/main" id="{9F831A72-8DC2-B614-8B84-4ACF6A8FEAC8}"/>
              </a:ext>
            </a:extLst>
          </p:cNvPr>
          <p:cNvGrpSpPr>
            <a:grpSpLocks/>
          </p:cNvGrpSpPr>
          <p:nvPr/>
        </p:nvGrpSpPr>
        <p:grpSpPr bwMode="auto">
          <a:xfrm>
            <a:off x="1327150" y="1052513"/>
            <a:ext cx="5405438" cy="2887662"/>
            <a:chOff x="836" y="663"/>
            <a:chExt cx="3405" cy="1819"/>
          </a:xfrm>
        </p:grpSpPr>
        <p:pic>
          <p:nvPicPr>
            <p:cNvPr id="8221" name="Picture 55" descr="fisch">
              <a:extLst>
                <a:ext uri="{FF2B5EF4-FFF2-40B4-BE49-F238E27FC236}">
                  <a16:creationId xmlns:a16="http://schemas.microsoft.com/office/drawing/2014/main" id="{2F8BC0DA-B6E5-0B5E-922D-244230608D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6" y="845"/>
              <a:ext cx="3085" cy="1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22" name="Oval 56">
              <a:extLst>
                <a:ext uri="{FF2B5EF4-FFF2-40B4-BE49-F238E27FC236}">
                  <a16:creationId xmlns:a16="http://schemas.microsoft.com/office/drawing/2014/main" id="{2B460526-F89C-5867-7D2D-62990A1BCD50}"/>
                </a:ext>
              </a:extLst>
            </p:cNvPr>
            <p:cNvSpPr>
              <a:spLocks noChangeArrowheads="1"/>
            </p:cNvSpPr>
            <p:nvPr/>
          </p:nvSpPr>
          <p:spPr bwMode="auto">
            <a:xfrm>
              <a:off x="3512" y="79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3" name="Text Box 57">
              <a:extLst>
                <a:ext uri="{FF2B5EF4-FFF2-40B4-BE49-F238E27FC236}">
                  <a16:creationId xmlns:a16="http://schemas.microsoft.com/office/drawing/2014/main" id="{B717482D-3A98-ED69-90E4-4C628D54060C}"/>
                </a:ext>
              </a:extLst>
            </p:cNvPr>
            <p:cNvSpPr txBox="1">
              <a:spLocks noChangeArrowheads="1"/>
            </p:cNvSpPr>
            <p:nvPr/>
          </p:nvSpPr>
          <p:spPr bwMode="auto">
            <a:xfrm>
              <a:off x="3515" y="79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8224" name="Oval 58">
              <a:extLst>
                <a:ext uri="{FF2B5EF4-FFF2-40B4-BE49-F238E27FC236}">
                  <a16:creationId xmlns:a16="http://schemas.microsoft.com/office/drawing/2014/main" id="{549D4366-9BC7-DC10-2158-5A42E53F1447}"/>
                </a:ext>
              </a:extLst>
            </p:cNvPr>
            <p:cNvSpPr>
              <a:spLocks noChangeArrowheads="1"/>
            </p:cNvSpPr>
            <p:nvPr/>
          </p:nvSpPr>
          <p:spPr bwMode="auto">
            <a:xfrm>
              <a:off x="2968" y="66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5" name="Text Box 59">
              <a:extLst>
                <a:ext uri="{FF2B5EF4-FFF2-40B4-BE49-F238E27FC236}">
                  <a16:creationId xmlns:a16="http://schemas.microsoft.com/office/drawing/2014/main" id="{25B3EDC3-386E-0B01-9200-393A4DC5C3F1}"/>
                </a:ext>
              </a:extLst>
            </p:cNvPr>
            <p:cNvSpPr txBox="1">
              <a:spLocks noChangeArrowheads="1"/>
            </p:cNvSpPr>
            <p:nvPr/>
          </p:nvSpPr>
          <p:spPr bwMode="auto">
            <a:xfrm>
              <a:off x="2971" y="66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8226" name="Oval 60">
              <a:extLst>
                <a:ext uri="{FF2B5EF4-FFF2-40B4-BE49-F238E27FC236}">
                  <a16:creationId xmlns:a16="http://schemas.microsoft.com/office/drawing/2014/main" id="{5DE3D2C9-19E0-DF5F-553A-1F873682FADA}"/>
                </a:ext>
              </a:extLst>
            </p:cNvPr>
            <p:cNvSpPr>
              <a:spLocks noChangeArrowheads="1"/>
            </p:cNvSpPr>
            <p:nvPr/>
          </p:nvSpPr>
          <p:spPr bwMode="auto">
            <a:xfrm>
              <a:off x="1924" y="84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7" name="Text Box 61">
              <a:extLst>
                <a:ext uri="{FF2B5EF4-FFF2-40B4-BE49-F238E27FC236}">
                  <a16:creationId xmlns:a16="http://schemas.microsoft.com/office/drawing/2014/main" id="{F6AFD69B-76DA-B4A5-9310-7B397983DF3D}"/>
                </a:ext>
              </a:extLst>
            </p:cNvPr>
            <p:cNvSpPr txBox="1">
              <a:spLocks noChangeArrowheads="1"/>
            </p:cNvSpPr>
            <p:nvPr/>
          </p:nvSpPr>
          <p:spPr bwMode="auto">
            <a:xfrm>
              <a:off x="1927" y="84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8228" name="Oval 62">
              <a:extLst>
                <a:ext uri="{FF2B5EF4-FFF2-40B4-BE49-F238E27FC236}">
                  <a16:creationId xmlns:a16="http://schemas.microsoft.com/office/drawing/2014/main" id="{A4B1258B-408A-7F4A-B522-B0C0EE0318D6}"/>
                </a:ext>
              </a:extLst>
            </p:cNvPr>
            <p:cNvSpPr>
              <a:spLocks noChangeArrowheads="1"/>
            </p:cNvSpPr>
            <p:nvPr/>
          </p:nvSpPr>
          <p:spPr bwMode="auto">
            <a:xfrm>
              <a:off x="836" y="138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9" name="Text Box 63">
              <a:extLst>
                <a:ext uri="{FF2B5EF4-FFF2-40B4-BE49-F238E27FC236}">
                  <a16:creationId xmlns:a16="http://schemas.microsoft.com/office/drawing/2014/main" id="{617B105C-FB48-1922-90E0-987FD7FB233F}"/>
                </a:ext>
              </a:extLst>
            </p:cNvPr>
            <p:cNvSpPr txBox="1">
              <a:spLocks noChangeArrowheads="1"/>
            </p:cNvSpPr>
            <p:nvPr/>
          </p:nvSpPr>
          <p:spPr bwMode="auto">
            <a:xfrm>
              <a:off x="839" y="138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8230" name="Oval 64">
              <a:extLst>
                <a:ext uri="{FF2B5EF4-FFF2-40B4-BE49-F238E27FC236}">
                  <a16:creationId xmlns:a16="http://schemas.microsoft.com/office/drawing/2014/main" id="{E63E62AD-51A5-C69F-DA6E-C45ACBB0D39B}"/>
                </a:ext>
              </a:extLst>
            </p:cNvPr>
            <p:cNvSpPr>
              <a:spLocks noChangeArrowheads="1"/>
            </p:cNvSpPr>
            <p:nvPr/>
          </p:nvSpPr>
          <p:spPr bwMode="auto">
            <a:xfrm>
              <a:off x="1607"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31" name="Text Box 65">
              <a:extLst>
                <a:ext uri="{FF2B5EF4-FFF2-40B4-BE49-F238E27FC236}">
                  <a16:creationId xmlns:a16="http://schemas.microsoft.com/office/drawing/2014/main" id="{71A3282F-1E09-8A95-793A-5992908A91EA}"/>
                </a:ext>
              </a:extLst>
            </p:cNvPr>
            <p:cNvSpPr txBox="1">
              <a:spLocks noChangeArrowheads="1"/>
            </p:cNvSpPr>
            <p:nvPr/>
          </p:nvSpPr>
          <p:spPr bwMode="auto">
            <a:xfrm>
              <a:off x="1610"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8232" name="Oval 66">
              <a:extLst>
                <a:ext uri="{FF2B5EF4-FFF2-40B4-BE49-F238E27FC236}">
                  <a16:creationId xmlns:a16="http://schemas.microsoft.com/office/drawing/2014/main" id="{B0AFD29E-5FD4-5881-9851-56FAF54AF69A}"/>
                </a:ext>
              </a:extLst>
            </p:cNvPr>
            <p:cNvSpPr>
              <a:spLocks noChangeArrowheads="1"/>
            </p:cNvSpPr>
            <p:nvPr/>
          </p:nvSpPr>
          <p:spPr bwMode="auto">
            <a:xfrm>
              <a:off x="2242" y="211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33" name="Text Box 67">
              <a:extLst>
                <a:ext uri="{FF2B5EF4-FFF2-40B4-BE49-F238E27FC236}">
                  <a16:creationId xmlns:a16="http://schemas.microsoft.com/office/drawing/2014/main" id="{B9536130-9C74-3BA9-5BD5-F8A23120D93E}"/>
                </a:ext>
              </a:extLst>
            </p:cNvPr>
            <p:cNvSpPr txBox="1">
              <a:spLocks noChangeArrowheads="1"/>
            </p:cNvSpPr>
            <p:nvPr/>
          </p:nvSpPr>
          <p:spPr bwMode="auto">
            <a:xfrm>
              <a:off x="2245"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8234" name="Oval 68">
              <a:extLst>
                <a:ext uri="{FF2B5EF4-FFF2-40B4-BE49-F238E27FC236}">
                  <a16:creationId xmlns:a16="http://schemas.microsoft.com/office/drawing/2014/main" id="{216E4A4E-1012-C3D6-57A2-2A691A455A67}"/>
                </a:ext>
              </a:extLst>
            </p:cNvPr>
            <p:cNvSpPr>
              <a:spLocks noChangeArrowheads="1"/>
            </p:cNvSpPr>
            <p:nvPr/>
          </p:nvSpPr>
          <p:spPr bwMode="auto">
            <a:xfrm>
              <a:off x="2968" y="225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35" name="Text Box 69">
              <a:extLst>
                <a:ext uri="{FF2B5EF4-FFF2-40B4-BE49-F238E27FC236}">
                  <a16:creationId xmlns:a16="http://schemas.microsoft.com/office/drawing/2014/main" id="{DF97A78C-D25C-D78C-D0AC-813BDADF2271}"/>
                </a:ext>
              </a:extLst>
            </p:cNvPr>
            <p:cNvSpPr txBox="1">
              <a:spLocks noChangeArrowheads="1"/>
            </p:cNvSpPr>
            <p:nvPr/>
          </p:nvSpPr>
          <p:spPr bwMode="auto">
            <a:xfrm>
              <a:off x="2971" y="225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sp>
          <p:nvSpPr>
            <p:cNvPr id="8236" name="Oval 70">
              <a:extLst>
                <a:ext uri="{FF2B5EF4-FFF2-40B4-BE49-F238E27FC236}">
                  <a16:creationId xmlns:a16="http://schemas.microsoft.com/office/drawing/2014/main" id="{7270ABDD-0F49-9B6B-AE11-924CDE16B37B}"/>
                </a:ext>
              </a:extLst>
            </p:cNvPr>
            <p:cNvSpPr>
              <a:spLocks noChangeArrowheads="1"/>
            </p:cNvSpPr>
            <p:nvPr/>
          </p:nvSpPr>
          <p:spPr bwMode="auto">
            <a:xfrm>
              <a:off x="3648" y="211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37" name="Text Box 71">
              <a:extLst>
                <a:ext uri="{FF2B5EF4-FFF2-40B4-BE49-F238E27FC236}">
                  <a16:creationId xmlns:a16="http://schemas.microsoft.com/office/drawing/2014/main" id="{D07C18C8-14C5-63F6-8837-F3CFED85B341}"/>
                </a:ext>
              </a:extLst>
            </p:cNvPr>
            <p:cNvSpPr txBox="1">
              <a:spLocks noChangeArrowheads="1"/>
            </p:cNvSpPr>
            <p:nvPr/>
          </p:nvSpPr>
          <p:spPr bwMode="auto">
            <a:xfrm>
              <a:off x="3651"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sp>
          <p:nvSpPr>
            <p:cNvPr id="8238" name="Oval 72">
              <a:extLst>
                <a:ext uri="{FF2B5EF4-FFF2-40B4-BE49-F238E27FC236}">
                  <a16:creationId xmlns:a16="http://schemas.microsoft.com/office/drawing/2014/main" id="{737EB101-0342-9560-0B9C-389627AE8B5E}"/>
                </a:ext>
              </a:extLst>
            </p:cNvPr>
            <p:cNvSpPr>
              <a:spLocks noChangeArrowheads="1"/>
            </p:cNvSpPr>
            <p:nvPr/>
          </p:nvSpPr>
          <p:spPr bwMode="auto">
            <a:xfrm>
              <a:off x="4011" y="175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39" name="Text Box 73">
              <a:extLst>
                <a:ext uri="{FF2B5EF4-FFF2-40B4-BE49-F238E27FC236}">
                  <a16:creationId xmlns:a16="http://schemas.microsoft.com/office/drawing/2014/main" id="{E0A410FF-8957-B562-FF14-91FA729ACC75}"/>
                </a:ext>
              </a:extLst>
            </p:cNvPr>
            <p:cNvSpPr txBox="1">
              <a:spLocks noChangeArrowheads="1"/>
            </p:cNvSpPr>
            <p:nvPr/>
          </p:nvSpPr>
          <p:spPr bwMode="auto">
            <a:xfrm>
              <a:off x="4014" y="175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sp>
          <p:nvSpPr>
            <p:cNvPr id="8240" name="Line 80">
              <a:extLst>
                <a:ext uri="{FF2B5EF4-FFF2-40B4-BE49-F238E27FC236}">
                  <a16:creationId xmlns:a16="http://schemas.microsoft.com/office/drawing/2014/main" id="{1AF6141D-5285-0F86-FDB1-7555D9DF6B91}"/>
                </a:ext>
              </a:extLst>
            </p:cNvPr>
            <p:cNvSpPr>
              <a:spLocks noChangeShapeType="1"/>
            </p:cNvSpPr>
            <p:nvPr/>
          </p:nvSpPr>
          <p:spPr bwMode="auto">
            <a:xfrm flipH="1">
              <a:off x="3243" y="1026"/>
              <a:ext cx="385"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1" name="Line 81">
              <a:extLst>
                <a:ext uri="{FF2B5EF4-FFF2-40B4-BE49-F238E27FC236}">
                  <a16:creationId xmlns:a16="http://schemas.microsoft.com/office/drawing/2014/main" id="{BE2A6206-33B4-FC01-3555-61A5C8EAD08F}"/>
                </a:ext>
              </a:extLst>
            </p:cNvPr>
            <p:cNvSpPr>
              <a:spLocks noChangeShapeType="1"/>
            </p:cNvSpPr>
            <p:nvPr/>
          </p:nvSpPr>
          <p:spPr bwMode="auto">
            <a:xfrm flipH="1">
              <a:off x="2835" y="845"/>
              <a:ext cx="159"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2" name="Line 82">
              <a:extLst>
                <a:ext uri="{FF2B5EF4-FFF2-40B4-BE49-F238E27FC236}">
                  <a16:creationId xmlns:a16="http://schemas.microsoft.com/office/drawing/2014/main" id="{185A7D00-577D-3F26-1665-6EEECAD76BE0}"/>
                </a:ext>
              </a:extLst>
            </p:cNvPr>
            <p:cNvSpPr>
              <a:spLocks noChangeShapeType="1"/>
            </p:cNvSpPr>
            <p:nvPr/>
          </p:nvSpPr>
          <p:spPr bwMode="auto">
            <a:xfrm flipH="1">
              <a:off x="2835" y="845"/>
              <a:ext cx="159"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3" name="Line 83">
              <a:extLst>
                <a:ext uri="{FF2B5EF4-FFF2-40B4-BE49-F238E27FC236}">
                  <a16:creationId xmlns:a16="http://schemas.microsoft.com/office/drawing/2014/main" id="{F2FB09C7-BC33-657C-2A31-B3F6CBE77F69}"/>
                </a:ext>
              </a:extLst>
            </p:cNvPr>
            <p:cNvSpPr>
              <a:spLocks noChangeShapeType="1"/>
            </p:cNvSpPr>
            <p:nvPr/>
          </p:nvSpPr>
          <p:spPr bwMode="auto">
            <a:xfrm>
              <a:off x="2130" y="1026"/>
              <a:ext cx="113"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4" name="Line 84">
              <a:extLst>
                <a:ext uri="{FF2B5EF4-FFF2-40B4-BE49-F238E27FC236}">
                  <a16:creationId xmlns:a16="http://schemas.microsoft.com/office/drawing/2014/main" id="{A51FD110-4E42-1B98-966B-3277BA281B5A}"/>
                </a:ext>
              </a:extLst>
            </p:cNvPr>
            <p:cNvSpPr>
              <a:spLocks noChangeShapeType="1"/>
            </p:cNvSpPr>
            <p:nvPr/>
          </p:nvSpPr>
          <p:spPr bwMode="auto">
            <a:xfrm>
              <a:off x="1066" y="1525"/>
              <a:ext cx="226"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5" name="Line 85">
              <a:extLst>
                <a:ext uri="{FF2B5EF4-FFF2-40B4-BE49-F238E27FC236}">
                  <a16:creationId xmlns:a16="http://schemas.microsoft.com/office/drawing/2014/main" id="{AC67B10B-5038-8B2C-BC12-03FFB705BCC7}"/>
                </a:ext>
              </a:extLst>
            </p:cNvPr>
            <p:cNvSpPr>
              <a:spLocks noChangeShapeType="1"/>
            </p:cNvSpPr>
            <p:nvPr/>
          </p:nvSpPr>
          <p:spPr bwMode="auto">
            <a:xfrm flipV="1">
              <a:off x="1837" y="2024"/>
              <a:ext cx="18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6" name="Line 86">
              <a:extLst>
                <a:ext uri="{FF2B5EF4-FFF2-40B4-BE49-F238E27FC236}">
                  <a16:creationId xmlns:a16="http://schemas.microsoft.com/office/drawing/2014/main" id="{7370B84B-4888-FEA3-2C9D-D2D2D2E93C49}"/>
                </a:ext>
              </a:extLst>
            </p:cNvPr>
            <p:cNvSpPr>
              <a:spLocks noChangeShapeType="1"/>
            </p:cNvSpPr>
            <p:nvPr/>
          </p:nvSpPr>
          <p:spPr bwMode="auto">
            <a:xfrm flipV="1">
              <a:off x="2381" y="1752"/>
              <a:ext cx="227"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7" name="Line 87">
              <a:extLst>
                <a:ext uri="{FF2B5EF4-FFF2-40B4-BE49-F238E27FC236}">
                  <a16:creationId xmlns:a16="http://schemas.microsoft.com/office/drawing/2014/main" id="{2A7AC871-7A32-E5E9-AB82-C0D32502B916}"/>
                </a:ext>
              </a:extLst>
            </p:cNvPr>
            <p:cNvSpPr>
              <a:spLocks noChangeShapeType="1"/>
            </p:cNvSpPr>
            <p:nvPr/>
          </p:nvSpPr>
          <p:spPr bwMode="auto">
            <a:xfrm flipV="1">
              <a:off x="2381" y="1797"/>
              <a:ext cx="363"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8" name="Line 88">
              <a:extLst>
                <a:ext uri="{FF2B5EF4-FFF2-40B4-BE49-F238E27FC236}">
                  <a16:creationId xmlns:a16="http://schemas.microsoft.com/office/drawing/2014/main" id="{398066EF-D6C2-9D67-607E-26873B84BDCA}"/>
                </a:ext>
              </a:extLst>
            </p:cNvPr>
            <p:cNvSpPr>
              <a:spLocks noChangeShapeType="1"/>
            </p:cNvSpPr>
            <p:nvPr/>
          </p:nvSpPr>
          <p:spPr bwMode="auto">
            <a:xfrm flipH="1" flipV="1">
              <a:off x="2925" y="2205"/>
              <a:ext cx="68"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9" name="Line 89">
              <a:extLst>
                <a:ext uri="{FF2B5EF4-FFF2-40B4-BE49-F238E27FC236}">
                  <a16:creationId xmlns:a16="http://schemas.microsoft.com/office/drawing/2014/main" id="{0CEF12CE-B956-167F-5E6E-887B491E3A9F}"/>
                </a:ext>
              </a:extLst>
            </p:cNvPr>
            <p:cNvSpPr>
              <a:spLocks noChangeShapeType="1"/>
            </p:cNvSpPr>
            <p:nvPr/>
          </p:nvSpPr>
          <p:spPr bwMode="auto">
            <a:xfrm>
              <a:off x="3515" y="2115"/>
              <a:ext cx="136"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50" name="Line 90">
              <a:extLst>
                <a:ext uri="{FF2B5EF4-FFF2-40B4-BE49-F238E27FC236}">
                  <a16:creationId xmlns:a16="http://schemas.microsoft.com/office/drawing/2014/main" id="{239A3D15-C887-3928-A394-95FD96AE75F1}"/>
                </a:ext>
              </a:extLst>
            </p:cNvPr>
            <p:cNvSpPr>
              <a:spLocks noChangeShapeType="1"/>
            </p:cNvSpPr>
            <p:nvPr/>
          </p:nvSpPr>
          <p:spPr bwMode="auto">
            <a:xfrm>
              <a:off x="3787" y="1706"/>
              <a:ext cx="227"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3E33FFAB-A79A-2579-0EC3-57B8ED012958}"/>
              </a:ext>
            </a:extLst>
          </p:cNvPr>
          <p:cNvSpPr>
            <a:spLocks noGrp="1" noChangeArrowheads="1"/>
          </p:cNvSpPr>
          <p:nvPr>
            <p:ph type="title"/>
          </p:nvPr>
        </p:nvSpPr>
        <p:spPr/>
        <p:txBody>
          <a:bodyPr/>
          <a:lstStyle/>
          <a:p>
            <a:r>
              <a:rPr lang="de-DE" altLang="de-DE"/>
              <a:t>Der Körperbau des Karpfens (Skelett)</a:t>
            </a:r>
          </a:p>
        </p:txBody>
      </p:sp>
      <p:grpSp>
        <p:nvGrpSpPr>
          <p:cNvPr id="9219" name="Group 3">
            <a:extLst>
              <a:ext uri="{FF2B5EF4-FFF2-40B4-BE49-F238E27FC236}">
                <a16:creationId xmlns:a16="http://schemas.microsoft.com/office/drawing/2014/main" id="{59C49C59-9D28-88E1-5DE8-0B83D0CB448B}"/>
              </a:ext>
            </a:extLst>
          </p:cNvPr>
          <p:cNvGrpSpPr>
            <a:grpSpLocks/>
          </p:cNvGrpSpPr>
          <p:nvPr/>
        </p:nvGrpSpPr>
        <p:grpSpPr bwMode="auto">
          <a:xfrm>
            <a:off x="250825" y="4292600"/>
            <a:ext cx="2520950" cy="366713"/>
            <a:chOff x="204" y="2704"/>
            <a:chExt cx="1588" cy="231"/>
          </a:xfrm>
        </p:grpSpPr>
        <p:sp>
          <p:nvSpPr>
            <p:cNvPr id="9298" name="Rectangle 4">
              <a:extLst>
                <a:ext uri="{FF2B5EF4-FFF2-40B4-BE49-F238E27FC236}">
                  <a16:creationId xmlns:a16="http://schemas.microsoft.com/office/drawing/2014/main" id="{0FB2B91A-CF5B-ED3F-7C8B-F19A4D5658B1}"/>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99" name="Group 5">
              <a:extLst>
                <a:ext uri="{FF2B5EF4-FFF2-40B4-BE49-F238E27FC236}">
                  <a16:creationId xmlns:a16="http://schemas.microsoft.com/office/drawing/2014/main" id="{C63BFB3B-BF9F-CA37-D7CE-62013CE0AD74}"/>
                </a:ext>
              </a:extLst>
            </p:cNvPr>
            <p:cNvGrpSpPr>
              <a:grpSpLocks/>
            </p:cNvGrpSpPr>
            <p:nvPr/>
          </p:nvGrpSpPr>
          <p:grpSpPr bwMode="auto">
            <a:xfrm>
              <a:off x="204" y="2704"/>
              <a:ext cx="227" cy="231"/>
              <a:chOff x="204" y="2704"/>
              <a:chExt cx="227" cy="231"/>
            </a:xfrm>
          </p:grpSpPr>
          <p:sp>
            <p:nvSpPr>
              <p:cNvPr id="9300" name="Oval 6">
                <a:extLst>
                  <a:ext uri="{FF2B5EF4-FFF2-40B4-BE49-F238E27FC236}">
                    <a16:creationId xmlns:a16="http://schemas.microsoft.com/office/drawing/2014/main" id="{DFBA3F88-CC7B-D59C-8DC0-7CEEBF3C6611}"/>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301" name="Text Box 7">
                <a:extLst>
                  <a:ext uri="{FF2B5EF4-FFF2-40B4-BE49-F238E27FC236}">
                    <a16:creationId xmlns:a16="http://schemas.microsoft.com/office/drawing/2014/main" id="{2D514BCC-6E3A-60A5-D7FA-242EDBC8D7DE}"/>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9220" name="Group 8">
            <a:extLst>
              <a:ext uri="{FF2B5EF4-FFF2-40B4-BE49-F238E27FC236}">
                <a16:creationId xmlns:a16="http://schemas.microsoft.com/office/drawing/2014/main" id="{03658148-2943-18AF-35FB-6D4143B6DE80}"/>
              </a:ext>
            </a:extLst>
          </p:cNvPr>
          <p:cNvGrpSpPr>
            <a:grpSpLocks/>
          </p:cNvGrpSpPr>
          <p:nvPr/>
        </p:nvGrpSpPr>
        <p:grpSpPr bwMode="auto">
          <a:xfrm>
            <a:off x="250825" y="5300663"/>
            <a:ext cx="2520950" cy="366712"/>
            <a:chOff x="204" y="3022"/>
            <a:chExt cx="1588" cy="231"/>
          </a:xfrm>
        </p:grpSpPr>
        <p:sp>
          <p:nvSpPr>
            <p:cNvPr id="9294" name="Rectangle 9">
              <a:extLst>
                <a:ext uri="{FF2B5EF4-FFF2-40B4-BE49-F238E27FC236}">
                  <a16:creationId xmlns:a16="http://schemas.microsoft.com/office/drawing/2014/main" id="{B866423A-DCE9-2DA2-6A07-F4DAE533B30C}"/>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95" name="Group 10">
              <a:extLst>
                <a:ext uri="{FF2B5EF4-FFF2-40B4-BE49-F238E27FC236}">
                  <a16:creationId xmlns:a16="http://schemas.microsoft.com/office/drawing/2014/main" id="{71FF53F0-85A7-193B-D398-8548F198DC85}"/>
                </a:ext>
              </a:extLst>
            </p:cNvPr>
            <p:cNvGrpSpPr>
              <a:grpSpLocks/>
            </p:cNvGrpSpPr>
            <p:nvPr/>
          </p:nvGrpSpPr>
          <p:grpSpPr bwMode="auto">
            <a:xfrm>
              <a:off x="204" y="3022"/>
              <a:ext cx="227" cy="231"/>
              <a:chOff x="204" y="3022"/>
              <a:chExt cx="227" cy="231"/>
            </a:xfrm>
          </p:grpSpPr>
          <p:sp>
            <p:nvSpPr>
              <p:cNvPr id="9296" name="Oval 11">
                <a:extLst>
                  <a:ext uri="{FF2B5EF4-FFF2-40B4-BE49-F238E27FC236}">
                    <a16:creationId xmlns:a16="http://schemas.microsoft.com/office/drawing/2014/main" id="{3BDF2681-8C76-3D67-99C6-D2C80E72D4C0}"/>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97" name="Text Box 12">
                <a:extLst>
                  <a:ext uri="{FF2B5EF4-FFF2-40B4-BE49-F238E27FC236}">
                    <a16:creationId xmlns:a16="http://schemas.microsoft.com/office/drawing/2014/main" id="{0AFD05A9-EADB-5CEA-82E4-373991AC28F1}"/>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9221" name="Group 13">
            <a:extLst>
              <a:ext uri="{FF2B5EF4-FFF2-40B4-BE49-F238E27FC236}">
                <a16:creationId xmlns:a16="http://schemas.microsoft.com/office/drawing/2014/main" id="{7B3BF152-A2A3-D9A5-ADF1-44E263482F55}"/>
              </a:ext>
            </a:extLst>
          </p:cNvPr>
          <p:cNvGrpSpPr>
            <a:grpSpLocks/>
          </p:cNvGrpSpPr>
          <p:nvPr/>
        </p:nvGrpSpPr>
        <p:grpSpPr bwMode="auto">
          <a:xfrm>
            <a:off x="250825" y="5803900"/>
            <a:ext cx="2520950" cy="366713"/>
            <a:chOff x="204" y="3339"/>
            <a:chExt cx="1588" cy="231"/>
          </a:xfrm>
        </p:grpSpPr>
        <p:sp>
          <p:nvSpPr>
            <p:cNvPr id="9290" name="Rectangle 14">
              <a:extLst>
                <a:ext uri="{FF2B5EF4-FFF2-40B4-BE49-F238E27FC236}">
                  <a16:creationId xmlns:a16="http://schemas.microsoft.com/office/drawing/2014/main" id="{7CA4C0A5-0A5F-F9ED-50DE-9F3AEB29C7FD}"/>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91" name="Group 15">
              <a:extLst>
                <a:ext uri="{FF2B5EF4-FFF2-40B4-BE49-F238E27FC236}">
                  <a16:creationId xmlns:a16="http://schemas.microsoft.com/office/drawing/2014/main" id="{1D1B20E1-CEC4-07B4-8B8A-E61DE9D6BA13}"/>
                </a:ext>
              </a:extLst>
            </p:cNvPr>
            <p:cNvGrpSpPr>
              <a:grpSpLocks/>
            </p:cNvGrpSpPr>
            <p:nvPr/>
          </p:nvGrpSpPr>
          <p:grpSpPr bwMode="auto">
            <a:xfrm>
              <a:off x="204" y="3339"/>
              <a:ext cx="227" cy="231"/>
              <a:chOff x="204" y="3339"/>
              <a:chExt cx="227" cy="231"/>
            </a:xfrm>
          </p:grpSpPr>
          <p:sp>
            <p:nvSpPr>
              <p:cNvPr id="9292" name="Oval 16">
                <a:extLst>
                  <a:ext uri="{FF2B5EF4-FFF2-40B4-BE49-F238E27FC236}">
                    <a16:creationId xmlns:a16="http://schemas.microsoft.com/office/drawing/2014/main" id="{C1A3F31B-D97D-59C3-548B-22FF2211AAFE}"/>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93" name="Text Box 17">
                <a:extLst>
                  <a:ext uri="{FF2B5EF4-FFF2-40B4-BE49-F238E27FC236}">
                    <a16:creationId xmlns:a16="http://schemas.microsoft.com/office/drawing/2014/main" id="{4A5F6C29-9E0B-629A-BEF0-FD011A428400}"/>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9222" name="Group 18">
            <a:extLst>
              <a:ext uri="{FF2B5EF4-FFF2-40B4-BE49-F238E27FC236}">
                <a16:creationId xmlns:a16="http://schemas.microsoft.com/office/drawing/2014/main" id="{8FCE663E-153E-0C07-8B8E-3788C3BA6ACC}"/>
              </a:ext>
            </a:extLst>
          </p:cNvPr>
          <p:cNvGrpSpPr>
            <a:grpSpLocks/>
          </p:cNvGrpSpPr>
          <p:nvPr/>
        </p:nvGrpSpPr>
        <p:grpSpPr bwMode="auto">
          <a:xfrm>
            <a:off x="3060700" y="4784725"/>
            <a:ext cx="2520950" cy="366713"/>
            <a:chOff x="204" y="3657"/>
            <a:chExt cx="1588" cy="231"/>
          </a:xfrm>
        </p:grpSpPr>
        <p:sp>
          <p:nvSpPr>
            <p:cNvPr id="9286" name="Rectangle 19">
              <a:extLst>
                <a:ext uri="{FF2B5EF4-FFF2-40B4-BE49-F238E27FC236}">
                  <a16:creationId xmlns:a16="http://schemas.microsoft.com/office/drawing/2014/main" id="{B000CA27-1B24-43A6-3035-54EC42CE308C}"/>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87" name="Group 20">
              <a:extLst>
                <a:ext uri="{FF2B5EF4-FFF2-40B4-BE49-F238E27FC236}">
                  <a16:creationId xmlns:a16="http://schemas.microsoft.com/office/drawing/2014/main" id="{C848CD39-036A-1260-F15D-E008F452719B}"/>
                </a:ext>
              </a:extLst>
            </p:cNvPr>
            <p:cNvGrpSpPr>
              <a:grpSpLocks/>
            </p:cNvGrpSpPr>
            <p:nvPr/>
          </p:nvGrpSpPr>
          <p:grpSpPr bwMode="auto">
            <a:xfrm>
              <a:off x="204" y="3657"/>
              <a:ext cx="227" cy="231"/>
              <a:chOff x="204" y="3657"/>
              <a:chExt cx="227" cy="231"/>
            </a:xfrm>
          </p:grpSpPr>
          <p:sp>
            <p:nvSpPr>
              <p:cNvPr id="9288" name="Oval 21">
                <a:extLst>
                  <a:ext uri="{FF2B5EF4-FFF2-40B4-BE49-F238E27FC236}">
                    <a16:creationId xmlns:a16="http://schemas.microsoft.com/office/drawing/2014/main" id="{CB445B54-203F-88E8-4463-F9F01F8616A9}"/>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89" name="Text Box 22">
                <a:extLst>
                  <a:ext uri="{FF2B5EF4-FFF2-40B4-BE49-F238E27FC236}">
                    <a16:creationId xmlns:a16="http://schemas.microsoft.com/office/drawing/2014/main" id="{BAC58DEB-7A5B-BC27-1A14-77145F205966}"/>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9223" name="Group 23">
            <a:extLst>
              <a:ext uri="{FF2B5EF4-FFF2-40B4-BE49-F238E27FC236}">
                <a16:creationId xmlns:a16="http://schemas.microsoft.com/office/drawing/2014/main" id="{6F22672B-249F-AA32-D7D5-2FB83B19A2D2}"/>
              </a:ext>
            </a:extLst>
          </p:cNvPr>
          <p:cNvGrpSpPr>
            <a:grpSpLocks/>
          </p:cNvGrpSpPr>
          <p:nvPr/>
        </p:nvGrpSpPr>
        <p:grpSpPr bwMode="auto">
          <a:xfrm>
            <a:off x="3059113" y="5302250"/>
            <a:ext cx="2520950" cy="366713"/>
            <a:chOff x="1882" y="2704"/>
            <a:chExt cx="1588" cy="231"/>
          </a:xfrm>
        </p:grpSpPr>
        <p:sp>
          <p:nvSpPr>
            <p:cNvPr id="9282" name="Rectangle 24">
              <a:extLst>
                <a:ext uri="{FF2B5EF4-FFF2-40B4-BE49-F238E27FC236}">
                  <a16:creationId xmlns:a16="http://schemas.microsoft.com/office/drawing/2014/main" id="{3BE97956-ADDE-413A-7A35-3052BF0B224E}"/>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83" name="Group 25">
              <a:extLst>
                <a:ext uri="{FF2B5EF4-FFF2-40B4-BE49-F238E27FC236}">
                  <a16:creationId xmlns:a16="http://schemas.microsoft.com/office/drawing/2014/main" id="{15A07104-2E40-0178-1A7A-5AAFBCAC9AC4}"/>
                </a:ext>
              </a:extLst>
            </p:cNvPr>
            <p:cNvGrpSpPr>
              <a:grpSpLocks/>
            </p:cNvGrpSpPr>
            <p:nvPr/>
          </p:nvGrpSpPr>
          <p:grpSpPr bwMode="auto">
            <a:xfrm>
              <a:off x="1882" y="2704"/>
              <a:ext cx="227" cy="231"/>
              <a:chOff x="1882" y="2704"/>
              <a:chExt cx="227" cy="231"/>
            </a:xfrm>
          </p:grpSpPr>
          <p:sp>
            <p:nvSpPr>
              <p:cNvPr id="9284" name="Oval 26">
                <a:extLst>
                  <a:ext uri="{FF2B5EF4-FFF2-40B4-BE49-F238E27FC236}">
                    <a16:creationId xmlns:a16="http://schemas.microsoft.com/office/drawing/2014/main" id="{2B53F515-0FCB-7FFE-CCB1-338931C71ACA}"/>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85" name="Text Box 27">
                <a:extLst>
                  <a:ext uri="{FF2B5EF4-FFF2-40B4-BE49-F238E27FC236}">
                    <a16:creationId xmlns:a16="http://schemas.microsoft.com/office/drawing/2014/main" id="{16167A9E-6149-6B05-9828-C0A127E9847C}"/>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9224" name="Group 28">
            <a:extLst>
              <a:ext uri="{FF2B5EF4-FFF2-40B4-BE49-F238E27FC236}">
                <a16:creationId xmlns:a16="http://schemas.microsoft.com/office/drawing/2014/main" id="{59657558-9E90-6137-F707-A86E12BE66C9}"/>
              </a:ext>
            </a:extLst>
          </p:cNvPr>
          <p:cNvGrpSpPr>
            <a:grpSpLocks/>
          </p:cNvGrpSpPr>
          <p:nvPr/>
        </p:nvGrpSpPr>
        <p:grpSpPr bwMode="auto">
          <a:xfrm>
            <a:off x="3059113" y="5799138"/>
            <a:ext cx="2520950" cy="366712"/>
            <a:chOff x="1927" y="3339"/>
            <a:chExt cx="1588" cy="231"/>
          </a:xfrm>
        </p:grpSpPr>
        <p:sp>
          <p:nvSpPr>
            <p:cNvPr id="9278" name="Rectangle 29">
              <a:extLst>
                <a:ext uri="{FF2B5EF4-FFF2-40B4-BE49-F238E27FC236}">
                  <a16:creationId xmlns:a16="http://schemas.microsoft.com/office/drawing/2014/main" id="{13FB3354-D054-087C-AA86-A1FAB2DDAC4A}"/>
                </a:ext>
              </a:extLst>
            </p:cNvPr>
            <p:cNvSpPr>
              <a:spLocks noChangeArrowheads="1"/>
            </p:cNvSpPr>
            <p:nvPr/>
          </p:nvSpPr>
          <p:spPr bwMode="auto">
            <a:xfrm>
              <a:off x="2244"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79" name="Group 30">
              <a:extLst>
                <a:ext uri="{FF2B5EF4-FFF2-40B4-BE49-F238E27FC236}">
                  <a16:creationId xmlns:a16="http://schemas.microsoft.com/office/drawing/2014/main" id="{91801F76-68EC-369B-04AA-41FF71C7E457}"/>
                </a:ext>
              </a:extLst>
            </p:cNvPr>
            <p:cNvGrpSpPr>
              <a:grpSpLocks/>
            </p:cNvGrpSpPr>
            <p:nvPr/>
          </p:nvGrpSpPr>
          <p:grpSpPr bwMode="auto">
            <a:xfrm>
              <a:off x="1927" y="3339"/>
              <a:ext cx="227" cy="231"/>
              <a:chOff x="1882" y="3022"/>
              <a:chExt cx="227" cy="231"/>
            </a:xfrm>
          </p:grpSpPr>
          <p:sp>
            <p:nvSpPr>
              <p:cNvPr id="9280" name="Oval 31">
                <a:extLst>
                  <a:ext uri="{FF2B5EF4-FFF2-40B4-BE49-F238E27FC236}">
                    <a16:creationId xmlns:a16="http://schemas.microsoft.com/office/drawing/2014/main" id="{BA9884A3-288F-0382-54FA-3FA413B477F9}"/>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81" name="Text Box 32">
                <a:extLst>
                  <a:ext uri="{FF2B5EF4-FFF2-40B4-BE49-F238E27FC236}">
                    <a16:creationId xmlns:a16="http://schemas.microsoft.com/office/drawing/2014/main" id="{32E73313-B65F-3B24-43F7-F97236CAB9A3}"/>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grpSp>
        <p:nvGrpSpPr>
          <p:cNvPr id="9225" name="Group 49">
            <a:extLst>
              <a:ext uri="{FF2B5EF4-FFF2-40B4-BE49-F238E27FC236}">
                <a16:creationId xmlns:a16="http://schemas.microsoft.com/office/drawing/2014/main" id="{8422345F-FC31-E33B-B934-403AE2C1D9FB}"/>
              </a:ext>
            </a:extLst>
          </p:cNvPr>
          <p:cNvGrpSpPr>
            <a:grpSpLocks/>
          </p:cNvGrpSpPr>
          <p:nvPr/>
        </p:nvGrpSpPr>
        <p:grpSpPr bwMode="auto">
          <a:xfrm>
            <a:off x="250825" y="4797425"/>
            <a:ext cx="2520950" cy="366713"/>
            <a:chOff x="1882" y="2704"/>
            <a:chExt cx="1588" cy="231"/>
          </a:xfrm>
        </p:grpSpPr>
        <p:sp>
          <p:nvSpPr>
            <p:cNvPr id="9274" name="Rectangle 50">
              <a:extLst>
                <a:ext uri="{FF2B5EF4-FFF2-40B4-BE49-F238E27FC236}">
                  <a16:creationId xmlns:a16="http://schemas.microsoft.com/office/drawing/2014/main" id="{AFE6B273-5F10-AF99-ECB7-64310F53D09F}"/>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75" name="Group 51">
              <a:extLst>
                <a:ext uri="{FF2B5EF4-FFF2-40B4-BE49-F238E27FC236}">
                  <a16:creationId xmlns:a16="http://schemas.microsoft.com/office/drawing/2014/main" id="{ECA4B538-09A8-C688-8052-036E03DE2EBE}"/>
                </a:ext>
              </a:extLst>
            </p:cNvPr>
            <p:cNvGrpSpPr>
              <a:grpSpLocks/>
            </p:cNvGrpSpPr>
            <p:nvPr/>
          </p:nvGrpSpPr>
          <p:grpSpPr bwMode="auto">
            <a:xfrm>
              <a:off x="1882" y="2704"/>
              <a:ext cx="227" cy="231"/>
              <a:chOff x="1882" y="2704"/>
              <a:chExt cx="227" cy="231"/>
            </a:xfrm>
          </p:grpSpPr>
          <p:sp>
            <p:nvSpPr>
              <p:cNvPr id="9276" name="Oval 52">
                <a:extLst>
                  <a:ext uri="{FF2B5EF4-FFF2-40B4-BE49-F238E27FC236}">
                    <a16:creationId xmlns:a16="http://schemas.microsoft.com/office/drawing/2014/main" id="{56A7E626-310B-138D-6241-1425B00031C2}"/>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77" name="Text Box 53">
                <a:extLst>
                  <a:ext uri="{FF2B5EF4-FFF2-40B4-BE49-F238E27FC236}">
                    <a16:creationId xmlns:a16="http://schemas.microsoft.com/office/drawing/2014/main" id="{3FF4FBA7-70E7-F9AC-4EF0-EA405355B9F8}"/>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9226" name="Group 93">
            <a:extLst>
              <a:ext uri="{FF2B5EF4-FFF2-40B4-BE49-F238E27FC236}">
                <a16:creationId xmlns:a16="http://schemas.microsoft.com/office/drawing/2014/main" id="{28BC0A80-16D6-54C4-142A-6677B3E05A74}"/>
              </a:ext>
            </a:extLst>
          </p:cNvPr>
          <p:cNvGrpSpPr>
            <a:grpSpLocks/>
          </p:cNvGrpSpPr>
          <p:nvPr/>
        </p:nvGrpSpPr>
        <p:grpSpPr bwMode="auto">
          <a:xfrm>
            <a:off x="5940425" y="4791075"/>
            <a:ext cx="2592388" cy="366713"/>
            <a:chOff x="3742" y="3018"/>
            <a:chExt cx="1633" cy="231"/>
          </a:xfrm>
        </p:grpSpPr>
        <p:grpSp>
          <p:nvGrpSpPr>
            <p:cNvPr id="9270" name="Group 36">
              <a:extLst>
                <a:ext uri="{FF2B5EF4-FFF2-40B4-BE49-F238E27FC236}">
                  <a16:creationId xmlns:a16="http://schemas.microsoft.com/office/drawing/2014/main" id="{F16FD9FB-B142-8769-9E09-59BC9B87AF9B}"/>
                </a:ext>
              </a:extLst>
            </p:cNvPr>
            <p:cNvGrpSpPr>
              <a:grpSpLocks/>
            </p:cNvGrpSpPr>
            <p:nvPr/>
          </p:nvGrpSpPr>
          <p:grpSpPr bwMode="auto">
            <a:xfrm>
              <a:off x="3742" y="3018"/>
              <a:ext cx="227" cy="231"/>
              <a:chOff x="204" y="2704"/>
              <a:chExt cx="227" cy="231"/>
            </a:xfrm>
          </p:grpSpPr>
          <p:sp>
            <p:nvSpPr>
              <p:cNvPr id="9272" name="Oval 37">
                <a:extLst>
                  <a:ext uri="{FF2B5EF4-FFF2-40B4-BE49-F238E27FC236}">
                    <a16:creationId xmlns:a16="http://schemas.microsoft.com/office/drawing/2014/main" id="{9A477485-5787-13D0-F9A6-83B01A69485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73" name="Text Box 38">
                <a:extLst>
                  <a:ext uri="{FF2B5EF4-FFF2-40B4-BE49-F238E27FC236}">
                    <a16:creationId xmlns:a16="http://schemas.microsoft.com/office/drawing/2014/main" id="{F594666E-77D5-320F-7233-7FDEBF96C5FD}"/>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sp>
          <p:nvSpPr>
            <p:cNvPr id="9271" name="Rectangle 74">
              <a:extLst>
                <a:ext uri="{FF2B5EF4-FFF2-40B4-BE49-F238E27FC236}">
                  <a16:creationId xmlns:a16="http://schemas.microsoft.com/office/drawing/2014/main" id="{9621458F-ABA0-9855-E4A5-6B0EC17A4A97}"/>
                </a:ext>
              </a:extLst>
            </p:cNvPr>
            <p:cNvSpPr>
              <a:spLocks noChangeArrowheads="1"/>
            </p:cNvSpPr>
            <p:nvPr/>
          </p:nvSpPr>
          <p:spPr bwMode="auto">
            <a:xfrm>
              <a:off x="4104" y="3018"/>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9227" name="Group 94">
            <a:extLst>
              <a:ext uri="{FF2B5EF4-FFF2-40B4-BE49-F238E27FC236}">
                <a16:creationId xmlns:a16="http://schemas.microsoft.com/office/drawing/2014/main" id="{F5BBEF3F-63FD-09F0-1552-F65C5B8A335C}"/>
              </a:ext>
            </a:extLst>
          </p:cNvPr>
          <p:cNvGrpSpPr>
            <a:grpSpLocks/>
          </p:cNvGrpSpPr>
          <p:nvPr/>
        </p:nvGrpSpPr>
        <p:grpSpPr bwMode="auto">
          <a:xfrm>
            <a:off x="5940425" y="5295900"/>
            <a:ext cx="2592388" cy="366713"/>
            <a:chOff x="3742" y="3336"/>
            <a:chExt cx="1633" cy="231"/>
          </a:xfrm>
        </p:grpSpPr>
        <p:grpSp>
          <p:nvGrpSpPr>
            <p:cNvPr id="9266" name="Group 39">
              <a:extLst>
                <a:ext uri="{FF2B5EF4-FFF2-40B4-BE49-F238E27FC236}">
                  <a16:creationId xmlns:a16="http://schemas.microsoft.com/office/drawing/2014/main" id="{EBFEAADE-6059-7F4B-26B3-77D9844F80C7}"/>
                </a:ext>
              </a:extLst>
            </p:cNvPr>
            <p:cNvGrpSpPr>
              <a:grpSpLocks/>
            </p:cNvGrpSpPr>
            <p:nvPr/>
          </p:nvGrpSpPr>
          <p:grpSpPr bwMode="auto">
            <a:xfrm>
              <a:off x="3742" y="3336"/>
              <a:ext cx="227" cy="231"/>
              <a:chOff x="204" y="3022"/>
              <a:chExt cx="227" cy="231"/>
            </a:xfrm>
          </p:grpSpPr>
          <p:sp>
            <p:nvSpPr>
              <p:cNvPr id="9268" name="Oval 40">
                <a:extLst>
                  <a:ext uri="{FF2B5EF4-FFF2-40B4-BE49-F238E27FC236}">
                    <a16:creationId xmlns:a16="http://schemas.microsoft.com/office/drawing/2014/main" id="{3B79A688-A154-1B55-45DC-D55585CD71FE}"/>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69" name="Text Box 41">
                <a:extLst>
                  <a:ext uri="{FF2B5EF4-FFF2-40B4-BE49-F238E27FC236}">
                    <a16:creationId xmlns:a16="http://schemas.microsoft.com/office/drawing/2014/main" id="{2FCCEE82-D915-3E41-79EE-B228088F3538}"/>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sp>
          <p:nvSpPr>
            <p:cNvPr id="9267" name="Rectangle 76">
              <a:extLst>
                <a:ext uri="{FF2B5EF4-FFF2-40B4-BE49-F238E27FC236}">
                  <a16:creationId xmlns:a16="http://schemas.microsoft.com/office/drawing/2014/main" id="{F1BA7729-20BD-63F8-64AC-4034A8689A6C}"/>
                </a:ext>
              </a:extLst>
            </p:cNvPr>
            <p:cNvSpPr>
              <a:spLocks noChangeArrowheads="1"/>
            </p:cNvSpPr>
            <p:nvPr/>
          </p:nvSpPr>
          <p:spPr bwMode="auto">
            <a:xfrm>
              <a:off x="4104" y="3336"/>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9229" name="Group 92">
            <a:extLst>
              <a:ext uri="{FF2B5EF4-FFF2-40B4-BE49-F238E27FC236}">
                <a16:creationId xmlns:a16="http://schemas.microsoft.com/office/drawing/2014/main" id="{36400548-5DC4-E24F-BBC3-2BACCFC405AF}"/>
              </a:ext>
            </a:extLst>
          </p:cNvPr>
          <p:cNvGrpSpPr>
            <a:grpSpLocks/>
          </p:cNvGrpSpPr>
          <p:nvPr/>
        </p:nvGrpSpPr>
        <p:grpSpPr bwMode="auto">
          <a:xfrm>
            <a:off x="1327150" y="1052513"/>
            <a:ext cx="5405438" cy="2887662"/>
            <a:chOff x="836" y="663"/>
            <a:chExt cx="3405" cy="1819"/>
          </a:xfrm>
        </p:grpSpPr>
        <p:pic>
          <p:nvPicPr>
            <p:cNvPr id="9232" name="Picture 55" descr="fisch">
              <a:extLst>
                <a:ext uri="{FF2B5EF4-FFF2-40B4-BE49-F238E27FC236}">
                  <a16:creationId xmlns:a16="http://schemas.microsoft.com/office/drawing/2014/main" id="{E6CBF039-C790-40BD-0792-DC9A5C744C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6" y="845"/>
              <a:ext cx="3085" cy="1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33" name="Oval 56">
              <a:extLst>
                <a:ext uri="{FF2B5EF4-FFF2-40B4-BE49-F238E27FC236}">
                  <a16:creationId xmlns:a16="http://schemas.microsoft.com/office/drawing/2014/main" id="{82D4AE26-6522-837F-3C31-825510059FDD}"/>
                </a:ext>
              </a:extLst>
            </p:cNvPr>
            <p:cNvSpPr>
              <a:spLocks noChangeArrowheads="1"/>
            </p:cNvSpPr>
            <p:nvPr/>
          </p:nvSpPr>
          <p:spPr bwMode="auto">
            <a:xfrm>
              <a:off x="3512" y="79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34" name="Text Box 57">
              <a:extLst>
                <a:ext uri="{FF2B5EF4-FFF2-40B4-BE49-F238E27FC236}">
                  <a16:creationId xmlns:a16="http://schemas.microsoft.com/office/drawing/2014/main" id="{28173D45-E742-8649-5344-6E71BE7E18DE}"/>
                </a:ext>
              </a:extLst>
            </p:cNvPr>
            <p:cNvSpPr txBox="1">
              <a:spLocks noChangeArrowheads="1"/>
            </p:cNvSpPr>
            <p:nvPr/>
          </p:nvSpPr>
          <p:spPr bwMode="auto">
            <a:xfrm>
              <a:off x="3515" y="79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9235" name="Oval 58">
              <a:extLst>
                <a:ext uri="{FF2B5EF4-FFF2-40B4-BE49-F238E27FC236}">
                  <a16:creationId xmlns:a16="http://schemas.microsoft.com/office/drawing/2014/main" id="{9172357F-316A-91BB-12C2-8F9AF7E71545}"/>
                </a:ext>
              </a:extLst>
            </p:cNvPr>
            <p:cNvSpPr>
              <a:spLocks noChangeArrowheads="1"/>
            </p:cNvSpPr>
            <p:nvPr/>
          </p:nvSpPr>
          <p:spPr bwMode="auto">
            <a:xfrm>
              <a:off x="2968" y="66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36" name="Text Box 59">
              <a:extLst>
                <a:ext uri="{FF2B5EF4-FFF2-40B4-BE49-F238E27FC236}">
                  <a16:creationId xmlns:a16="http://schemas.microsoft.com/office/drawing/2014/main" id="{9B9BA149-1A63-056B-3058-B6E59CE9478E}"/>
                </a:ext>
              </a:extLst>
            </p:cNvPr>
            <p:cNvSpPr txBox="1">
              <a:spLocks noChangeArrowheads="1"/>
            </p:cNvSpPr>
            <p:nvPr/>
          </p:nvSpPr>
          <p:spPr bwMode="auto">
            <a:xfrm>
              <a:off x="2971" y="66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9237" name="Oval 60">
              <a:extLst>
                <a:ext uri="{FF2B5EF4-FFF2-40B4-BE49-F238E27FC236}">
                  <a16:creationId xmlns:a16="http://schemas.microsoft.com/office/drawing/2014/main" id="{179B1CB6-596C-1D05-6F6D-DB4C9F0B2D13}"/>
                </a:ext>
              </a:extLst>
            </p:cNvPr>
            <p:cNvSpPr>
              <a:spLocks noChangeArrowheads="1"/>
            </p:cNvSpPr>
            <p:nvPr/>
          </p:nvSpPr>
          <p:spPr bwMode="auto">
            <a:xfrm>
              <a:off x="1924" y="84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38" name="Text Box 61">
              <a:extLst>
                <a:ext uri="{FF2B5EF4-FFF2-40B4-BE49-F238E27FC236}">
                  <a16:creationId xmlns:a16="http://schemas.microsoft.com/office/drawing/2014/main" id="{0601CF49-0659-174A-06C7-223D7CB21B9D}"/>
                </a:ext>
              </a:extLst>
            </p:cNvPr>
            <p:cNvSpPr txBox="1">
              <a:spLocks noChangeArrowheads="1"/>
            </p:cNvSpPr>
            <p:nvPr/>
          </p:nvSpPr>
          <p:spPr bwMode="auto">
            <a:xfrm>
              <a:off x="1927" y="84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9239" name="Oval 62">
              <a:extLst>
                <a:ext uri="{FF2B5EF4-FFF2-40B4-BE49-F238E27FC236}">
                  <a16:creationId xmlns:a16="http://schemas.microsoft.com/office/drawing/2014/main" id="{68BA7132-C22D-5FC0-C86E-DE704BC2CC5E}"/>
                </a:ext>
              </a:extLst>
            </p:cNvPr>
            <p:cNvSpPr>
              <a:spLocks noChangeArrowheads="1"/>
            </p:cNvSpPr>
            <p:nvPr/>
          </p:nvSpPr>
          <p:spPr bwMode="auto">
            <a:xfrm>
              <a:off x="836" y="138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0" name="Text Box 63">
              <a:extLst>
                <a:ext uri="{FF2B5EF4-FFF2-40B4-BE49-F238E27FC236}">
                  <a16:creationId xmlns:a16="http://schemas.microsoft.com/office/drawing/2014/main" id="{617E9D59-5DFD-F58D-EAB9-50B5E2021C7A}"/>
                </a:ext>
              </a:extLst>
            </p:cNvPr>
            <p:cNvSpPr txBox="1">
              <a:spLocks noChangeArrowheads="1"/>
            </p:cNvSpPr>
            <p:nvPr/>
          </p:nvSpPr>
          <p:spPr bwMode="auto">
            <a:xfrm>
              <a:off x="839" y="138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9241" name="Oval 64">
              <a:extLst>
                <a:ext uri="{FF2B5EF4-FFF2-40B4-BE49-F238E27FC236}">
                  <a16:creationId xmlns:a16="http://schemas.microsoft.com/office/drawing/2014/main" id="{CD76D124-7B56-871F-84C9-57E8F2DBE9CE}"/>
                </a:ext>
              </a:extLst>
            </p:cNvPr>
            <p:cNvSpPr>
              <a:spLocks noChangeArrowheads="1"/>
            </p:cNvSpPr>
            <p:nvPr/>
          </p:nvSpPr>
          <p:spPr bwMode="auto">
            <a:xfrm>
              <a:off x="1607"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2" name="Text Box 65">
              <a:extLst>
                <a:ext uri="{FF2B5EF4-FFF2-40B4-BE49-F238E27FC236}">
                  <a16:creationId xmlns:a16="http://schemas.microsoft.com/office/drawing/2014/main" id="{5B1DCDEF-A876-A7E0-9D3E-D82ACA417E3C}"/>
                </a:ext>
              </a:extLst>
            </p:cNvPr>
            <p:cNvSpPr txBox="1">
              <a:spLocks noChangeArrowheads="1"/>
            </p:cNvSpPr>
            <p:nvPr/>
          </p:nvSpPr>
          <p:spPr bwMode="auto">
            <a:xfrm>
              <a:off x="1610"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9243" name="Oval 66">
              <a:extLst>
                <a:ext uri="{FF2B5EF4-FFF2-40B4-BE49-F238E27FC236}">
                  <a16:creationId xmlns:a16="http://schemas.microsoft.com/office/drawing/2014/main" id="{B9E87C55-DA16-A3E6-DC34-FD7EBDC1B010}"/>
                </a:ext>
              </a:extLst>
            </p:cNvPr>
            <p:cNvSpPr>
              <a:spLocks noChangeArrowheads="1"/>
            </p:cNvSpPr>
            <p:nvPr/>
          </p:nvSpPr>
          <p:spPr bwMode="auto">
            <a:xfrm>
              <a:off x="2242" y="211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4" name="Text Box 67">
              <a:extLst>
                <a:ext uri="{FF2B5EF4-FFF2-40B4-BE49-F238E27FC236}">
                  <a16:creationId xmlns:a16="http://schemas.microsoft.com/office/drawing/2014/main" id="{D06F762E-419E-5552-3047-B97B59514F8C}"/>
                </a:ext>
              </a:extLst>
            </p:cNvPr>
            <p:cNvSpPr txBox="1">
              <a:spLocks noChangeArrowheads="1"/>
            </p:cNvSpPr>
            <p:nvPr/>
          </p:nvSpPr>
          <p:spPr bwMode="auto">
            <a:xfrm>
              <a:off x="2245"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9245" name="Oval 68">
              <a:extLst>
                <a:ext uri="{FF2B5EF4-FFF2-40B4-BE49-F238E27FC236}">
                  <a16:creationId xmlns:a16="http://schemas.microsoft.com/office/drawing/2014/main" id="{0698C828-8288-79FE-3E05-BC8B4B752B20}"/>
                </a:ext>
              </a:extLst>
            </p:cNvPr>
            <p:cNvSpPr>
              <a:spLocks noChangeArrowheads="1"/>
            </p:cNvSpPr>
            <p:nvPr/>
          </p:nvSpPr>
          <p:spPr bwMode="auto">
            <a:xfrm>
              <a:off x="2968" y="225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6" name="Text Box 69">
              <a:extLst>
                <a:ext uri="{FF2B5EF4-FFF2-40B4-BE49-F238E27FC236}">
                  <a16:creationId xmlns:a16="http://schemas.microsoft.com/office/drawing/2014/main" id="{9D571357-B207-24B9-C6EB-2991EF65AE57}"/>
                </a:ext>
              </a:extLst>
            </p:cNvPr>
            <p:cNvSpPr txBox="1">
              <a:spLocks noChangeArrowheads="1"/>
            </p:cNvSpPr>
            <p:nvPr/>
          </p:nvSpPr>
          <p:spPr bwMode="auto">
            <a:xfrm>
              <a:off x="2971" y="225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sp>
          <p:nvSpPr>
            <p:cNvPr id="9247" name="Oval 70">
              <a:extLst>
                <a:ext uri="{FF2B5EF4-FFF2-40B4-BE49-F238E27FC236}">
                  <a16:creationId xmlns:a16="http://schemas.microsoft.com/office/drawing/2014/main" id="{8E402FB4-2C1E-0C7E-E041-80A9FCED94F1}"/>
                </a:ext>
              </a:extLst>
            </p:cNvPr>
            <p:cNvSpPr>
              <a:spLocks noChangeArrowheads="1"/>
            </p:cNvSpPr>
            <p:nvPr/>
          </p:nvSpPr>
          <p:spPr bwMode="auto">
            <a:xfrm>
              <a:off x="3648" y="211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8" name="Text Box 71">
              <a:extLst>
                <a:ext uri="{FF2B5EF4-FFF2-40B4-BE49-F238E27FC236}">
                  <a16:creationId xmlns:a16="http://schemas.microsoft.com/office/drawing/2014/main" id="{0C7384B5-FB5B-DCBE-1736-45EB09CA3C41}"/>
                </a:ext>
              </a:extLst>
            </p:cNvPr>
            <p:cNvSpPr txBox="1">
              <a:spLocks noChangeArrowheads="1"/>
            </p:cNvSpPr>
            <p:nvPr/>
          </p:nvSpPr>
          <p:spPr bwMode="auto">
            <a:xfrm>
              <a:off x="3651"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sp>
          <p:nvSpPr>
            <p:cNvPr id="9249" name="Oval 72">
              <a:extLst>
                <a:ext uri="{FF2B5EF4-FFF2-40B4-BE49-F238E27FC236}">
                  <a16:creationId xmlns:a16="http://schemas.microsoft.com/office/drawing/2014/main" id="{157F72E7-4944-5C96-0309-D43ECF9C8889}"/>
                </a:ext>
              </a:extLst>
            </p:cNvPr>
            <p:cNvSpPr>
              <a:spLocks noChangeArrowheads="1"/>
            </p:cNvSpPr>
            <p:nvPr/>
          </p:nvSpPr>
          <p:spPr bwMode="auto">
            <a:xfrm>
              <a:off x="4011" y="175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50" name="Text Box 73">
              <a:extLst>
                <a:ext uri="{FF2B5EF4-FFF2-40B4-BE49-F238E27FC236}">
                  <a16:creationId xmlns:a16="http://schemas.microsoft.com/office/drawing/2014/main" id="{D68AD39D-EE32-42EF-2E01-26D8B2BFFF0E}"/>
                </a:ext>
              </a:extLst>
            </p:cNvPr>
            <p:cNvSpPr txBox="1">
              <a:spLocks noChangeArrowheads="1"/>
            </p:cNvSpPr>
            <p:nvPr/>
          </p:nvSpPr>
          <p:spPr bwMode="auto">
            <a:xfrm>
              <a:off x="4014" y="175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sp>
          <p:nvSpPr>
            <p:cNvPr id="9251" name="Line 80">
              <a:extLst>
                <a:ext uri="{FF2B5EF4-FFF2-40B4-BE49-F238E27FC236}">
                  <a16:creationId xmlns:a16="http://schemas.microsoft.com/office/drawing/2014/main" id="{FD80958E-1A54-5F1A-D051-121CA446C492}"/>
                </a:ext>
              </a:extLst>
            </p:cNvPr>
            <p:cNvSpPr>
              <a:spLocks noChangeShapeType="1"/>
            </p:cNvSpPr>
            <p:nvPr/>
          </p:nvSpPr>
          <p:spPr bwMode="auto">
            <a:xfrm flipH="1">
              <a:off x="3243" y="1026"/>
              <a:ext cx="385"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52" name="Line 81">
              <a:extLst>
                <a:ext uri="{FF2B5EF4-FFF2-40B4-BE49-F238E27FC236}">
                  <a16:creationId xmlns:a16="http://schemas.microsoft.com/office/drawing/2014/main" id="{09BE7466-29D9-60A9-607A-CC092401AA5E}"/>
                </a:ext>
              </a:extLst>
            </p:cNvPr>
            <p:cNvSpPr>
              <a:spLocks noChangeShapeType="1"/>
            </p:cNvSpPr>
            <p:nvPr/>
          </p:nvSpPr>
          <p:spPr bwMode="auto">
            <a:xfrm flipH="1">
              <a:off x="2835" y="845"/>
              <a:ext cx="159"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53" name="Line 82">
              <a:extLst>
                <a:ext uri="{FF2B5EF4-FFF2-40B4-BE49-F238E27FC236}">
                  <a16:creationId xmlns:a16="http://schemas.microsoft.com/office/drawing/2014/main" id="{B59F8AB4-1642-F8A5-BEAF-58AF263A19E6}"/>
                </a:ext>
              </a:extLst>
            </p:cNvPr>
            <p:cNvSpPr>
              <a:spLocks noChangeShapeType="1"/>
            </p:cNvSpPr>
            <p:nvPr/>
          </p:nvSpPr>
          <p:spPr bwMode="auto">
            <a:xfrm flipH="1">
              <a:off x="2835" y="845"/>
              <a:ext cx="159"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54" name="Line 83">
              <a:extLst>
                <a:ext uri="{FF2B5EF4-FFF2-40B4-BE49-F238E27FC236}">
                  <a16:creationId xmlns:a16="http://schemas.microsoft.com/office/drawing/2014/main" id="{3B4B6340-ADB3-DCF6-023F-3049B8EBF966}"/>
                </a:ext>
              </a:extLst>
            </p:cNvPr>
            <p:cNvSpPr>
              <a:spLocks noChangeShapeType="1"/>
            </p:cNvSpPr>
            <p:nvPr/>
          </p:nvSpPr>
          <p:spPr bwMode="auto">
            <a:xfrm>
              <a:off x="2130" y="1026"/>
              <a:ext cx="113"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55" name="Line 84">
              <a:extLst>
                <a:ext uri="{FF2B5EF4-FFF2-40B4-BE49-F238E27FC236}">
                  <a16:creationId xmlns:a16="http://schemas.microsoft.com/office/drawing/2014/main" id="{2F25A93E-8BDA-F04D-2D4E-EA5252754A4C}"/>
                </a:ext>
              </a:extLst>
            </p:cNvPr>
            <p:cNvSpPr>
              <a:spLocks noChangeShapeType="1"/>
            </p:cNvSpPr>
            <p:nvPr/>
          </p:nvSpPr>
          <p:spPr bwMode="auto">
            <a:xfrm>
              <a:off x="1066" y="1525"/>
              <a:ext cx="226"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56" name="Line 85">
              <a:extLst>
                <a:ext uri="{FF2B5EF4-FFF2-40B4-BE49-F238E27FC236}">
                  <a16:creationId xmlns:a16="http://schemas.microsoft.com/office/drawing/2014/main" id="{5676A10E-3F0B-0A89-E791-560E25E56D7B}"/>
                </a:ext>
              </a:extLst>
            </p:cNvPr>
            <p:cNvSpPr>
              <a:spLocks noChangeShapeType="1"/>
            </p:cNvSpPr>
            <p:nvPr/>
          </p:nvSpPr>
          <p:spPr bwMode="auto">
            <a:xfrm flipV="1">
              <a:off x="1837" y="2023"/>
              <a:ext cx="18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57" name="Line 86">
              <a:extLst>
                <a:ext uri="{FF2B5EF4-FFF2-40B4-BE49-F238E27FC236}">
                  <a16:creationId xmlns:a16="http://schemas.microsoft.com/office/drawing/2014/main" id="{303AC598-ECDE-B041-E815-DC2D5A65B997}"/>
                </a:ext>
              </a:extLst>
            </p:cNvPr>
            <p:cNvSpPr>
              <a:spLocks noChangeShapeType="1"/>
            </p:cNvSpPr>
            <p:nvPr/>
          </p:nvSpPr>
          <p:spPr bwMode="auto">
            <a:xfrm flipV="1">
              <a:off x="2381" y="1752"/>
              <a:ext cx="227"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58" name="Line 87">
              <a:extLst>
                <a:ext uri="{FF2B5EF4-FFF2-40B4-BE49-F238E27FC236}">
                  <a16:creationId xmlns:a16="http://schemas.microsoft.com/office/drawing/2014/main" id="{77191D3D-DADB-94A6-700A-B8CB2F743218}"/>
                </a:ext>
              </a:extLst>
            </p:cNvPr>
            <p:cNvSpPr>
              <a:spLocks noChangeShapeType="1"/>
            </p:cNvSpPr>
            <p:nvPr/>
          </p:nvSpPr>
          <p:spPr bwMode="auto">
            <a:xfrm flipV="1">
              <a:off x="2381" y="1797"/>
              <a:ext cx="363"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59" name="Line 88">
              <a:extLst>
                <a:ext uri="{FF2B5EF4-FFF2-40B4-BE49-F238E27FC236}">
                  <a16:creationId xmlns:a16="http://schemas.microsoft.com/office/drawing/2014/main" id="{220B31D9-19AF-D32D-4E9F-E26F2298C91F}"/>
                </a:ext>
              </a:extLst>
            </p:cNvPr>
            <p:cNvSpPr>
              <a:spLocks noChangeShapeType="1"/>
            </p:cNvSpPr>
            <p:nvPr/>
          </p:nvSpPr>
          <p:spPr bwMode="auto">
            <a:xfrm flipH="1" flipV="1">
              <a:off x="2925" y="2205"/>
              <a:ext cx="68"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60" name="Line 89">
              <a:extLst>
                <a:ext uri="{FF2B5EF4-FFF2-40B4-BE49-F238E27FC236}">
                  <a16:creationId xmlns:a16="http://schemas.microsoft.com/office/drawing/2014/main" id="{47463834-7FBC-99B6-2342-12E8D3855E7A}"/>
                </a:ext>
              </a:extLst>
            </p:cNvPr>
            <p:cNvSpPr>
              <a:spLocks noChangeShapeType="1"/>
            </p:cNvSpPr>
            <p:nvPr/>
          </p:nvSpPr>
          <p:spPr bwMode="auto">
            <a:xfrm>
              <a:off x="3515" y="2115"/>
              <a:ext cx="136"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61" name="Line 90">
              <a:extLst>
                <a:ext uri="{FF2B5EF4-FFF2-40B4-BE49-F238E27FC236}">
                  <a16:creationId xmlns:a16="http://schemas.microsoft.com/office/drawing/2014/main" id="{5ABD9265-79D9-E272-9FCD-E0EFA9B17ABD}"/>
                </a:ext>
              </a:extLst>
            </p:cNvPr>
            <p:cNvSpPr>
              <a:spLocks noChangeShapeType="1"/>
            </p:cNvSpPr>
            <p:nvPr/>
          </p:nvSpPr>
          <p:spPr bwMode="auto">
            <a:xfrm>
              <a:off x="3787" y="1706"/>
              <a:ext cx="227"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F2C2CC8-8E6E-7A28-B21F-505C0D654F4F}"/>
              </a:ext>
            </a:extLst>
          </p:cNvPr>
          <p:cNvSpPr>
            <a:spLocks noGrp="1" noChangeArrowheads="1"/>
          </p:cNvSpPr>
          <p:nvPr>
            <p:ph type="title"/>
          </p:nvPr>
        </p:nvSpPr>
        <p:spPr/>
        <p:txBody>
          <a:bodyPr/>
          <a:lstStyle/>
          <a:p>
            <a:r>
              <a:rPr lang="de-DE" altLang="de-DE"/>
              <a:t>Der Körperbau des Karpfens (Skelett)</a:t>
            </a:r>
          </a:p>
        </p:txBody>
      </p:sp>
      <p:grpSp>
        <p:nvGrpSpPr>
          <p:cNvPr id="10243" name="Group 122">
            <a:extLst>
              <a:ext uri="{FF2B5EF4-FFF2-40B4-BE49-F238E27FC236}">
                <a16:creationId xmlns:a16="http://schemas.microsoft.com/office/drawing/2014/main" id="{8B05CC41-49AE-09BB-2497-F70F7C7CBFB1}"/>
              </a:ext>
            </a:extLst>
          </p:cNvPr>
          <p:cNvGrpSpPr>
            <a:grpSpLocks/>
          </p:cNvGrpSpPr>
          <p:nvPr/>
        </p:nvGrpSpPr>
        <p:grpSpPr bwMode="auto">
          <a:xfrm>
            <a:off x="325438" y="1555750"/>
            <a:ext cx="7775575" cy="3457575"/>
            <a:chOff x="205" y="980"/>
            <a:chExt cx="4898" cy="2178"/>
          </a:xfrm>
        </p:grpSpPr>
        <p:pic>
          <p:nvPicPr>
            <p:cNvPr id="10244" name="Picture 55" descr="fisch">
              <a:extLst>
                <a:ext uri="{FF2B5EF4-FFF2-40B4-BE49-F238E27FC236}">
                  <a16:creationId xmlns:a16="http://schemas.microsoft.com/office/drawing/2014/main" id="{40095F26-5BD3-577C-05A6-4163561EF6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3" y="1298"/>
              <a:ext cx="3085" cy="1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45" name="Group 115">
              <a:extLst>
                <a:ext uri="{FF2B5EF4-FFF2-40B4-BE49-F238E27FC236}">
                  <a16:creationId xmlns:a16="http://schemas.microsoft.com/office/drawing/2014/main" id="{8BE84051-3153-B3E0-C353-2B787E9DBA77}"/>
                </a:ext>
              </a:extLst>
            </p:cNvPr>
            <p:cNvGrpSpPr>
              <a:grpSpLocks/>
            </p:cNvGrpSpPr>
            <p:nvPr/>
          </p:nvGrpSpPr>
          <p:grpSpPr bwMode="auto">
            <a:xfrm>
              <a:off x="3380" y="1025"/>
              <a:ext cx="1315" cy="817"/>
              <a:chOff x="3380" y="1025"/>
              <a:chExt cx="1315" cy="817"/>
            </a:xfrm>
          </p:grpSpPr>
          <p:sp>
            <p:nvSpPr>
              <p:cNvPr id="10284" name="Line 80">
                <a:extLst>
                  <a:ext uri="{FF2B5EF4-FFF2-40B4-BE49-F238E27FC236}">
                    <a16:creationId xmlns:a16="http://schemas.microsoft.com/office/drawing/2014/main" id="{25AE6B8E-156F-D458-C40C-6FF7AE6FBF07}"/>
                  </a:ext>
                </a:extLst>
              </p:cNvPr>
              <p:cNvSpPr>
                <a:spLocks noChangeShapeType="1"/>
              </p:cNvSpPr>
              <p:nvPr/>
            </p:nvSpPr>
            <p:spPr bwMode="auto">
              <a:xfrm flipH="1">
                <a:off x="3380" y="1252"/>
                <a:ext cx="363" cy="5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85" name="Text Box 92">
                <a:extLst>
                  <a:ext uri="{FF2B5EF4-FFF2-40B4-BE49-F238E27FC236}">
                    <a16:creationId xmlns:a16="http://schemas.microsoft.com/office/drawing/2014/main" id="{5CC4546D-76A6-56C5-8DBC-96095ABA4BD0}"/>
                  </a:ext>
                </a:extLst>
              </p:cNvPr>
              <p:cNvSpPr txBox="1">
                <a:spLocks noChangeArrowheads="1"/>
              </p:cNvSpPr>
              <p:nvPr/>
            </p:nvSpPr>
            <p:spPr bwMode="auto">
              <a:xfrm>
                <a:off x="3743" y="1025"/>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Wirbelsäule</a:t>
                </a:r>
              </a:p>
            </p:txBody>
          </p:sp>
          <p:sp>
            <p:nvSpPr>
              <p:cNvPr id="10286" name="Rectangle 93">
                <a:extLst>
                  <a:ext uri="{FF2B5EF4-FFF2-40B4-BE49-F238E27FC236}">
                    <a16:creationId xmlns:a16="http://schemas.microsoft.com/office/drawing/2014/main" id="{EA78B1B0-0C47-B543-E7A3-B6B7508C036D}"/>
                  </a:ext>
                </a:extLst>
              </p:cNvPr>
              <p:cNvSpPr>
                <a:spLocks noChangeArrowheads="1"/>
              </p:cNvSpPr>
              <p:nvPr/>
            </p:nvSpPr>
            <p:spPr bwMode="auto">
              <a:xfrm>
                <a:off x="3698" y="1025"/>
                <a:ext cx="952"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10247" name="Group 117">
              <a:extLst>
                <a:ext uri="{FF2B5EF4-FFF2-40B4-BE49-F238E27FC236}">
                  <a16:creationId xmlns:a16="http://schemas.microsoft.com/office/drawing/2014/main" id="{E0F78EC3-32F1-2BF8-D1E5-E4D456455D62}"/>
                </a:ext>
              </a:extLst>
            </p:cNvPr>
            <p:cNvGrpSpPr>
              <a:grpSpLocks/>
            </p:cNvGrpSpPr>
            <p:nvPr/>
          </p:nvGrpSpPr>
          <p:grpSpPr bwMode="auto">
            <a:xfrm>
              <a:off x="3924" y="2159"/>
              <a:ext cx="1179" cy="273"/>
              <a:chOff x="3924" y="2159"/>
              <a:chExt cx="1179" cy="273"/>
            </a:xfrm>
          </p:grpSpPr>
          <p:sp>
            <p:nvSpPr>
              <p:cNvPr id="10278" name="Line 90">
                <a:extLst>
                  <a:ext uri="{FF2B5EF4-FFF2-40B4-BE49-F238E27FC236}">
                    <a16:creationId xmlns:a16="http://schemas.microsoft.com/office/drawing/2014/main" id="{2735F9F8-2B6E-3AC0-EC12-35899B735BFC}"/>
                  </a:ext>
                </a:extLst>
              </p:cNvPr>
              <p:cNvSpPr>
                <a:spLocks noChangeShapeType="1"/>
              </p:cNvSpPr>
              <p:nvPr/>
            </p:nvSpPr>
            <p:spPr bwMode="auto">
              <a:xfrm>
                <a:off x="3924" y="2159"/>
                <a:ext cx="227"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9" name="Text Box 96">
                <a:extLst>
                  <a:ext uri="{FF2B5EF4-FFF2-40B4-BE49-F238E27FC236}">
                    <a16:creationId xmlns:a16="http://schemas.microsoft.com/office/drawing/2014/main" id="{4F9A7FB8-15E9-929D-D427-5C87186A27EB}"/>
                  </a:ext>
                </a:extLst>
              </p:cNvPr>
              <p:cNvSpPr txBox="1">
                <a:spLocks noChangeArrowheads="1"/>
              </p:cNvSpPr>
              <p:nvPr/>
            </p:nvSpPr>
            <p:spPr bwMode="auto">
              <a:xfrm>
                <a:off x="4151" y="2205"/>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Kiemendeckel</a:t>
                </a:r>
              </a:p>
            </p:txBody>
          </p:sp>
          <p:sp>
            <p:nvSpPr>
              <p:cNvPr id="10280" name="Rectangle 97">
                <a:extLst>
                  <a:ext uri="{FF2B5EF4-FFF2-40B4-BE49-F238E27FC236}">
                    <a16:creationId xmlns:a16="http://schemas.microsoft.com/office/drawing/2014/main" id="{945A2802-64F6-F347-6F90-BD777E66F333}"/>
                  </a:ext>
                </a:extLst>
              </p:cNvPr>
              <p:cNvSpPr>
                <a:spLocks noChangeArrowheads="1"/>
              </p:cNvSpPr>
              <p:nvPr/>
            </p:nvSpPr>
            <p:spPr bwMode="auto">
              <a:xfrm>
                <a:off x="4151" y="2205"/>
                <a:ext cx="952"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10248" name="Group 118">
              <a:extLst>
                <a:ext uri="{FF2B5EF4-FFF2-40B4-BE49-F238E27FC236}">
                  <a16:creationId xmlns:a16="http://schemas.microsoft.com/office/drawing/2014/main" id="{90A45AF3-F250-E16C-D354-1855AE7EFB37}"/>
                </a:ext>
              </a:extLst>
            </p:cNvPr>
            <p:cNvGrpSpPr>
              <a:grpSpLocks/>
            </p:cNvGrpSpPr>
            <p:nvPr/>
          </p:nvGrpSpPr>
          <p:grpSpPr bwMode="auto">
            <a:xfrm>
              <a:off x="3652" y="2568"/>
              <a:ext cx="998" cy="272"/>
              <a:chOff x="3652" y="2568"/>
              <a:chExt cx="998" cy="272"/>
            </a:xfrm>
          </p:grpSpPr>
          <p:sp>
            <p:nvSpPr>
              <p:cNvPr id="10275" name="Line 89">
                <a:extLst>
                  <a:ext uri="{FF2B5EF4-FFF2-40B4-BE49-F238E27FC236}">
                    <a16:creationId xmlns:a16="http://schemas.microsoft.com/office/drawing/2014/main" id="{8CFD0755-4153-E165-DB4D-422EF365531B}"/>
                  </a:ext>
                </a:extLst>
              </p:cNvPr>
              <p:cNvSpPr>
                <a:spLocks noChangeShapeType="1"/>
              </p:cNvSpPr>
              <p:nvPr/>
            </p:nvSpPr>
            <p:spPr bwMode="auto">
              <a:xfrm>
                <a:off x="3652" y="2568"/>
                <a:ext cx="136"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6" name="Text Box 98">
                <a:extLst>
                  <a:ext uri="{FF2B5EF4-FFF2-40B4-BE49-F238E27FC236}">
                    <a16:creationId xmlns:a16="http://schemas.microsoft.com/office/drawing/2014/main" id="{D1E9D030-199B-35EB-229F-32233DBB6B05}"/>
                  </a:ext>
                </a:extLst>
              </p:cNvPr>
              <p:cNvSpPr txBox="1">
                <a:spLocks noChangeArrowheads="1"/>
              </p:cNvSpPr>
              <p:nvPr/>
            </p:nvSpPr>
            <p:spPr bwMode="auto">
              <a:xfrm>
                <a:off x="3788" y="2613"/>
                <a:ext cx="86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Brustflosse</a:t>
                </a:r>
              </a:p>
            </p:txBody>
          </p:sp>
          <p:sp>
            <p:nvSpPr>
              <p:cNvPr id="10277" name="Rectangle 99">
                <a:extLst>
                  <a:ext uri="{FF2B5EF4-FFF2-40B4-BE49-F238E27FC236}">
                    <a16:creationId xmlns:a16="http://schemas.microsoft.com/office/drawing/2014/main" id="{175A8AC9-1BF5-9B04-DADB-D5B8985E730C}"/>
                  </a:ext>
                </a:extLst>
              </p:cNvPr>
              <p:cNvSpPr>
                <a:spLocks noChangeArrowheads="1"/>
              </p:cNvSpPr>
              <p:nvPr/>
            </p:nvSpPr>
            <p:spPr bwMode="auto">
              <a:xfrm>
                <a:off x="3788" y="2613"/>
                <a:ext cx="817"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10249" name="Group 119">
              <a:extLst>
                <a:ext uri="{FF2B5EF4-FFF2-40B4-BE49-F238E27FC236}">
                  <a16:creationId xmlns:a16="http://schemas.microsoft.com/office/drawing/2014/main" id="{24A03469-845C-B2B8-E1D2-8C2D7DBEEB5D}"/>
                </a:ext>
              </a:extLst>
            </p:cNvPr>
            <p:cNvGrpSpPr>
              <a:grpSpLocks/>
            </p:cNvGrpSpPr>
            <p:nvPr/>
          </p:nvGrpSpPr>
          <p:grpSpPr bwMode="auto">
            <a:xfrm>
              <a:off x="2881" y="2658"/>
              <a:ext cx="997" cy="500"/>
              <a:chOff x="2881" y="2658"/>
              <a:chExt cx="997" cy="500"/>
            </a:xfrm>
          </p:grpSpPr>
          <p:sp>
            <p:nvSpPr>
              <p:cNvPr id="10272" name="Line 88">
                <a:extLst>
                  <a:ext uri="{FF2B5EF4-FFF2-40B4-BE49-F238E27FC236}">
                    <a16:creationId xmlns:a16="http://schemas.microsoft.com/office/drawing/2014/main" id="{7E17A06A-93B3-23C0-C9B6-515DC47DED80}"/>
                  </a:ext>
                </a:extLst>
              </p:cNvPr>
              <p:cNvSpPr>
                <a:spLocks noChangeShapeType="1"/>
              </p:cNvSpPr>
              <p:nvPr/>
            </p:nvSpPr>
            <p:spPr bwMode="auto">
              <a:xfrm flipH="1" flipV="1">
                <a:off x="3062" y="2658"/>
                <a:ext cx="46" cy="27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3" name="Text Box 100">
                <a:extLst>
                  <a:ext uri="{FF2B5EF4-FFF2-40B4-BE49-F238E27FC236}">
                    <a16:creationId xmlns:a16="http://schemas.microsoft.com/office/drawing/2014/main" id="{DF0602C8-8741-E2C6-744C-CD5C1215F658}"/>
                  </a:ext>
                </a:extLst>
              </p:cNvPr>
              <p:cNvSpPr txBox="1">
                <a:spLocks noChangeArrowheads="1"/>
              </p:cNvSpPr>
              <p:nvPr/>
            </p:nvSpPr>
            <p:spPr bwMode="auto">
              <a:xfrm>
                <a:off x="2926" y="2931"/>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Bauchflosse</a:t>
                </a:r>
              </a:p>
            </p:txBody>
          </p:sp>
          <p:sp>
            <p:nvSpPr>
              <p:cNvPr id="10274" name="Rectangle 101">
                <a:extLst>
                  <a:ext uri="{FF2B5EF4-FFF2-40B4-BE49-F238E27FC236}">
                    <a16:creationId xmlns:a16="http://schemas.microsoft.com/office/drawing/2014/main" id="{B90C22FD-7ED2-24AF-BDA2-BE111ECFBE28}"/>
                  </a:ext>
                </a:extLst>
              </p:cNvPr>
              <p:cNvSpPr>
                <a:spLocks noChangeArrowheads="1"/>
              </p:cNvSpPr>
              <p:nvPr/>
            </p:nvSpPr>
            <p:spPr bwMode="auto">
              <a:xfrm>
                <a:off x="2881" y="2931"/>
                <a:ext cx="952"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10250" name="Group 120">
              <a:extLst>
                <a:ext uri="{FF2B5EF4-FFF2-40B4-BE49-F238E27FC236}">
                  <a16:creationId xmlns:a16="http://schemas.microsoft.com/office/drawing/2014/main" id="{DE2EB4C2-B8D4-4A01-79E6-DEEE7FCC334F}"/>
                </a:ext>
              </a:extLst>
            </p:cNvPr>
            <p:cNvGrpSpPr>
              <a:grpSpLocks/>
            </p:cNvGrpSpPr>
            <p:nvPr/>
          </p:nvGrpSpPr>
          <p:grpSpPr bwMode="auto">
            <a:xfrm>
              <a:off x="2064" y="2205"/>
              <a:ext cx="817" cy="816"/>
              <a:chOff x="2064" y="2205"/>
              <a:chExt cx="817" cy="816"/>
            </a:xfrm>
          </p:grpSpPr>
          <p:sp>
            <p:nvSpPr>
              <p:cNvPr id="10268" name="Line 86">
                <a:extLst>
                  <a:ext uri="{FF2B5EF4-FFF2-40B4-BE49-F238E27FC236}">
                    <a16:creationId xmlns:a16="http://schemas.microsoft.com/office/drawing/2014/main" id="{CB36BF7B-C603-89B8-7DC4-578925C0C40A}"/>
                  </a:ext>
                </a:extLst>
              </p:cNvPr>
              <p:cNvSpPr>
                <a:spLocks noChangeShapeType="1"/>
              </p:cNvSpPr>
              <p:nvPr/>
            </p:nvSpPr>
            <p:spPr bwMode="auto">
              <a:xfrm flipV="1">
                <a:off x="2518" y="2205"/>
                <a:ext cx="227" cy="5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9" name="Line 87">
                <a:extLst>
                  <a:ext uri="{FF2B5EF4-FFF2-40B4-BE49-F238E27FC236}">
                    <a16:creationId xmlns:a16="http://schemas.microsoft.com/office/drawing/2014/main" id="{BB731453-7E37-4574-8D76-E38D55042C66}"/>
                  </a:ext>
                </a:extLst>
              </p:cNvPr>
              <p:cNvSpPr>
                <a:spLocks noChangeShapeType="1"/>
              </p:cNvSpPr>
              <p:nvPr/>
            </p:nvSpPr>
            <p:spPr bwMode="auto">
              <a:xfrm flipV="1">
                <a:off x="2518" y="2250"/>
                <a:ext cx="363" cy="5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0" name="Text Box 102">
                <a:extLst>
                  <a:ext uri="{FF2B5EF4-FFF2-40B4-BE49-F238E27FC236}">
                    <a16:creationId xmlns:a16="http://schemas.microsoft.com/office/drawing/2014/main" id="{CB10C6FC-10D1-4E3D-2C6C-F9597E9A9739}"/>
                  </a:ext>
                </a:extLst>
              </p:cNvPr>
              <p:cNvSpPr txBox="1">
                <a:spLocks noChangeArrowheads="1"/>
              </p:cNvSpPr>
              <p:nvPr/>
            </p:nvSpPr>
            <p:spPr bwMode="auto">
              <a:xfrm>
                <a:off x="2109" y="2794"/>
                <a:ext cx="54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Rippen</a:t>
                </a:r>
              </a:p>
            </p:txBody>
          </p:sp>
          <p:sp>
            <p:nvSpPr>
              <p:cNvPr id="10271" name="Rectangle 103">
                <a:extLst>
                  <a:ext uri="{FF2B5EF4-FFF2-40B4-BE49-F238E27FC236}">
                    <a16:creationId xmlns:a16="http://schemas.microsoft.com/office/drawing/2014/main" id="{16738FE1-D1C4-20B6-0C43-FF51E816B607}"/>
                  </a:ext>
                </a:extLst>
              </p:cNvPr>
              <p:cNvSpPr>
                <a:spLocks noChangeArrowheads="1"/>
              </p:cNvSpPr>
              <p:nvPr/>
            </p:nvSpPr>
            <p:spPr bwMode="auto">
              <a:xfrm>
                <a:off x="2064" y="2794"/>
                <a:ext cx="635"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10251" name="Group 121">
              <a:extLst>
                <a:ext uri="{FF2B5EF4-FFF2-40B4-BE49-F238E27FC236}">
                  <a16:creationId xmlns:a16="http://schemas.microsoft.com/office/drawing/2014/main" id="{A80EE3DF-1BD8-C8BE-22E0-346A683CCB40}"/>
                </a:ext>
              </a:extLst>
            </p:cNvPr>
            <p:cNvGrpSpPr>
              <a:grpSpLocks/>
            </p:cNvGrpSpPr>
            <p:nvPr/>
          </p:nvGrpSpPr>
          <p:grpSpPr bwMode="auto">
            <a:xfrm>
              <a:off x="1021" y="2477"/>
              <a:ext cx="1134" cy="272"/>
              <a:chOff x="1021" y="2477"/>
              <a:chExt cx="1134" cy="272"/>
            </a:xfrm>
          </p:grpSpPr>
          <p:sp>
            <p:nvSpPr>
              <p:cNvPr id="10265" name="Line 85">
                <a:extLst>
                  <a:ext uri="{FF2B5EF4-FFF2-40B4-BE49-F238E27FC236}">
                    <a16:creationId xmlns:a16="http://schemas.microsoft.com/office/drawing/2014/main" id="{83D10EC3-FC2A-EF37-EBA7-9C41EFF3F772}"/>
                  </a:ext>
                </a:extLst>
              </p:cNvPr>
              <p:cNvSpPr>
                <a:spLocks noChangeShapeType="1"/>
              </p:cNvSpPr>
              <p:nvPr/>
            </p:nvSpPr>
            <p:spPr bwMode="auto">
              <a:xfrm flipV="1">
                <a:off x="1928" y="2477"/>
                <a:ext cx="227"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6" name="Text Box 104">
                <a:extLst>
                  <a:ext uri="{FF2B5EF4-FFF2-40B4-BE49-F238E27FC236}">
                    <a16:creationId xmlns:a16="http://schemas.microsoft.com/office/drawing/2014/main" id="{DE8BB630-953A-AC96-50F4-BE23E4EA0D5E}"/>
                  </a:ext>
                </a:extLst>
              </p:cNvPr>
              <p:cNvSpPr txBox="1">
                <a:spLocks noChangeArrowheads="1"/>
              </p:cNvSpPr>
              <p:nvPr/>
            </p:nvSpPr>
            <p:spPr bwMode="auto">
              <a:xfrm>
                <a:off x="1067" y="2522"/>
                <a:ext cx="81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Afterflosse</a:t>
                </a:r>
              </a:p>
            </p:txBody>
          </p:sp>
          <p:sp>
            <p:nvSpPr>
              <p:cNvPr id="10267" name="Rectangle 105">
                <a:extLst>
                  <a:ext uri="{FF2B5EF4-FFF2-40B4-BE49-F238E27FC236}">
                    <a16:creationId xmlns:a16="http://schemas.microsoft.com/office/drawing/2014/main" id="{37C7582C-656E-1DAC-B9AD-3A8AFEAD79C9}"/>
                  </a:ext>
                </a:extLst>
              </p:cNvPr>
              <p:cNvSpPr>
                <a:spLocks noChangeArrowheads="1"/>
              </p:cNvSpPr>
              <p:nvPr/>
            </p:nvSpPr>
            <p:spPr bwMode="auto">
              <a:xfrm>
                <a:off x="1021" y="2522"/>
                <a:ext cx="90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10252" name="Group 112">
              <a:extLst>
                <a:ext uri="{FF2B5EF4-FFF2-40B4-BE49-F238E27FC236}">
                  <a16:creationId xmlns:a16="http://schemas.microsoft.com/office/drawing/2014/main" id="{0650BBD0-B941-3950-17B4-8FBC0C9095B3}"/>
                </a:ext>
              </a:extLst>
            </p:cNvPr>
            <p:cNvGrpSpPr>
              <a:grpSpLocks/>
            </p:cNvGrpSpPr>
            <p:nvPr/>
          </p:nvGrpSpPr>
          <p:grpSpPr bwMode="auto">
            <a:xfrm>
              <a:off x="205" y="1842"/>
              <a:ext cx="1224" cy="272"/>
              <a:chOff x="205" y="1842"/>
              <a:chExt cx="1224" cy="272"/>
            </a:xfrm>
          </p:grpSpPr>
          <p:sp>
            <p:nvSpPr>
              <p:cNvPr id="10262" name="Line 84">
                <a:extLst>
                  <a:ext uri="{FF2B5EF4-FFF2-40B4-BE49-F238E27FC236}">
                    <a16:creationId xmlns:a16="http://schemas.microsoft.com/office/drawing/2014/main" id="{ACE74DCD-68F6-5FDD-8421-8DCD381B9E82}"/>
                  </a:ext>
                </a:extLst>
              </p:cNvPr>
              <p:cNvSpPr>
                <a:spLocks noChangeShapeType="1"/>
              </p:cNvSpPr>
              <p:nvPr/>
            </p:nvSpPr>
            <p:spPr bwMode="auto">
              <a:xfrm>
                <a:off x="1203" y="1978"/>
                <a:ext cx="226"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3" name="Text Box 106">
                <a:extLst>
                  <a:ext uri="{FF2B5EF4-FFF2-40B4-BE49-F238E27FC236}">
                    <a16:creationId xmlns:a16="http://schemas.microsoft.com/office/drawing/2014/main" id="{F5BBA534-B9C5-CEE6-C892-C9072FE172A8}"/>
                  </a:ext>
                </a:extLst>
              </p:cNvPr>
              <p:cNvSpPr txBox="1">
                <a:spLocks noChangeArrowheads="1"/>
              </p:cNvSpPr>
              <p:nvPr/>
            </p:nvSpPr>
            <p:spPr bwMode="auto">
              <a:xfrm>
                <a:off x="205" y="1842"/>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Schwanzflosse</a:t>
                </a:r>
              </a:p>
            </p:txBody>
          </p:sp>
          <p:sp>
            <p:nvSpPr>
              <p:cNvPr id="10264" name="Rectangle 107">
                <a:extLst>
                  <a:ext uri="{FF2B5EF4-FFF2-40B4-BE49-F238E27FC236}">
                    <a16:creationId xmlns:a16="http://schemas.microsoft.com/office/drawing/2014/main" id="{C18284EB-C187-69E4-826B-6CDFF10CDF50}"/>
                  </a:ext>
                </a:extLst>
              </p:cNvPr>
              <p:cNvSpPr>
                <a:spLocks noChangeArrowheads="1"/>
              </p:cNvSpPr>
              <p:nvPr/>
            </p:nvSpPr>
            <p:spPr bwMode="auto">
              <a:xfrm>
                <a:off x="205" y="1842"/>
                <a:ext cx="99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10253" name="Group 113">
              <a:extLst>
                <a:ext uri="{FF2B5EF4-FFF2-40B4-BE49-F238E27FC236}">
                  <a16:creationId xmlns:a16="http://schemas.microsoft.com/office/drawing/2014/main" id="{B616F8BB-3650-C29A-8117-4A8960A1D0BF}"/>
                </a:ext>
              </a:extLst>
            </p:cNvPr>
            <p:cNvGrpSpPr>
              <a:grpSpLocks/>
            </p:cNvGrpSpPr>
            <p:nvPr/>
          </p:nvGrpSpPr>
          <p:grpSpPr bwMode="auto">
            <a:xfrm>
              <a:off x="1339" y="1252"/>
              <a:ext cx="1041" cy="318"/>
              <a:chOff x="1339" y="1252"/>
              <a:chExt cx="1041" cy="318"/>
            </a:xfrm>
          </p:grpSpPr>
          <p:sp>
            <p:nvSpPr>
              <p:cNvPr id="10259" name="Line 83">
                <a:extLst>
                  <a:ext uri="{FF2B5EF4-FFF2-40B4-BE49-F238E27FC236}">
                    <a16:creationId xmlns:a16="http://schemas.microsoft.com/office/drawing/2014/main" id="{16860065-F6DD-F85F-7DCE-963AD319075C}"/>
                  </a:ext>
                </a:extLst>
              </p:cNvPr>
              <p:cNvSpPr>
                <a:spLocks noChangeShapeType="1"/>
              </p:cNvSpPr>
              <p:nvPr/>
            </p:nvSpPr>
            <p:spPr bwMode="auto">
              <a:xfrm>
                <a:off x="2267" y="1479"/>
                <a:ext cx="113"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0" name="Text Box 108">
                <a:extLst>
                  <a:ext uri="{FF2B5EF4-FFF2-40B4-BE49-F238E27FC236}">
                    <a16:creationId xmlns:a16="http://schemas.microsoft.com/office/drawing/2014/main" id="{FCC75DCA-AF3C-1BEE-7653-B5E72634FC4A}"/>
                  </a:ext>
                </a:extLst>
              </p:cNvPr>
              <p:cNvSpPr txBox="1">
                <a:spLocks noChangeArrowheads="1"/>
              </p:cNvSpPr>
              <p:nvPr/>
            </p:nvSpPr>
            <p:spPr bwMode="auto">
              <a:xfrm>
                <a:off x="1384" y="1252"/>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Rückenflosse</a:t>
                </a:r>
              </a:p>
            </p:txBody>
          </p:sp>
          <p:sp>
            <p:nvSpPr>
              <p:cNvPr id="10261" name="Rectangle 109">
                <a:extLst>
                  <a:ext uri="{FF2B5EF4-FFF2-40B4-BE49-F238E27FC236}">
                    <a16:creationId xmlns:a16="http://schemas.microsoft.com/office/drawing/2014/main" id="{EEFF5CFF-6929-7552-4FB4-A56C60E95132}"/>
                  </a:ext>
                </a:extLst>
              </p:cNvPr>
              <p:cNvSpPr>
                <a:spLocks noChangeArrowheads="1"/>
              </p:cNvSpPr>
              <p:nvPr/>
            </p:nvSpPr>
            <p:spPr bwMode="auto">
              <a:xfrm>
                <a:off x="1339" y="1252"/>
                <a:ext cx="952"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10254" name="Group 114">
              <a:extLst>
                <a:ext uri="{FF2B5EF4-FFF2-40B4-BE49-F238E27FC236}">
                  <a16:creationId xmlns:a16="http://schemas.microsoft.com/office/drawing/2014/main" id="{528C455E-05C8-3917-FD15-FFAE221D7FDF}"/>
                </a:ext>
              </a:extLst>
            </p:cNvPr>
            <p:cNvGrpSpPr>
              <a:grpSpLocks/>
            </p:cNvGrpSpPr>
            <p:nvPr/>
          </p:nvGrpSpPr>
          <p:grpSpPr bwMode="auto">
            <a:xfrm>
              <a:off x="2428" y="980"/>
              <a:ext cx="1088" cy="544"/>
              <a:chOff x="2428" y="980"/>
              <a:chExt cx="1088" cy="544"/>
            </a:xfrm>
          </p:grpSpPr>
          <p:sp>
            <p:nvSpPr>
              <p:cNvPr id="10255" name="Line 81">
                <a:extLst>
                  <a:ext uri="{FF2B5EF4-FFF2-40B4-BE49-F238E27FC236}">
                    <a16:creationId xmlns:a16="http://schemas.microsoft.com/office/drawing/2014/main" id="{DD28D5D6-7297-979A-740C-64295B96B2D2}"/>
                  </a:ext>
                </a:extLst>
              </p:cNvPr>
              <p:cNvSpPr>
                <a:spLocks noChangeShapeType="1"/>
              </p:cNvSpPr>
              <p:nvPr/>
            </p:nvSpPr>
            <p:spPr bwMode="auto">
              <a:xfrm flipH="1">
                <a:off x="2972" y="1207"/>
                <a:ext cx="181"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56" name="Line 82">
                <a:extLst>
                  <a:ext uri="{FF2B5EF4-FFF2-40B4-BE49-F238E27FC236}">
                    <a16:creationId xmlns:a16="http://schemas.microsoft.com/office/drawing/2014/main" id="{626F6F68-F7D8-5ABD-266D-39E32A285C54}"/>
                  </a:ext>
                </a:extLst>
              </p:cNvPr>
              <p:cNvSpPr>
                <a:spLocks noChangeShapeType="1"/>
              </p:cNvSpPr>
              <p:nvPr/>
            </p:nvSpPr>
            <p:spPr bwMode="auto">
              <a:xfrm flipH="1">
                <a:off x="2972" y="1207"/>
                <a:ext cx="181"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57" name="Text Box 110">
                <a:extLst>
                  <a:ext uri="{FF2B5EF4-FFF2-40B4-BE49-F238E27FC236}">
                    <a16:creationId xmlns:a16="http://schemas.microsoft.com/office/drawing/2014/main" id="{C81D85DE-0454-AB72-12CF-9DA03A8418BD}"/>
                  </a:ext>
                </a:extLst>
              </p:cNvPr>
              <p:cNvSpPr txBox="1">
                <a:spLocks noChangeArrowheads="1"/>
              </p:cNvSpPr>
              <p:nvPr/>
            </p:nvSpPr>
            <p:spPr bwMode="auto">
              <a:xfrm>
                <a:off x="2473" y="980"/>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Flossenstrahlen</a:t>
                </a:r>
              </a:p>
            </p:txBody>
          </p:sp>
          <p:sp>
            <p:nvSpPr>
              <p:cNvPr id="10258" name="Rectangle 111">
                <a:extLst>
                  <a:ext uri="{FF2B5EF4-FFF2-40B4-BE49-F238E27FC236}">
                    <a16:creationId xmlns:a16="http://schemas.microsoft.com/office/drawing/2014/main" id="{1AE70C98-0762-049C-7B23-433BDDA2A271}"/>
                  </a:ext>
                </a:extLst>
              </p:cNvPr>
              <p:cNvSpPr>
                <a:spLocks noChangeArrowheads="1"/>
              </p:cNvSpPr>
              <p:nvPr/>
            </p:nvSpPr>
            <p:spPr bwMode="auto">
              <a:xfrm>
                <a:off x="2428" y="980"/>
                <a:ext cx="108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EAEF2E83-2CD8-C520-1309-CE847D76B4EF}"/>
              </a:ext>
            </a:extLst>
          </p:cNvPr>
          <p:cNvSpPr>
            <a:spLocks noGrp="1" noChangeArrowheads="1"/>
          </p:cNvSpPr>
          <p:nvPr>
            <p:ph type="title" idx="4294967295"/>
          </p:nvPr>
        </p:nvSpPr>
        <p:spPr/>
        <p:txBody>
          <a:bodyPr/>
          <a:lstStyle/>
          <a:p>
            <a:pPr eaLnBrk="1" hangingPunct="1"/>
            <a:r>
              <a:rPr lang="de-DE" altLang="de-DE"/>
              <a:t>Tafelbildinfo</a:t>
            </a:r>
          </a:p>
        </p:txBody>
      </p:sp>
      <p:sp>
        <p:nvSpPr>
          <p:cNvPr id="11267" name="Rectangle 5">
            <a:extLst>
              <a:ext uri="{FF2B5EF4-FFF2-40B4-BE49-F238E27FC236}">
                <a16:creationId xmlns:a16="http://schemas.microsoft.com/office/drawing/2014/main" id="{A856EE77-5398-4CF6-2799-1108762F76D2}"/>
              </a:ext>
            </a:extLst>
          </p:cNvPr>
          <p:cNvSpPr>
            <a:spLocks noChangeArrowheads="1"/>
          </p:cNvSpPr>
          <p:nvPr/>
        </p:nvSpPr>
        <p:spPr bwMode="auto">
          <a:xfrm>
            <a:off x="0" y="6237288"/>
            <a:ext cx="9144000" cy="620712"/>
          </a:xfrm>
          <a:prstGeom prst="rect">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11268" name="AutoShape 4">
            <a:hlinkClick r:id="" action="ppaction://hlinkshowjump?jump=lastslideviewed" highlightClick="1"/>
            <a:extLst>
              <a:ext uri="{FF2B5EF4-FFF2-40B4-BE49-F238E27FC236}">
                <a16:creationId xmlns:a16="http://schemas.microsoft.com/office/drawing/2014/main" id="{436FBFFC-7C5C-72D2-01FF-9271A554C86A}"/>
              </a:ext>
            </a:extLst>
          </p:cNvPr>
          <p:cNvSpPr>
            <a:spLocks noChangeArrowheads="1"/>
          </p:cNvSpPr>
          <p:nvPr/>
        </p:nvSpPr>
        <p:spPr bwMode="auto">
          <a:xfrm>
            <a:off x="539750" y="5876925"/>
            <a:ext cx="287338" cy="287338"/>
          </a:xfrm>
          <a:prstGeom prst="actionButtonReturn">
            <a:avLst/>
          </a:prstGeom>
          <a:solidFill>
            <a:srgbClr val="FBC69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269" name="Rectangle 6">
            <a:extLst>
              <a:ext uri="{FF2B5EF4-FFF2-40B4-BE49-F238E27FC236}">
                <a16:creationId xmlns:a16="http://schemas.microsoft.com/office/drawing/2014/main" id="{B04721D1-753A-8817-0920-97FF7A859367}"/>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dirty="0"/>
              <a:t> </a:t>
            </a:r>
            <a:endParaRPr lang="de-DE" altLang="de-DE" sz="1100" b="1" dirty="0"/>
          </a:p>
          <a:p>
            <a:pPr eaLnBrk="1" hangingPunct="1">
              <a:spcBef>
                <a:spcPct val="0"/>
              </a:spcBef>
              <a:buClrTx/>
              <a:buFontTx/>
              <a:buNone/>
            </a:pPr>
            <a:r>
              <a:rPr lang="de-DE" altLang="de-DE" sz="1200" b="1" dirty="0">
                <a:latin typeface="Arial" panose="020B0604020202020204" pitchFamily="34" charset="0"/>
              </a:rPr>
              <a:t>Hinweise zum Einsatz</a:t>
            </a:r>
          </a:p>
          <a:p>
            <a:pPr eaLnBrk="1" hangingPunct="1">
              <a:lnSpc>
                <a:spcPct val="80000"/>
              </a:lnSpc>
              <a:buClr>
                <a:schemeClr val="tx1"/>
              </a:buClr>
              <a:buFontTx/>
              <a:buChar char="•"/>
            </a:pPr>
            <a:r>
              <a:rPr lang="de-DE" altLang="de-DE" sz="1200" dirty="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dirty="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dirty="0">
                <a:latin typeface="Arial" panose="020B0604020202020204" pitchFamily="34" charset="0"/>
              </a:rPr>
              <a:t> Die Folie „Zum Ausfüllen“ gibt nur ein Gerüst vor, das Sie ausfüllen können: entweder auf eine OHP-Folie kopiert oder mit Hilfe des Whiteboards und der Stiftfunktion in </a:t>
            </a:r>
            <a:r>
              <a:rPr lang="de-DE" altLang="de-DE" sz="1200" dirty="0" err="1">
                <a:latin typeface="Arial" panose="020B0604020202020204" pitchFamily="34" charset="0"/>
              </a:rPr>
              <a:t>Powerpoint</a:t>
            </a:r>
            <a:r>
              <a:rPr lang="de-DE" altLang="de-DE" sz="1200" dirty="0">
                <a:latin typeface="Arial" panose="020B0604020202020204" pitchFamily="34" charset="0"/>
              </a:rPr>
              <a:t>. Oder Sie drucken die Folie einfach aus und beschriften sie dann.</a:t>
            </a:r>
          </a:p>
          <a:p>
            <a:pPr eaLnBrk="1" hangingPunct="1">
              <a:lnSpc>
                <a:spcPct val="80000"/>
              </a:lnSpc>
              <a:buClr>
                <a:schemeClr val="tx1"/>
              </a:buClr>
              <a:buFontTx/>
              <a:buChar char="•"/>
            </a:pPr>
            <a:r>
              <a:rPr lang="de-DE" altLang="de-DE" sz="1200" dirty="0">
                <a:latin typeface="Arial" panose="020B0604020202020204" pitchFamily="34" charset="0"/>
              </a:rPr>
              <a:t> Die Folie „Vollständige Ansicht mit Beschriftung“ erscheint ebenfalls sofort als Vollbild.</a:t>
            </a:r>
          </a:p>
          <a:p>
            <a:pPr eaLnBrk="1" hangingPunct="1">
              <a:lnSpc>
                <a:spcPct val="80000"/>
              </a:lnSpc>
              <a:buClr>
                <a:schemeClr val="tx1"/>
              </a:buClr>
              <a:buFontTx/>
              <a:buNone/>
            </a:pPr>
            <a:endParaRPr lang="de-DE" altLang="de-DE" sz="1200" dirty="0">
              <a:latin typeface="Arial" panose="020B0604020202020204" pitchFamily="34" charset="0"/>
            </a:endParaRPr>
          </a:p>
          <a:p>
            <a:pPr eaLnBrk="1" hangingPunct="1">
              <a:lnSpc>
                <a:spcPct val="80000"/>
              </a:lnSpc>
              <a:buFontTx/>
              <a:buChar char="-"/>
            </a:pPr>
            <a:endParaRPr lang="de-DE" altLang="de-DE" sz="1200" dirty="0">
              <a:latin typeface="Arial" panose="020B0604020202020204" pitchFamily="34" charset="0"/>
            </a:endParaRPr>
          </a:p>
          <a:p>
            <a:pPr eaLnBrk="1" hangingPunct="1">
              <a:lnSpc>
                <a:spcPct val="80000"/>
              </a:lnSpc>
              <a:buFontTx/>
              <a:buNone/>
            </a:pPr>
            <a:r>
              <a:rPr lang="de-DE" altLang="de-DE" sz="1200" dirty="0">
                <a:latin typeface="Arial" panose="020B0604020202020204" pitchFamily="34" charset="0"/>
              </a:rPr>
              <a:t>Wir wünschen Ihnen einen erfolgreichen Unterricht!</a:t>
            </a:r>
          </a:p>
          <a:p>
            <a:pPr eaLnBrk="1" hangingPunct="1">
              <a:lnSpc>
                <a:spcPct val="80000"/>
              </a:lnSpc>
            </a:pPr>
            <a:endParaRPr lang="de-DE" altLang="de-DE" sz="1200" dirty="0">
              <a:latin typeface="Arial" panose="020B0604020202020204" pitchFamily="34" charset="0"/>
            </a:endParaRPr>
          </a:p>
          <a:p>
            <a:pPr eaLnBrk="1" hangingPunct="1">
              <a:lnSpc>
                <a:spcPct val="80000"/>
              </a:lnSpc>
            </a:pPr>
            <a:endParaRPr lang="de-DE" altLang="de-DE" sz="1200" dirty="0">
              <a:latin typeface="Arial" panose="020B0604020202020204" pitchFamily="34" charset="0"/>
            </a:endParaRPr>
          </a:p>
          <a:p>
            <a:pPr eaLnBrk="1" hangingPunct="1">
              <a:lnSpc>
                <a:spcPct val="80000"/>
              </a:lnSpc>
            </a:pPr>
            <a:endParaRPr lang="de-DE" altLang="de-DE" sz="1200" dirty="0">
              <a:latin typeface="Arial" panose="020B0604020202020204" pitchFamily="34" charset="0"/>
            </a:endParaRPr>
          </a:p>
        </p:txBody>
      </p:sp>
      <p:sp>
        <p:nvSpPr>
          <p:cNvPr id="11270" name="Rectangle 6">
            <a:extLst>
              <a:ext uri="{FF2B5EF4-FFF2-40B4-BE49-F238E27FC236}">
                <a16:creationId xmlns:a16="http://schemas.microsoft.com/office/drawing/2014/main" id="{54BFA0C8-8C07-BEC6-24F8-9DEA291B703E}"/>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Wien 2023</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pic>
        <p:nvPicPr>
          <p:cNvPr id="11271" name="Picture 2">
            <a:extLst>
              <a:ext uri="{FF2B5EF4-FFF2-40B4-BE49-F238E27FC236}">
                <a16:creationId xmlns:a16="http://schemas.microsoft.com/office/drawing/2014/main" id="{D20F4C81-BC00-6068-8603-E1ED0D74C2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2">
  <a:themeElements>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2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2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2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2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2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389</Words>
  <Application>Microsoft Office PowerPoint</Application>
  <PresentationFormat>Bildschirmpräsentation (4:3)</PresentationFormat>
  <Paragraphs>113</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Arial</vt:lpstr>
      <vt:lpstr>PoloST11KBuch</vt:lpstr>
      <vt:lpstr>Wingdings</vt:lpstr>
      <vt:lpstr>PoloST11KLeicht</vt:lpstr>
      <vt:lpstr>BioTOP  2</vt:lpstr>
      <vt:lpstr>Benutzerdefiniertes Design</vt:lpstr>
      <vt:lpstr>Der Körperbau des Karpfens (Skelett)</vt:lpstr>
      <vt:lpstr>Der Körperbau des Karpfens (Skelett)</vt:lpstr>
      <vt:lpstr>Der Körperbau des Karpfens (Skelett)</vt:lpstr>
      <vt:lpstr>Der Körperbau des Karpfens (Skelett)</vt:lpstr>
      <vt:lpstr>Der Körperbau des Karpfens (Skelett)</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Körperbau des Karpfens (Skelett)</dc:title>
  <dc:creator>Sabrina</dc:creator>
  <cp:lastModifiedBy>Sabrina</cp:lastModifiedBy>
  <cp:revision>214</cp:revision>
  <dcterms:created xsi:type="dcterms:W3CDTF">2008-04-29T08:40:23Z</dcterms:created>
  <dcterms:modified xsi:type="dcterms:W3CDTF">2023-05-31T13:38:59Z</dcterms:modified>
</cp:coreProperties>
</file>