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82FA4-6945-44D7-8766-271DF282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C189B91-89F8-4E77-BBA7-DADA79538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EF59-F56C-47DE-AA92-A6A47CDEEAB5}" type="datetimeFigureOut">
              <a:rPr lang="de-DE" smtClean="0"/>
              <a:t>11.04.2019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D57EFD-4E5B-411E-B0B3-2E15A9E30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80DAA00-0ABA-4C98-BEA1-9CA678765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2E97-5407-44B1-99E0-0DB52265D3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42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350BDAE-BD47-48FE-B5CE-392C8EE6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23BB5A-8246-4D3D-A28F-0A8D60B3F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D79A6B-7998-4E2C-8D7C-8F250B374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7EF59-F56C-47DE-AA92-A6A47CDEEAB5}" type="datetimeFigureOut">
              <a:rPr lang="de-DE" smtClean="0"/>
              <a:t>11.04.2019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BFD110-DDE8-4C3C-BF4E-DDEFE3B26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71FA93-280A-4619-B3E8-7943640B8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62E97-5407-44B1-99E0-0DB52265D3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204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06F9DFE-3060-4F43-AD95-E0188ACB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/>
              <a:t>Globalisierung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0FC2048-97F3-4381-9833-8D4D2778A8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3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79BF935-A597-409A-B86A-96057812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CB3E78A-E300-4686-ADEB-C2E579173E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0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A493D9C-62A4-409F-A390-6643739B4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7A1629C-DE0F-416C-8F19-1B3177F11F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0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4854E77-D39C-4787-9BA3-2D88DCE63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929AF1B-CD27-40AB-85F0-4A0F30ECAC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4C896F6-7BFD-4D99-AD13-430E1562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8D93684-EDDD-4FA7-8770-659998569C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58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7739C94-E4B0-47F5-8F5F-B1A2C7FDB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D4E152C-6D89-44CB-B491-FBF383ADDD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26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0B3982F-AC18-487E-883D-E4B309FF4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7BA1C2A-2DB6-4BE9-BA3C-4BCFDCAA5E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84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5BC6E26-0E22-4671-9714-4F6A560E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4F21DD7-76BD-4E83-A505-D73247F98F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3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Bildschirmpräsentation (4:3)</PresentationFormat>
  <Paragraphs>1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Globalisierung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Globalisierung</dc:title>
  <dc:creator>Reich, Dr. Marion</dc:creator>
  <cp:lastModifiedBy>Reich, Dr. Marion</cp:lastModifiedBy>
  <cp:revision>1</cp:revision>
  <dcterms:created xsi:type="dcterms:W3CDTF">2019-04-11T14:21:24Z</dcterms:created>
  <dcterms:modified xsi:type="dcterms:W3CDTF">2019-04-11T14:21:24Z</dcterms:modified>
</cp:coreProperties>
</file>