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00454" y="950509"/>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Möglichkeiten der Energiegewinnung</a:t>
            </a:r>
          </a:p>
        </p:txBody>
      </p:sp>
      <p:sp>
        <p:nvSpPr>
          <p:cNvPr id="18" name="Text Box 10">
            <a:extLst>
              <a:ext uri="{FF2B5EF4-FFF2-40B4-BE49-F238E27FC236}">
                <a16:creationId xmlns:a16="http://schemas.microsoft.com/office/drawing/2014/main" id="{C57BF794-1D02-42A4-ADF7-3B3EB1F01529}"/>
              </a:ext>
            </a:extLst>
          </p:cNvPr>
          <p:cNvSpPr txBox="1">
            <a:spLocks noChangeArrowheads="1"/>
          </p:cNvSpPr>
          <p:nvPr/>
        </p:nvSpPr>
        <p:spPr bwMode="auto">
          <a:xfrm>
            <a:off x="848294" y="1779482"/>
            <a:ext cx="3744913" cy="954107"/>
          </a:xfrm>
          <a:prstGeom prst="rect">
            <a:avLst/>
          </a:prstGeom>
          <a:noFill/>
          <a:ln>
            <a:noFill/>
          </a:ln>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nicht erneuerbare Energieträger</a:t>
            </a:r>
          </a:p>
        </p:txBody>
      </p:sp>
      <p:sp>
        <p:nvSpPr>
          <p:cNvPr id="21" name="Pfeil nach unten 3">
            <a:extLst>
              <a:ext uri="{FF2B5EF4-FFF2-40B4-BE49-F238E27FC236}">
                <a16:creationId xmlns:a16="http://schemas.microsoft.com/office/drawing/2014/main" id="{5B66B7D8-5845-4A00-AF9E-22CABE404EDB}"/>
              </a:ext>
            </a:extLst>
          </p:cNvPr>
          <p:cNvSpPr>
            <a:spLocks noChangeArrowheads="1"/>
          </p:cNvSpPr>
          <p:nvPr/>
        </p:nvSpPr>
        <p:spPr bwMode="auto">
          <a:xfrm>
            <a:off x="6362556" y="2798943"/>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6" name="Text Box 10">
            <a:extLst>
              <a:ext uri="{FF2B5EF4-FFF2-40B4-BE49-F238E27FC236}">
                <a16:creationId xmlns:a16="http://schemas.microsoft.com/office/drawing/2014/main" id="{9C79E3C6-ABEB-4DE2-A720-309A24741AE1}"/>
              </a:ext>
            </a:extLst>
          </p:cNvPr>
          <p:cNvSpPr txBox="1">
            <a:spLocks noChangeArrowheads="1"/>
          </p:cNvSpPr>
          <p:nvPr/>
        </p:nvSpPr>
        <p:spPr bwMode="auto">
          <a:xfrm>
            <a:off x="5089606" y="1775676"/>
            <a:ext cx="2833238" cy="954107"/>
          </a:xfrm>
          <a:prstGeom prst="rect">
            <a:avLst/>
          </a:prstGeom>
          <a:noFill/>
          <a:ln w="9525" algn="ctr">
            <a:noFill/>
            <a:miter lim="800000"/>
            <a:headEnd/>
            <a:tailEnd/>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erneuerbare Energieträger</a:t>
            </a:r>
          </a:p>
        </p:txBody>
      </p:sp>
      <p:sp>
        <p:nvSpPr>
          <p:cNvPr id="29" name="Pfeil nach unten 8">
            <a:extLst>
              <a:ext uri="{FF2B5EF4-FFF2-40B4-BE49-F238E27FC236}">
                <a16:creationId xmlns:a16="http://schemas.microsoft.com/office/drawing/2014/main" id="{2A673EB2-FEFB-4C31-B20B-E3E173C075A9}"/>
              </a:ext>
            </a:extLst>
          </p:cNvPr>
          <p:cNvSpPr>
            <a:spLocks noChangeArrowheads="1"/>
          </p:cNvSpPr>
          <p:nvPr/>
        </p:nvSpPr>
        <p:spPr bwMode="auto">
          <a:xfrm>
            <a:off x="2577081" y="2798943"/>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6" name="Text Box 10">
            <a:extLst>
              <a:ext uri="{FF2B5EF4-FFF2-40B4-BE49-F238E27FC236}">
                <a16:creationId xmlns:a16="http://schemas.microsoft.com/office/drawing/2014/main" id="{EF503A62-208E-4510-A488-F309170EF504}"/>
              </a:ext>
            </a:extLst>
          </p:cNvPr>
          <p:cNvSpPr txBox="1">
            <a:spLocks noChangeArrowheads="1"/>
          </p:cNvSpPr>
          <p:nvPr/>
        </p:nvSpPr>
        <p:spPr bwMode="auto">
          <a:xfrm>
            <a:off x="1836062" y="3265879"/>
            <a:ext cx="176260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Kohle</a:t>
            </a:r>
          </a:p>
        </p:txBody>
      </p:sp>
      <p:sp>
        <p:nvSpPr>
          <p:cNvPr id="13" name="Text Box 10">
            <a:extLst>
              <a:ext uri="{FF2B5EF4-FFF2-40B4-BE49-F238E27FC236}">
                <a16:creationId xmlns:a16="http://schemas.microsoft.com/office/drawing/2014/main" id="{81C5151C-780D-4EA5-B984-439B3B3679A6}"/>
              </a:ext>
            </a:extLst>
          </p:cNvPr>
          <p:cNvSpPr txBox="1">
            <a:spLocks noChangeArrowheads="1"/>
          </p:cNvSpPr>
          <p:nvPr/>
        </p:nvSpPr>
        <p:spPr bwMode="auto">
          <a:xfrm>
            <a:off x="1957436" y="3701415"/>
            <a:ext cx="15198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Erdöl</a:t>
            </a:r>
          </a:p>
        </p:txBody>
      </p:sp>
      <p:sp>
        <p:nvSpPr>
          <p:cNvPr id="14" name="Text Box 10">
            <a:extLst>
              <a:ext uri="{FF2B5EF4-FFF2-40B4-BE49-F238E27FC236}">
                <a16:creationId xmlns:a16="http://schemas.microsoft.com/office/drawing/2014/main" id="{F354CAF1-AE85-4BFA-BD1E-5EE630F59FAD}"/>
              </a:ext>
            </a:extLst>
          </p:cNvPr>
          <p:cNvSpPr txBox="1">
            <a:spLocks noChangeArrowheads="1"/>
          </p:cNvSpPr>
          <p:nvPr/>
        </p:nvSpPr>
        <p:spPr bwMode="auto">
          <a:xfrm>
            <a:off x="1902188" y="4133898"/>
            <a:ext cx="16303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Erdgas</a:t>
            </a:r>
          </a:p>
        </p:txBody>
      </p:sp>
      <p:sp>
        <p:nvSpPr>
          <p:cNvPr id="15" name="Text Box 10">
            <a:extLst>
              <a:ext uri="{FF2B5EF4-FFF2-40B4-BE49-F238E27FC236}">
                <a16:creationId xmlns:a16="http://schemas.microsoft.com/office/drawing/2014/main" id="{5BAC89FC-446C-45C0-B146-2FDD99851775}"/>
              </a:ext>
            </a:extLst>
          </p:cNvPr>
          <p:cNvSpPr txBox="1">
            <a:spLocks noChangeArrowheads="1"/>
          </p:cNvSpPr>
          <p:nvPr/>
        </p:nvSpPr>
        <p:spPr bwMode="auto">
          <a:xfrm>
            <a:off x="315865" y="6022770"/>
            <a:ext cx="8828135" cy="523220"/>
          </a:xfrm>
          <a:prstGeom prst="rect">
            <a:avLst/>
          </a:prstGeom>
          <a:noFill/>
          <a:ln>
            <a:noFill/>
          </a:ln>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Spart man Energie, trägt man zum Umweltschutz bei!</a:t>
            </a:r>
          </a:p>
        </p:txBody>
      </p:sp>
      <p:sp>
        <p:nvSpPr>
          <p:cNvPr id="16" name="Text Box 10">
            <a:extLst>
              <a:ext uri="{FF2B5EF4-FFF2-40B4-BE49-F238E27FC236}">
                <a16:creationId xmlns:a16="http://schemas.microsoft.com/office/drawing/2014/main" id="{743C6C9A-782A-4411-AB2D-6EDADC0688DA}"/>
              </a:ext>
            </a:extLst>
          </p:cNvPr>
          <p:cNvSpPr txBox="1">
            <a:spLocks noChangeArrowheads="1"/>
          </p:cNvSpPr>
          <p:nvPr/>
        </p:nvSpPr>
        <p:spPr bwMode="auto">
          <a:xfrm>
            <a:off x="1902188" y="4598765"/>
            <a:ext cx="16303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Uran</a:t>
            </a:r>
          </a:p>
        </p:txBody>
      </p:sp>
      <p:sp>
        <p:nvSpPr>
          <p:cNvPr id="17" name="Text Box 10">
            <a:extLst>
              <a:ext uri="{FF2B5EF4-FFF2-40B4-BE49-F238E27FC236}">
                <a16:creationId xmlns:a16="http://schemas.microsoft.com/office/drawing/2014/main" id="{458ABBA3-79E8-429F-A1E4-183E7195F1F4}"/>
              </a:ext>
            </a:extLst>
          </p:cNvPr>
          <p:cNvSpPr txBox="1">
            <a:spLocks noChangeArrowheads="1"/>
          </p:cNvSpPr>
          <p:nvPr/>
        </p:nvSpPr>
        <p:spPr bwMode="auto">
          <a:xfrm>
            <a:off x="5601674" y="3262677"/>
            <a:ext cx="176260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Sonne</a:t>
            </a:r>
          </a:p>
        </p:txBody>
      </p:sp>
      <p:sp>
        <p:nvSpPr>
          <p:cNvPr id="19" name="Text Box 10">
            <a:extLst>
              <a:ext uri="{FF2B5EF4-FFF2-40B4-BE49-F238E27FC236}">
                <a16:creationId xmlns:a16="http://schemas.microsoft.com/office/drawing/2014/main" id="{1C102940-713C-4BC6-9C9A-2DF23D3B91B9}"/>
              </a:ext>
            </a:extLst>
          </p:cNvPr>
          <p:cNvSpPr txBox="1">
            <a:spLocks noChangeArrowheads="1"/>
          </p:cNvSpPr>
          <p:nvPr/>
        </p:nvSpPr>
        <p:spPr bwMode="auto">
          <a:xfrm>
            <a:off x="5723048" y="3698213"/>
            <a:ext cx="151985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Wind</a:t>
            </a:r>
          </a:p>
        </p:txBody>
      </p:sp>
      <p:sp>
        <p:nvSpPr>
          <p:cNvPr id="20" name="Text Box 10">
            <a:extLst>
              <a:ext uri="{FF2B5EF4-FFF2-40B4-BE49-F238E27FC236}">
                <a16:creationId xmlns:a16="http://schemas.microsoft.com/office/drawing/2014/main" id="{A576A797-342D-4D37-9F34-B3D509C82CE6}"/>
              </a:ext>
            </a:extLst>
          </p:cNvPr>
          <p:cNvSpPr txBox="1">
            <a:spLocks noChangeArrowheads="1"/>
          </p:cNvSpPr>
          <p:nvPr/>
        </p:nvSpPr>
        <p:spPr bwMode="auto">
          <a:xfrm>
            <a:off x="5667800" y="4130696"/>
            <a:ext cx="16303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Wasser</a:t>
            </a:r>
          </a:p>
        </p:txBody>
      </p:sp>
      <p:sp>
        <p:nvSpPr>
          <p:cNvPr id="22" name="Text Box 10">
            <a:extLst>
              <a:ext uri="{FF2B5EF4-FFF2-40B4-BE49-F238E27FC236}">
                <a16:creationId xmlns:a16="http://schemas.microsoft.com/office/drawing/2014/main" id="{86A4B106-082C-437E-B47F-3AB12497D883}"/>
              </a:ext>
            </a:extLst>
          </p:cNvPr>
          <p:cNvSpPr txBox="1">
            <a:spLocks noChangeArrowheads="1"/>
          </p:cNvSpPr>
          <p:nvPr/>
        </p:nvSpPr>
        <p:spPr bwMode="auto">
          <a:xfrm>
            <a:off x="5667800" y="4595563"/>
            <a:ext cx="16303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Holz</a:t>
            </a:r>
          </a:p>
        </p:txBody>
      </p:sp>
      <p:sp>
        <p:nvSpPr>
          <p:cNvPr id="23" name="Text Box 10">
            <a:extLst>
              <a:ext uri="{FF2B5EF4-FFF2-40B4-BE49-F238E27FC236}">
                <a16:creationId xmlns:a16="http://schemas.microsoft.com/office/drawing/2014/main" id="{4F7BE86A-775D-4FCF-A00B-2B9F8374179B}"/>
              </a:ext>
            </a:extLst>
          </p:cNvPr>
          <p:cNvSpPr txBox="1">
            <a:spLocks noChangeArrowheads="1"/>
          </p:cNvSpPr>
          <p:nvPr/>
        </p:nvSpPr>
        <p:spPr bwMode="auto">
          <a:xfrm>
            <a:off x="5238608" y="5028211"/>
            <a:ext cx="26842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biologische Abfälle</a:t>
            </a:r>
          </a:p>
        </p:txBody>
      </p:sp>
      <p:sp>
        <p:nvSpPr>
          <p:cNvPr id="24" name="Text Box 10">
            <a:extLst>
              <a:ext uri="{FF2B5EF4-FFF2-40B4-BE49-F238E27FC236}">
                <a16:creationId xmlns:a16="http://schemas.microsoft.com/office/drawing/2014/main" id="{F968C8D9-04C6-499F-ABDD-118C62068D33}"/>
              </a:ext>
            </a:extLst>
          </p:cNvPr>
          <p:cNvSpPr txBox="1">
            <a:spLocks noChangeArrowheads="1"/>
          </p:cNvSpPr>
          <p:nvPr/>
        </p:nvSpPr>
        <p:spPr bwMode="auto">
          <a:xfrm>
            <a:off x="5723048" y="5445826"/>
            <a:ext cx="16303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Erdwärme</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1" grpId="0" animBg="1"/>
      <p:bldP spid="26" grpId="0"/>
      <p:bldP spid="29" grpId="0" animBg="1"/>
      <p:bldP spid="36" grpId="0"/>
      <p:bldP spid="13" grpId="0"/>
      <p:bldP spid="14" grpId="0"/>
      <p:bldP spid="15" grpId="0" animBg="1"/>
      <p:bldP spid="16" grpId="0"/>
      <p:bldP spid="17" grpId="0"/>
      <p:bldP spid="19" grpId="0"/>
      <p:bldP spid="20" grpId="0"/>
      <p:bldP spid="22" grpId="0"/>
      <p:bldP spid="23" grpId="0"/>
      <p:bldP spid="2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„Nutzen wir die Energie umweltbewusst?“ auf den Seiten 118 bis 119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209</Words>
  <Application>Microsoft Office PowerPoint</Application>
  <PresentationFormat>Bildschirmpräsentation (4:3)</PresentationFormat>
  <Paragraphs>33</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44</cp:revision>
  <dcterms:created xsi:type="dcterms:W3CDTF">2020-01-22T09:57:49Z</dcterms:created>
  <dcterms:modified xsi:type="dcterms:W3CDTF">2020-03-13T14:30:23Z</dcterms:modified>
</cp:coreProperties>
</file>