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Widerstehen und handeln</a:t>
            </a:r>
          </a:p>
        </p:txBody>
      </p:sp>
      <p:sp>
        <p:nvSpPr>
          <p:cNvPr id="3" name="Text Box 10"/>
          <p:cNvSpPr txBox="1">
            <a:spLocks noChangeArrowheads="1"/>
          </p:cNvSpPr>
          <p:nvPr/>
        </p:nvSpPr>
        <p:spPr bwMode="auto">
          <a:xfrm>
            <a:off x="2493963" y="1908175"/>
            <a:ext cx="4248150" cy="52387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Widerstand</a:t>
            </a:r>
          </a:p>
        </p:txBody>
      </p:sp>
      <p:sp>
        <p:nvSpPr>
          <p:cNvPr id="4" name="Text Box 10"/>
          <p:cNvSpPr txBox="1">
            <a:spLocks noChangeArrowheads="1"/>
          </p:cNvSpPr>
          <p:nvPr/>
        </p:nvSpPr>
        <p:spPr bwMode="auto">
          <a:xfrm>
            <a:off x="266629" y="3067573"/>
            <a:ext cx="257718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Kampf gegen die deutsche Armee</a:t>
            </a:r>
          </a:p>
        </p:txBody>
      </p:sp>
      <p:sp>
        <p:nvSpPr>
          <p:cNvPr id="5" name="Text Box 10"/>
          <p:cNvSpPr txBox="1">
            <a:spLocks noChangeArrowheads="1"/>
          </p:cNvSpPr>
          <p:nvPr/>
        </p:nvSpPr>
        <p:spPr bwMode="auto">
          <a:xfrm>
            <a:off x="3519982" y="3104085"/>
            <a:ext cx="224055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kritische Flugblätter</a:t>
            </a:r>
          </a:p>
        </p:txBody>
      </p:sp>
      <p:sp>
        <p:nvSpPr>
          <p:cNvPr id="6" name="Text Box 10"/>
          <p:cNvSpPr txBox="1">
            <a:spLocks noChangeArrowheads="1"/>
          </p:cNvSpPr>
          <p:nvPr/>
        </p:nvSpPr>
        <p:spPr bwMode="auto">
          <a:xfrm>
            <a:off x="6501579" y="3104085"/>
            <a:ext cx="194421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Attentats-versuche</a:t>
            </a:r>
          </a:p>
        </p:txBody>
      </p:sp>
      <p:sp>
        <p:nvSpPr>
          <p:cNvPr id="7" name="Pfeil nach unten 6"/>
          <p:cNvSpPr>
            <a:spLocks noChangeArrowheads="1"/>
          </p:cNvSpPr>
          <p:nvPr/>
        </p:nvSpPr>
        <p:spPr bwMode="auto">
          <a:xfrm>
            <a:off x="1429013" y="2610373"/>
            <a:ext cx="252412" cy="431800"/>
          </a:xfrm>
          <a:prstGeom prst="downArrow">
            <a:avLst>
              <a:gd name="adj1" fmla="val 50000"/>
              <a:gd name="adj2" fmla="val 4968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Pfeil nach unten 7"/>
          <p:cNvSpPr>
            <a:spLocks noChangeArrowheads="1"/>
          </p:cNvSpPr>
          <p:nvPr/>
        </p:nvSpPr>
        <p:spPr bwMode="auto">
          <a:xfrm>
            <a:off x="4514850" y="2610373"/>
            <a:ext cx="250825" cy="431800"/>
          </a:xfrm>
          <a:prstGeom prst="downArrow">
            <a:avLst>
              <a:gd name="adj1" fmla="val 50000"/>
              <a:gd name="adj2" fmla="val 5000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Pfeil nach unten 8"/>
          <p:cNvSpPr>
            <a:spLocks noChangeArrowheads="1"/>
          </p:cNvSpPr>
          <p:nvPr/>
        </p:nvSpPr>
        <p:spPr bwMode="auto">
          <a:xfrm>
            <a:off x="7348275" y="2613200"/>
            <a:ext cx="250825" cy="431800"/>
          </a:xfrm>
          <a:prstGeom prst="downArrow">
            <a:avLst>
              <a:gd name="adj1" fmla="val 50000"/>
              <a:gd name="adj2" fmla="val 5000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Text Box 10"/>
          <p:cNvSpPr txBox="1">
            <a:spLocks noChangeArrowheads="1"/>
          </p:cNvSpPr>
          <p:nvPr/>
        </p:nvSpPr>
        <p:spPr bwMode="auto">
          <a:xfrm>
            <a:off x="1937670" y="4935897"/>
            <a:ext cx="257718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Wehrdienst-verweigerung, Desertation</a:t>
            </a:r>
          </a:p>
        </p:txBody>
      </p:sp>
      <p:sp>
        <p:nvSpPr>
          <p:cNvPr id="11" name="Text Box 10"/>
          <p:cNvSpPr txBox="1">
            <a:spLocks noChangeArrowheads="1"/>
          </p:cNvSpPr>
          <p:nvPr/>
        </p:nvSpPr>
        <p:spPr bwMode="auto">
          <a:xfrm>
            <a:off x="5003180" y="4935897"/>
            <a:ext cx="216024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Hilfe für Verfolgte</a:t>
            </a:r>
          </a:p>
        </p:txBody>
      </p:sp>
      <p:sp>
        <p:nvSpPr>
          <p:cNvPr id="12" name="Pfeil nach unten 11"/>
          <p:cNvSpPr>
            <a:spLocks noChangeArrowheads="1"/>
          </p:cNvSpPr>
          <p:nvPr/>
        </p:nvSpPr>
        <p:spPr bwMode="auto">
          <a:xfrm>
            <a:off x="3078162" y="4442185"/>
            <a:ext cx="252413" cy="431800"/>
          </a:xfrm>
          <a:prstGeom prst="downArrow">
            <a:avLst>
              <a:gd name="adj1" fmla="val 50000"/>
              <a:gd name="adj2" fmla="val 4968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Pfeil nach unten 12"/>
          <p:cNvSpPr>
            <a:spLocks noChangeArrowheads="1"/>
          </p:cNvSpPr>
          <p:nvPr/>
        </p:nvSpPr>
        <p:spPr bwMode="auto">
          <a:xfrm>
            <a:off x="5957888" y="4442185"/>
            <a:ext cx="250825" cy="431800"/>
          </a:xfrm>
          <a:prstGeom prst="downArrow">
            <a:avLst>
              <a:gd name="adj1" fmla="val 50000"/>
              <a:gd name="adj2" fmla="val 5000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animBg="1"/>
      <p:bldP spid="8" grpId="0" animBg="1"/>
      <p:bldP spid="9" grpId="0" animBg="1"/>
      <p:bldP spid="10" grpId="0"/>
      <p:bldP spid="11" grpId="0"/>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„Widerstehen und handeln“ auf den Seiten 50 </a:t>
            </a:r>
            <a:r>
              <a:rPr lang="de-DE" altLang="de-DE" sz="1100" b="0">
                <a:solidFill>
                  <a:schemeClr val="tx1"/>
                </a:solidFill>
                <a:latin typeface="Arial" charset="0"/>
                <a:cs typeface="Arial" charset="0"/>
              </a:rPr>
              <a:t>bis 51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189</Words>
  <Application>Microsoft Office PowerPoint</Application>
  <PresentationFormat>Bildschirmpräsentation (4:3)</PresentationFormat>
  <Paragraphs>26</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2025-03-29T17:37:59Z</dcterms:modified>
</cp:coreProperties>
</file>