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02" r:id="rId2"/>
    <p:sldId id="300" r:id="rId3"/>
    <p:sldId id="307" r:id="rId4"/>
    <p:sldId id="308" r:id="rId5"/>
    <p:sldId id="309" r:id="rId6"/>
    <p:sldId id="310" r:id="rId7"/>
    <p:sldId id="311" r:id="rId8"/>
    <p:sldId id="292" r:id="rId9"/>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6600"/>
    <a:srgbClr val="DA9100"/>
    <a:srgbClr val="AAE5F8"/>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26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05.09.2023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05.09.2023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05.09.2023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05.09.2023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05.09.2023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05.09.2023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05.09.2023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05.09.2023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05.09.2023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05.09.2023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05.09.2023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05.09.2023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05.09.2023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C839DD-E6C4-349F-62E8-BAB7451C05F6}"/>
              </a:ext>
            </a:extLst>
          </p:cNvPr>
          <p:cNvSpPr>
            <a:spLocks noGrp="1"/>
          </p:cNvSpPr>
          <p:nvPr>
            <p:ph type="title"/>
          </p:nvPr>
        </p:nvSpPr>
        <p:spPr>
          <a:xfrm>
            <a:off x="323850" y="2199163"/>
            <a:ext cx="8229600" cy="984885"/>
          </a:xfrm>
        </p:spPr>
        <p:txBody>
          <a:bodyPr/>
          <a:lstStyle/>
          <a:p>
            <a:r>
              <a:rPr lang="de-DE" dirty="0"/>
              <a:t>Einfache Projektideen</a:t>
            </a:r>
            <a:br>
              <a:rPr lang="de-DE" dirty="0"/>
            </a:br>
            <a:r>
              <a:rPr lang="de-DE" sz="2000" b="0" dirty="0"/>
              <a:t>Schritt für Schritt zum Erfolg</a:t>
            </a:r>
            <a:endParaRPr lang="de-AT" altLang="de-DE" sz="2000" b="0" dirty="0"/>
          </a:p>
        </p:txBody>
      </p:sp>
    </p:spTree>
    <p:extLst>
      <p:ext uri="{BB962C8B-B14F-4D97-AF65-F5344CB8AC3E}">
        <p14:creationId xmlns:p14="http://schemas.microsoft.com/office/powerpoint/2010/main" val="421862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CCE0F-F931-C695-D9BC-4A03308B07CB}"/>
              </a:ext>
            </a:extLst>
          </p:cNvPr>
          <p:cNvSpPr>
            <a:spLocks noGrp="1"/>
          </p:cNvSpPr>
          <p:nvPr>
            <p:ph type="title"/>
          </p:nvPr>
        </p:nvSpPr>
        <p:spPr>
          <a:xfrm>
            <a:off x="-30510" y="1137811"/>
            <a:ext cx="8280920" cy="677108"/>
          </a:xfrm>
        </p:spPr>
        <p:txBody>
          <a:bodyPr/>
          <a:lstStyle/>
          <a:p>
            <a:r>
              <a:rPr lang="de-DE" dirty="0"/>
              <a:t>Das ist für jedes Projekt wichtig:</a:t>
            </a:r>
          </a:p>
        </p:txBody>
      </p:sp>
      <p:sp>
        <p:nvSpPr>
          <p:cNvPr id="31" name="Inhaltsplatzhalter 2">
            <a:extLst>
              <a:ext uri="{FF2B5EF4-FFF2-40B4-BE49-F238E27FC236}">
                <a16:creationId xmlns:a16="http://schemas.microsoft.com/office/drawing/2014/main" id="{CD6E5C50-2691-5082-B156-7A65F6B85F50}"/>
              </a:ext>
            </a:extLst>
          </p:cNvPr>
          <p:cNvSpPr txBox="1">
            <a:spLocks/>
          </p:cNvSpPr>
          <p:nvPr/>
        </p:nvSpPr>
        <p:spPr>
          <a:xfrm>
            <a:off x="683568" y="2018259"/>
            <a:ext cx="4248472" cy="14107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600"/>
              </a:lnSpc>
            </a:pPr>
            <a:r>
              <a:rPr lang="de-DE" sz="2400" dirty="0"/>
              <a:t>Ein Projekt hat ein </a:t>
            </a:r>
            <a:r>
              <a:rPr lang="de-DE" sz="2400" b="1" dirty="0"/>
              <a:t>Ziel</a:t>
            </a:r>
            <a:r>
              <a:rPr lang="de-DE" sz="2400" dirty="0"/>
              <a:t>. Man muss genau planen und gewissenhaft arbeiten, um dieses Ziel zu erreichen.</a:t>
            </a:r>
          </a:p>
        </p:txBody>
      </p:sp>
      <p:sp>
        <p:nvSpPr>
          <p:cNvPr id="32" name="Inhaltsplatzhalter 2">
            <a:extLst>
              <a:ext uri="{FF2B5EF4-FFF2-40B4-BE49-F238E27FC236}">
                <a16:creationId xmlns:a16="http://schemas.microsoft.com/office/drawing/2014/main" id="{1E1C8675-8A25-E58F-CB4E-3B7406E872E7}"/>
              </a:ext>
            </a:extLst>
          </p:cNvPr>
          <p:cNvSpPr txBox="1">
            <a:spLocks/>
          </p:cNvSpPr>
          <p:nvPr/>
        </p:nvSpPr>
        <p:spPr>
          <a:xfrm>
            <a:off x="688686" y="3789040"/>
            <a:ext cx="4032448" cy="10366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600"/>
              </a:lnSpc>
            </a:pPr>
            <a:r>
              <a:rPr lang="de-DE" sz="2400" dirty="0"/>
              <a:t>Ein </a:t>
            </a:r>
            <a:r>
              <a:rPr lang="de-DE" sz="2400" b="1" dirty="0"/>
              <a:t>Projektplan</a:t>
            </a:r>
            <a:r>
              <a:rPr lang="de-DE" sz="2400" dirty="0"/>
              <a:t> und ein </a:t>
            </a:r>
            <a:r>
              <a:rPr lang="de-DE" sz="2400" b="1" dirty="0"/>
              <a:t>Zeitplan</a:t>
            </a:r>
            <a:r>
              <a:rPr lang="de-DE" sz="2400" dirty="0"/>
              <a:t> müssen daher gründlich durchdacht sein.</a:t>
            </a:r>
          </a:p>
        </p:txBody>
      </p:sp>
      <p:pic>
        <p:nvPicPr>
          <p:cNvPr id="35" name="Grafik 34">
            <a:extLst>
              <a:ext uri="{FF2B5EF4-FFF2-40B4-BE49-F238E27FC236}">
                <a16:creationId xmlns:a16="http://schemas.microsoft.com/office/drawing/2014/main" id="{4D2E212E-A9F9-770C-E2F5-FCC16D1D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018259"/>
            <a:ext cx="3628280" cy="2418853"/>
          </a:xfrm>
          <a:prstGeom prst="rect">
            <a:avLst/>
          </a:prstGeom>
        </p:spPr>
      </p:pic>
    </p:spTree>
    <p:extLst>
      <p:ext uri="{BB962C8B-B14F-4D97-AF65-F5344CB8AC3E}">
        <p14:creationId xmlns:p14="http://schemas.microsoft.com/office/powerpoint/2010/main" val="18604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CCE0F-F931-C695-D9BC-4A03308B07CB}"/>
              </a:ext>
            </a:extLst>
          </p:cNvPr>
          <p:cNvSpPr>
            <a:spLocks noGrp="1"/>
          </p:cNvSpPr>
          <p:nvPr>
            <p:ph type="title"/>
          </p:nvPr>
        </p:nvSpPr>
        <p:spPr>
          <a:xfrm>
            <a:off x="683568" y="1137811"/>
            <a:ext cx="7566842" cy="677108"/>
          </a:xfrm>
        </p:spPr>
        <p:txBody>
          <a:bodyPr/>
          <a:lstStyle/>
          <a:p>
            <a:pPr algn="l"/>
            <a:r>
              <a:rPr lang="de-DE" dirty="0"/>
              <a:t>Die Projektidee</a:t>
            </a:r>
          </a:p>
        </p:txBody>
      </p:sp>
      <p:sp>
        <p:nvSpPr>
          <p:cNvPr id="31" name="Inhaltsplatzhalter 2">
            <a:extLst>
              <a:ext uri="{FF2B5EF4-FFF2-40B4-BE49-F238E27FC236}">
                <a16:creationId xmlns:a16="http://schemas.microsoft.com/office/drawing/2014/main" id="{CD6E5C50-2691-5082-B156-7A65F6B85F50}"/>
              </a:ext>
            </a:extLst>
          </p:cNvPr>
          <p:cNvSpPr txBox="1">
            <a:spLocks/>
          </p:cNvSpPr>
          <p:nvPr/>
        </p:nvSpPr>
        <p:spPr>
          <a:xfrm>
            <a:off x="683568" y="2018259"/>
            <a:ext cx="4248472" cy="14107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Welches </a:t>
            </a:r>
            <a:r>
              <a:rPr lang="de-DE" sz="2400" b="1" dirty="0"/>
              <a:t>Ziel</a:t>
            </a:r>
            <a:r>
              <a:rPr lang="de-DE" sz="2400" dirty="0"/>
              <a:t> möchte ich erreichen?</a:t>
            </a:r>
          </a:p>
        </p:txBody>
      </p:sp>
      <p:sp>
        <p:nvSpPr>
          <p:cNvPr id="32" name="Inhaltsplatzhalter 2">
            <a:extLst>
              <a:ext uri="{FF2B5EF4-FFF2-40B4-BE49-F238E27FC236}">
                <a16:creationId xmlns:a16="http://schemas.microsoft.com/office/drawing/2014/main" id="{1E1C8675-8A25-E58F-CB4E-3B7406E872E7}"/>
              </a:ext>
            </a:extLst>
          </p:cNvPr>
          <p:cNvSpPr txBox="1">
            <a:spLocks/>
          </p:cNvSpPr>
          <p:nvPr/>
        </p:nvSpPr>
        <p:spPr>
          <a:xfrm>
            <a:off x="683568" y="2996952"/>
            <a:ext cx="4032448" cy="10366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Ist das Ziel ein </a:t>
            </a:r>
            <a:r>
              <a:rPr lang="de-DE" sz="2400" b="1" dirty="0"/>
              <a:t>Produkt</a:t>
            </a:r>
            <a:r>
              <a:rPr lang="de-DE" sz="2400" dirty="0"/>
              <a:t>, eine </a:t>
            </a:r>
            <a:r>
              <a:rPr lang="de-DE" sz="2400" b="1" dirty="0"/>
              <a:t>Dienstleistung</a:t>
            </a:r>
            <a:r>
              <a:rPr lang="de-DE" sz="2400" dirty="0"/>
              <a:t> oder ein </a:t>
            </a:r>
            <a:r>
              <a:rPr lang="de-DE" sz="2400" b="1" dirty="0"/>
              <a:t>Vorhaben</a:t>
            </a:r>
            <a:r>
              <a:rPr lang="de-DE" sz="2400" dirty="0"/>
              <a:t>?</a:t>
            </a:r>
          </a:p>
        </p:txBody>
      </p:sp>
      <p:pic>
        <p:nvPicPr>
          <p:cNvPr id="35" name="Grafik 34">
            <a:extLst>
              <a:ext uri="{FF2B5EF4-FFF2-40B4-BE49-F238E27FC236}">
                <a16:creationId xmlns:a16="http://schemas.microsoft.com/office/drawing/2014/main" id="{4D2E212E-A9F9-770C-E2F5-FCC16D1D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018259"/>
            <a:ext cx="3628280" cy="2418853"/>
          </a:xfrm>
          <a:prstGeom prst="rect">
            <a:avLst/>
          </a:prstGeom>
        </p:spPr>
      </p:pic>
    </p:spTree>
    <p:extLst>
      <p:ext uri="{BB962C8B-B14F-4D97-AF65-F5344CB8AC3E}">
        <p14:creationId xmlns:p14="http://schemas.microsoft.com/office/powerpoint/2010/main" val="2640765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CCE0F-F931-C695-D9BC-4A03308B07CB}"/>
              </a:ext>
            </a:extLst>
          </p:cNvPr>
          <p:cNvSpPr>
            <a:spLocks noGrp="1"/>
          </p:cNvSpPr>
          <p:nvPr>
            <p:ph type="title"/>
          </p:nvPr>
        </p:nvSpPr>
        <p:spPr>
          <a:xfrm>
            <a:off x="683568" y="1137811"/>
            <a:ext cx="7566842" cy="677108"/>
          </a:xfrm>
        </p:spPr>
        <p:txBody>
          <a:bodyPr/>
          <a:lstStyle/>
          <a:p>
            <a:pPr algn="l"/>
            <a:r>
              <a:rPr lang="de-DE" dirty="0"/>
              <a:t>Beschreibung der Projektidee</a:t>
            </a:r>
          </a:p>
        </p:txBody>
      </p:sp>
      <p:sp>
        <p:nvSpPr>
          <p:cNvPr id="31" name="Inhaltsplatzhalter 2">
            <a:extLst>
              <a:ext uri="{FF2B5EF4-FFF2-40B4-BE49-F238E27FC236}">
                <a16:creationId xmlns:a16="http://schemas.microsoft.com/office/drawing/2014/main" id="{CD6E5C50-2691-5082-B156-7A65F6B85F50}"/>
              </a:ext>
            </a:extLst>
          </p:cNvPr>
          <p:cNvSpPr txBox="1">
            <a:spLocks/>
          </p:cNvSpPr>
          <p:nvPr/>
        </p:nvSpPr>
        <p:spPr>
          <a:xfrm>
            <a:off x="683568" y="2018259"/>
            <a:ext cx="4248472" cy="8346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Gab es meine Projektidee schon einmal?</a:t>
            </a:r>
          </a:p>
        </p:txBody>
      </p:sp>
      <p:sp>
        <p:nvSpPr>
          <p:cNvPr id="32" name="Inhaltsplatzhalter 2">
            <a:extLst>
              <a:ext uri="{FF2B5EF4-FFF2-40B4-BE49-F238E27FC236}">
                <a16:creationId xmlns:a16="http://schemas.microsoft.com/office/drawing/2014/main" id="{1E1C8675-8A25-E58F-CB4E-3B7406E872E7}"/>
              </a:ext>
            </a:extLst>
          </p:cNvPr>
          <p:cNvSpPr txBox="1">
            <a:spLocks/>
          </p:cNvSpPr>
          <p:nvPr/>
        </p:nvSpPr>
        <p:spPr>
          <a:xfrm>
            <a:off x="683568" y="2996952"/>
            <a:ext cx="4032448" cy="10366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Unterscheidet sich meine Projektidee von anderen Ideen?</a:t>
            </a:r>
          </a:p>
        </p:txBody>
      </p:sp>
      <p:pic>
        <p:nvPicPr>
          <p:cNvPr id="35" name="Grafik 34">
            <a:extLst>
              <a:ext uri="{FF2B5EF4-FFF2-40B4-BE49-F238E27FC236}">
                <a16:creationId xmlns:a16="http://schemas.microsoft.com/office/drawing/2014/main" id="{4D2E212E-A9F9-770C-E2F5-FCC16D1D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018259"/>
            <a:ext cx="3628280" cy="2418853"/>
          </a:xfrm>
          <a:prstGeom prst="rect">
            <a:avLst/>
          </a:prstGeom>
        </p:spPr>
      </p:pic>
      <p:sp>
        <p:nvSpPr>
          <p:cNvPr id="3" name="Inhaltsplatzhalter 2">
            <a:extLst>
              <a:ext uri="{FF2B5EF4-FFF2-40B4-BE49-F238E27FC236}">
                <a16:creationId xmlns:a16="http://schemas.microsoft.com/office/drawing/2014/main" id="{7D46F530-9572-1794-741F-706583D7BA0E}"/>
              </a:ext>
            </a:extLst>
          </p:cNvPr>
          <p:cNvSpPr txBox="1">
            <a:spLocks/>
          </p:cNvSpPr>
          <p:nvPr/>
        </p:nvSpPr>
        <p:spPr>
          <a:xfrm>
            <a:off x="683568" y="4177576"/>
            <a:ext cx="4032448" cy="10366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Was macht meine Projektidee besonders und interessant?</a:t>
            </a:r>
          </a:p>
        </p:txBody>
      </p:sp>
    </p:spTree>
    <p:extLst>
      <p:ext uri="{BB962C8B-B14F-4D97-AF65-F5344CB8AC3E}">
        <p14:creationId xmlns:p14="http://schemas.microsoft.com/office/powerpoint/2010/main" val="33256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CCE0F-F931-C695-D9BC-4A03308B07CB}"/>
              </a:ext>
            </a:extLst>
          </p:cNvPr>
          <p:cNvSpPr>
            <a:spLocks noGrp="1"/>
          </p:cNvSpPr>
          <p:nvPr>
            <p:ph type="title"/>
          </p:nvPr>
        </p:nvSpPr>
        <p:spPr>
          <a:xfrm>
            <a:off x="683568" y="1137811"/>
            <a:ext cx="7566842" cy="677108"/>
          </a:xfrm>
        </p:spPr>
        <p:txBody>
          <a:bodyPr/>
          <a:lstStyle/>
          <a:p>
            <a:pPr algn="l"/>
            <a:r>
              <a:rPr lang="de-DE" dirty="0"/>
              <a:t>Angebot und Nachfrage</a:t>
            </a:r>
          </a:p>
        </p:txBody>
      </p:sp>
      <p:sp>
        <p:nvSpPr>
          <p:cNvPr id="31" name="Inhaltsplatzhalter 2">
            <a:extLst>
              <a:ext uri="{FF2B5EF4-FFF2-40B4-BE49-F238E27FC236}">
                <a16:creationId xmlns:a16="http://schemas.microsoft.com/office/drawing/2014/main" id="{CD6E5C50-2691-5082-B156-7A65F6B85F50}"/>
              </a:ext>
            </a:extLst>
          </p:cNvPr>
          <p:cNvSpPr txBox="1">
            <a:spLocks/>
          </p:cNvSpPr>
          <p:nvPr/>
        </p:nvSpPr>
        <p:spPr>
          <a:xfrm>
            <a:off x="683568" y="2018259"/>
            <a:ext cx="4248472" cy="8346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Interessiert sich jemand für meine Projektidee?</a:t>
            </a:r>
          </a:p>
        </p:txBody>
      </p:sp>
      <p:sp>
        <p:nvSpPr>
          <p:cNvPr id="32" name="Inhaltsplatzhalter 2">
            <a:extLst>
              <a:ext uri="{FF2B5EF4-FFF2-40B4-BE49-F238E27FC236}">
                <a16:creationId xmlns:a16="http://schemas.microsoft.com/office/drawing/2014/main" id="{1E1C8675-8A25-E58F-CB4E-3B7406E872E7}"/>
              </a:ext>
            </a:extLst>
          </p:cNvPr>
          <p:cNvSpPr txBox="1">
            <a:spLocks/>
          </p:cNvSpPr>
          <p:nvPr/>
        </p:nvSpPr>
        <p:spPr>
          <a:xfrm>
            <a:off x="683568" y="2996952"/>
            <a:ext cx="4032448" cy="10366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Würde jemand mein Angebot in Anspruch nehmen?</a:t>
            </a:r>
          </a:p>
        </p:txBody>
      </p:sp>
      <p:pic>
        <p:nvPicPr>
          <p:cNvPr id="35" name="Grafik 34">
            <a:extLst>
              <a:ext uri="{FF2B5EF4-FFF2-40B4-BE49-F238E27FC236}">
                <a16:creationId xmlns:a16="http://schemas.microsoft.com/office/drawing/2014/main" id="{4D2E212E-A9F9-770C-E2F5-FCC16D1D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018259"/>
            <a:ext cx="3628280" cy="2418853"/>
          </a:xfrm>
          <a:prstGeom prst="rect">
            <a:avLst/>
          </a:prstGeom>
        </p:spPr>
      </p:pic>
      <p:sp>
        <p:nvSpPr>
          <p:cNvPr id="3" name="Inhaltsplatzhalter 2">
            <a:extLst>
              <a:ext uri="{FF2B5EF4-FFF2-40B4-BE49-F238E27FC236}">
                <a16:creationId xmlns:a16="http://schemas.microsoft.com/office/drawing/2014/main" id="{7D46F530-9572-1794-741F-706583D7BA0E}"/>
              </a:ext>
            </a:extLst>
          </p:cNvPr>
          <p:cNvSpPr txBox="1">
            <a:spLocks/>
          </p:cNvSpPr>
          <p:nvPr/>
        </p:nvSpPr>
        <p:spPr>
          <a:xfrm>
            <a:off x="683568" y="4177576"/>
            <a:ext cx="4032448" cy="10366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Wie kann ich meine Projektidee umsetzen, damit es viele Leute anspricht?</a:t>
            </a:r>
          </a:p>
        </p:txBody>
      </p:sp>
    </p:spTree>
    <p:extLst>
      <p:ext uri="{BB962C8B-B14F-4D97-AF65-F5344CB8AC3E}">
        <p14:creationId xmlns:p14="http://schemas.microsoft.com/office/powerpoint/2010/main" val="3053221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CCE0F-F931-C695-D9BC-4A03308B07CB}"/>
              </a:ext>
            </a:extLst>
          </p:cNvPr>
          <p:cNvSpPr>
            <a:spLocks noGrp="1"/>
          </p:cNvSpPr>
          <p:nvPr>
            <p:ph type="title"/>
          </p:nvPr>
        </p:nvSpPr>
        <p:spPr>
          <a:xfrm>
            <a:off x="683568" y="1137811"/>
            <a:ext cx="7566842" cy="677108"/>
          </a:xfrm>
        </p:spPr>
        <p:txBody>
          <a:bodyPr/>
          <a:lstStyle/>
          <a:p>
            <a:pPr algn="l"/>
            <a:r>
              <a:rPr lang="de-DE" dirty="0"/>
              <a:t>Kosten und Gewinn</a:t>
            </a:r>
          </a:p>
        </p:txBody>
      </p:sp>
      <p:sp>
        <p:nvSpPr>
          <p:cNvPr id="31" name="Inhaltsplatzhalter 2">
            <a:extLst>
              <a:ext uri="{FF2B5EF4-FFF2-40B4-BE49-F238E27FC236}">
                <a16:creationId xmlns:a16="http://schemas.microsoft.com/office/drawing/2014/main" id="{CD6E5C50-2691-5082-B156-7A65F6B85F50}"/>
              </a:ext>
            </a:extLst>
          </p:cNvPr>
          <p:cNvSpPr txBox="1">
            <a:spLocks/>
          </p:cNvSpPr>
          <p:nvPr/>
        </p:nvSpPr>
        <p:spPr>
          <a:xfrm>
            <a:off x="683568" y="2018259"/>
            <a:ext cx="4248472" cy="8346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Was kostet es mich, meine Projektidee umzusetzen?</a:t>
            </a:r>
          </a:p>
        </p:txBody>
      </p:sp>
      <p:sp>
        <p:nvSpPr>
          <p:cNvPr id="32" name="Inhaltsplatzhalter 2">
            <a:extLst>
              <a:ext uri="{FF2B5EF4-FFF2-40B4-BE49-F238E27FC236}">
                <a16:creationId xmlns:a16="http://schemas.microsoft.com/office/drawing/2014/main" id="{1E1C8675-8A25-E58F-CB4E-3B7406E872E7}"/>
              </a:ext>
            </a:extLst>
          </p:cNvPr>
          <p:cNvSpPr txBox="1">
            <a:spLocks/>
          </p:cNvSpPr>
          <p:nvPr/>
        </p:nvSpPr>
        <p:spPr>
          <a:xfrm>
            <a:off x="683568" y="2996952"/>
            <a:ext cx="4032448" cy="10366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Wie viel sind Kundinnen und Kunden bereit dafür zu bezahlen?</a:t>
            </a:r>
          </a:p>
        </p:txBody>
      </p:sp>
      <p:pic>
        <p:nvPicPr>
          <p:cNvPr id="35" name="Grafik 34">
            <a:extLst>
              <a:ext uri="{FF2B5EF4-FFF2-40B4-BE49-F238E27FC236}">
                <a16:creationId xmlns:a16="http://schemas.microsoft.com/office/drawing/2014/main" id="{4D2E212E-A9F9-770C-E2F5-FCC16D1D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018259"/>
            <a:ext cx="3628280" cy="2418853"/>
          </a:xfrm>
          <a:prstGeom prst="rect">
            <a:avLst/>
          </a:prstGeom>
        </p:spPr>
      </p:pic>
      <p:sp>
        <p:nvSpPr>
          <p:cNvPr id="3" name="Inhaltsplatzhalter 2">
            <a:extLst>
              <a:ext uri="{FF2B5EF4-FFF2-40B4-BE49-F238E27FC236}">
                <a16:creationId xmlns:a16="http://schemas.microsoft.com/office/drawing/2014/main" id="{7D46F530-9572-1794-741F-706583D7BA0E}"/>
              </a:ext>
            </a:extLst>
          </p:cNvPr>
          <p:cNvSpPr txBox="1">
            <a:spLocks/>
          </p:cNvSpPr>
          <p:nvPr/>
        </p:nvSpPr>
        <p:spPr>
          <a:xfrm>
            <a:off x="683568" y="4177576"/>
            <a:ext cx="4320480" cy="10366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Kann ich mit meiner Projektidee mehr verdienen als ich dafür ausgegeben muss?</a:t>
            </a:r>
          </a:p>
        </p:txBody>
      </p:sp>
      <p:sp>
        <p:nvSpPr>
          <p:cNvPr id="4" name="Inhaltsplatzhalter 2">
            <a:extLst>
              <a:ext uri="{FF2B5EF4-FFF2-40B4-BE49-F238E27FC236}">
                <a16:creationId xmlns:a16="http://schemas.microsoft.com/office/drawing/2014/main" id="{E7478D65-A186-5850-DDC8-B3C23B2A09F2}"/>
              </a:ext>
            </a:extLst>
          </p:cNvPr>
          <p:cNvSpPr txBox="1">
            <a:spLocks/>
          </p:cNvSpPr>
          <p:nvPr/>
        </p:nvSpPr>
        <p:spPr>
          <a:xfrm>
            <a:off x="652627" y="5502216"/>
            <a:ext cx="4320480" cy="10366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Bekomme ich für meinen Aufwand auch genug?</a:t>
            </a:r>
          </a:p>
        </p:txBody>
      </p:sp>
    </p:spTree>
    <p:extLst>
      <p:ext uri="{BB962C8B-B14F-4D97-AF65-F5344CB8AC3E}">
        <p14:creationId xmlns:p14="http://schemas.microsoft.com/office/powerpoint/2010/main" val="1742944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CCE0F-F931-C695-D9BC-4A03308B07CB}"/>
              </a:ext>
            </a:extLst>
          </p:cNvPr>
          <p:cNvSpPr>
            <a:spLocks noGrp="1"/>
          </p:cNvSpPr>
          <p:nvPr>
            <p:ph type="title"/>
          </p:nvPr>
        </p:nvSpPr>
        <p:spPr>
          <a:xfrm>
            <a:off x="683568" y="1137811"/>
            <a:ext cx="7566842" cy="677108"/>
          </a:xfrm>
        </p:spPr>
        <p:txBody>
          <a:bodyPr/>
          <a:lstStyle/>
          <a:p>
            <a:pPr algn="l"/>
            <a:r>
              <a:rPr lang="de-DE" dirty="0"/>
              <a:t>Der Zeitplan</a:t>
            </a:r>
          </a:p>
        </p:txBody>
      </p:sp>
      <p:sp>
        <p:nvSpPr>
          <p:cNvPr id="31" name="Inhaltsplatzhalter 2">
            <a:extLst>
              <a:ext uri="{FF2B5EF4-FFF2-40B4-BE49-F238E27FC236}">
                <a16:creationId xmlns:a16="http://schemas.microsoft.com/office/drawing/2014/main" id="{CD6E5C50-2691-5082-B156-7A65F6B85F50}"/>
              </a:ext>
            </a:extLst>
          </p:cNvPr>
          <p:cNvSpPr txBox="1">
            <a:spLocks/>
          </p:cNvSpPr>
          <p:nvPr/>
        </p:nvSpPr>
        <p:spPr>
          <a:xfrm>
            <a:off x="668651" y="2018259"/>
            <a:ext cx="4248472" cy="11296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Welche Schritte muss ich setzen, um meine Projektidee umzusetzen?</a:t>
            </a:r>
          </a:p>
        </p:txBody>
      </p:sp>
      <p:sp>
        <p:nvSpPr>
          <p:cNvPr id="32" name="Inhaltsplatzhalter 2">
            <a:extLst>
              <a:ext uri="{FF2B5EF4-FFF2-40B4-BE49-F238E27FC236}">
                <a16:creationId xmlns:a16="http://schemas.microsoft.com/office/drawing/2014/main" id="{1E1C8675-8A25-E58F-CB4E-3B7406E872E7}"/>
              </a:ext>
            </a:extLst>
          </p:cNvPr>
          <p:cNvSpPr txBox="1">
            <a:spLocks/>
          </p:cNvSpPr>
          <p:nvPr/>
        </p:nvSpPr>
        <p:spPr>
          <a:xfrm>
            <a:off x="668651" y="3242395"/>
            <a:ext cx="4032448" cy="8346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Wie lange dauert jeder einzelne Schritt?</a:t>
            </a:r>
          </a:p>
        </p:txBody>
      </p:sp>
      <p:pic>
        <p:nvPicPr>
          <p:cNvPr id="35" name="Grafik 34">
            <a:extLst>
              <a:ext uri="{FF2B5EF4-FFF2-40B4-BE49-F238E27FC236}">
                <a16:creationId xmlns:a16="http://schemas.microsoft.com/office/drawing/2014/main" id="{4D2E212E-A9F9-770C-E2F5-FCC16D1D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2018259"/>
            <a:ext cx="3628280" cy="2418853"/>
          </a:xfrm>
          <a:prstGeom prst="rect">
            <a:avLst/>
          </a:prstGeom>
        </p:spPr>
      </p:pic>
      <p:sp>
        <p:nvSpPr>
          <p:cNvPr id="3" name="Inhaltsplatzhalter 2">
            <a:extLst>
              <a:ext uri="{FF2B5EF4-FFF2-40B4-BE49-F238E27FC236}">
                <a16:creationId xmlns:a16="http://schemas.microsoft.com/office/drawing/2014/main" id="{7D46F530-9572-1794-741F-706583D7BA0E}"/>
              </a:ext>
            </a:extLst>
          </p:cNvPr>
          <p:cNvSpPr txBox="1">
            <a:spLocks/>
          </p:cNvSpPr>
          <p:nvPr/>
        </p:nvSpPr>
        <p:spPr>
          <a:xfrm>
            <a:off x="668651" y="4754563"/>
            <a:ext cx="4320480" cy="8346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Plane ich genug Zeit für jeden Schritt ein?</a:t>
            </a:r>
          </a:p>
        </p:txBody>
      </p:sp>
      <p:sp>
        <p:nvSpPr>
          <p:cNvPr id="4" name="Inhaltsplatzhalter 2">
            <a:extLst>
              <a:ext uri="{FF2B5EF4-FFF2-40B4-BE49-F238E27FC236}">
                <a16:creationId xmlns:a16="http://schemas.microsoft.com/office/drawing/2014/main" id="{E7478D65-A186-5850-DDC8-B3C23B2A09F2}"/>
              </a:ext>
            </a:extLst>
          </p:cNvPr>
          <p:cNvSpPr txBox="1">
            <a:spLocks/>
          </p:cNvSpPr>
          <p:nvPr/>
        </p:nvSpPr>
        <p:spPr>
          <a:xfrm>
            <a:off x="668651" y="5591288"/>
            <a:ext cx="4320480" cy="10366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Was mache ich, wenn ich länger brauche?</a:t>
            </a:r>
          </a:p>
        </p:txBody>
      </p:sp>
      <p:sp>
        <p:nvSpPr>
          <p:cNvPr id="5" name="Inhaltsplatzhalter 2">
            <a:extLst>
              <a:ext uri="{FF2B5EF4-FFF2-40B4-BE49-F238E27FC236}">
                <a16:creationId xmlns:a16="http://schemas.microsoft.com/office/drawing/2014/main" id="{21FF5851-4CE6-500D-4CC3-599B704078AB}"/>
              </a:ext>
            </a:extLst>
          </p:cNvPr>
          <p:cNvSpPr txBox="1">
            <a:spLocks/>
          </p:cNvSpPr>
          <p:nvPr/>
        </p:nvSpPr>
        <p:spPr>
          <a:xfrm>
            <a:off x="668651" y="4171589"/>
            <a:ext cx="4032448" cy="40953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Wann will ich was machen?</a:t>
            </a:r>
          </a:p>
        </p:txBody>
      </p:sp>
    </p:spTree>
    <p:extLst>
      <p:ext uri="{BB962C8B-B14F-4D97-AF65-F5344CB8AC3E}">
        <p14:creationId xmlns:p14="http://schemas.microsoft.com/office/powerpoint/2010/main" val="70276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„Einfache Projektideen“ auf den Seiten 88 und 89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Foto: </a:t>
            </a:r>
            <a:r>
              <a:rPr lang="de-AT" sz="1200" kern="0" dirty="0" err="1"/>
              <a:t>Imgorthand</a:t>
            </a:r>
            <a:r>
              <a:rPr lang="de-AT" sz="1200" kern="0" dirty="0"/>
              <a:t> / gettyimages.com</a:t>
            </a: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401</Words>
  <Application>Microsoft Office PowerPoint</Application>
  <PresentationFormat>Bildschirmpräsentation (4:3)</PresentationFormat>
  <Paragraphs>45</Paragraphs>
  <Slides>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vt:i4>
      </vt:variant>
    </vt:vector>
  </HeadingPairs>
  <TitlesOfParts>
    <vt:vector size="14" baseType="lpstr">
      <vt:lpstr>Arial</vt:lpstr>
      <vt:lpstr>Calibri</vt:lpstr>
      <vt:lpstr>PoloBasisTB</vt:lpstr>
      <vt:lpstr>Syntax LT Std</vt:lpstr>
      <vt:lpstr>Wingdings</vt:lpstr>
      <vt:lpstr>Larissa</vt:lpstr>
      <vt:lpstr>Einfache Projektideen Schritt für Schritt zum Erfolg</vt:lpstr>
      <vt:lpstr>Das ist für jedes Projekt wichtig:</vt:lpstr>
      <vt:lpstr>Die Projektidee</vt:lpstr>
      <vt:lpstr>Beschreibung der Projektidee</vt:lpstr>
      <vt:lpstr>Angebot und Nachfrage</vt:lpstr>
      <vt:lpstr>Kosten und Gewinn</vt:lpstr>
      <vt:lpstr>Der Zeitplan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211</cp:revision>
  <dcterms:created xsi:type="dcterms:W3CDTF">2013-10-08T07:58:50Z</dcterms:created>
  <dcterms:modified xsi:type="dcterms:W3CDTF">2023-09-05T07:47:31Z</dcterms:modified>
</cp:coreProperties>
</file>