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feil: nach rechts gekrümmt 4">
            <a:extLst>
              <a:ext uri="{FF2B5EF4-FFF2-40B4-BE49-F238E27FC236}">
                <a16:creationId xmlns:a16="http://schemas.microsoft.com/office/drawing/2014/main" id="{61ABA9CD-8DB8-484A-B482-4C8BA9325CBF}"/>
              </a:ext>
            </a:extLst>
          </p:cNvPr>
          <p:cNvSpPr/>
          <p:nvPr/>
        </p:nvSpPr>
        <p:spPr>
          <a:xfrm>
            <a:off x="2212424" y="1861926"/>
            <a:ext cx="2230716" cy="2558462"/>
          </a:xfrm>
          <a:prstGeom prst="curvedRigh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19" name="Pfeil: nach rechts gekrümmt 18">
            <a:extLst>
              <a:ext uri="{FF2B5EF4-FFF2-40B4-BE49-F238E27FC236}">
                <a16:creationId xmlns:a16="http://schemas.microsoft.com/office/drawing/2014/main" id="{A8B16B25-F29C-49B7-AF81-8E90D27390AE}"/>
              </a:ext>
            </a:extLst>
          </p:cNvPr>
          <p:cNvSpPr/>
          <p:nvPr/>
        </p:nvSpPr>
        <p:spPr>
          <a:xfrm flipH="1" flipV="1">
            <a:off x="4572000" y="1606248"/>
            <a:ext cx="2230716" cy="2558462"/>
          </a:xfrm>
          <a:prstGeom prst="curvedRigh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6" name="Gewitterblitz 5">
            <a:extLst>
              <a:ext uri="{FF2B5EF4-FFF2-40B4-BE49-F238E27FC236}">
                <a16:creationId xmlns:a16="http://schemas.microsoft.com/office/drawing/2014/main" id="{84919E2D-53A5-475D-A887-E3A839B0667E}"/>
              </a:ext>
            </a:extLst>
          </p:cNvPr>
          <p:cNvSpPr/>
          <p:nvPr/>
        </p:nvSpPr>
        <p:spPr>
          <a:xfrm rot="1827096" flipH="1">
            <a:off x="5388345" y="1365069"/>
            <a:ext cx="2828739" cy="4712191"/>
          </a:xfrm>
          <a:prstGeom prst="lightningBol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164936" y="9500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Umwelt aus dem Gleichgewicht</a:t>
            </a:r>
          </a:p>
        </p:txBody>
      </p:sp>
      <p:sp>
        <p:nvSpPr>
          <p:cNvPr id="22" name="Text Box 10">
            <a:extLst>
              <a:ext uri="{FF2B5EF4-FFF2-40B4-BE49-F238E27FC236}">
                <a16:creationId xmlns:a16="http://schemas.microsoft.com/office/drawing/2014/main" id="{B253ED2C-5DFF-4702-94F3-F5C11F96B105}"/>
              </a:ext>
            </a:extLst>
          </p:cNvPr>
          <p:cNvSpPr txBox="1">
            <a:spLocks noChangeArrowheads="1"/>
          </p:cNvSpPr>
          <p:nvPr/>
        </p:nvSpPr>
        <p:spPr bwMode="auto">
          <a:xfrm>
            <a:off x="4356600" y="2005253"/>
            <a:ext cx="2159251" cy="461665"/>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Lebewesen</a:t>
            </a:r>
          </a:p>
        </p:txBody>
      </p:sp>
      <p:sp>
        <p:nvSpPr>
          <p:cNvPr id="24" name="Text Box 10">
            <a:extLst>
              <a:ext uri="{FF2B5EF4-FFF2-40B4-BE49-F238E27FC236}">
                <a16:creationId xmlns:a16="http://schemas.microsoft.com/office/drawing/2014/main" id="{57DBF2EF-1ABA-4965-A233-FD0AE34CBCBB}"/>
              </a:ext>
            </a:extLst>
          </p:cNvPr>
          <p:cNvSpPr txBox="1">
            <a:spLocks noChangeArrowheads="1"/>
          </p:cNvSpPr>
          <p:nvPr/>
        </p:nvSpPr>
        <p:spPr bwMode="auto">
          <a:xfrm>
            <a:off x="1291078" y="5149432"/>
            <a:ext cx="6490806" cy="52322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Störung des ökologischen Gleichgewichts</a:t>
            </a:r>
          </a:p>
        </p:txBody>
      </p:sp>
      <p:sp>
        <p:nvSpPr>
          <p:cNvPr id="27" name="Text Box 10">
            <a:extLst>
              <a:ext uri="{FF2B5EF4-FFF2-40B4-BE49-F238E27FC236}">
                <a16:creationId xmlns:a16="http://schemas.microsoft.com/office/drawing/2014/main" id="{776A3C8C-AB51-44ED-9D14-5AD63116B2A3}"/>
              </a:ext>
            </a:extLst>
          </p:cNvPr>
          <p:cNvSpPr txBox="1">
            <a:spLocks noChangeArrowheads="1"/>
          </p:cNvSpPr>
          <p:nvPr/>
        </p:nvSpPr>
        <p:spPr bwMode="auto">
          <a:xfrm>
            <a:off x="3407960" y="2753416"/>
            <a:ext cx="2456305" cy="52322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Ökosystem</a:t>
            </a:r>
          </a:p>
        </p:txBody>
      </p:sp>
      <p:sp>
        <p:nvSpPr>
          <p:cNvPr id="11" name="Text Box 10">
            <a:extLst>
              <a:ext uri="{FF2B5EF4-FFF2-40B4-BE49-F238E27FC236}">
                <a16:creationId xmlns:a16="http://schemas.microsoft.com/office/drawing/2014/main" id="{ACAF94B1-C5B7-4E04-BBC2-5900923F5C32}"/>
              </a:ext>
            </a:extLst>
          </p:cNvPr>
          <p:cNvSpPr txBox="1">
            <a:spLocks noChangeArrowheads="1"/>
          </p:cNvSpPr>
          <p:nvPr/>
        </p:nvSpPr>
        <p:spPr bwMode="auto">
          <a:xfrm>
            <a:off x="5798159" y="3451640"/>
            <a:ext cx="1959244" cy="461665"/>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Eingriffe</a:t>
            </a:r>
          </a:p>
        </p:txBody>
      </p:sp>
      <p:sp>
        <p:nvSpPr>
          <p:cNvPr id="13" name="Text Box 10">
            <a:extLst>
              <a:ext uri="{FF2B5EF4-FFF2-40B4-BE49-F238E27FC236}">
                <a16:creationId xmlns:a16="http://schemas.microsoft.com/office/drawing/2014/main" id="{5EEF146F-43A1-489C-A9D6-8D09FA345B00}"/>
              </a:ext>
            </a:extLst>
          </p:cNvPr>
          <p:cNvSpPr txBox="1">
            <a:spLocks noChangeArrowheads="1"/>
          </p:cNvSpPr>
          <p:nvPr/>
        </p:nvSpPr>
        <p:spPr bwMode="auto">
          <a:xfrm>
            <a:off x="2539220" y="3478768"/>
            <a:ext cx="1871763" cy="461665"/>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Lebensraum</a:t>
            </a:r>
          </a:p>
        </p:txBody>
      </p:sp>
      <p:sp>
        <p:nvSpPr>
          <p:cNvPr id="20" name="Pfeil: nach unten 19">
            <a:extLst>
              <a:ext uri="{FF2B5EF4-FFF2-40B4-BE49-F238E27FC236}">
                <a16:creationId xmlns:a16="http://schemas.microsoft.com/office/drawing/2014/main" id="{4C019169-5302-4DCD-8FC2-D7AF95CB0136}"/>
              </a:ext>
            </a:extLst>
          </p:cNvPr>
          <p:cNvSpPr/>
          <p:nvPr/>
        </p:nvSpPr>
        <p:spPr>
          <a:xfrm>
            <a:off x="4371013" y="5715483"/>
            <a:ext cx="330935" cy="299673"/>
          </a:xfrm>
          <a:prstGeom prst="down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1" name="Text Box 10">
            <a:extLst>
              <a:ext uri="{FF2B5EF4-FFF2-40B4-BE49-F238E27FC236}">
                <a16:creationId xmlns:a16="http://schemas.microsoft.com/office/drawing/2014/main" id="{36A17014-BFB0-470B-A155-61A7ED4021A5}"/>
              </a:ext>
            </a:extLst>
          </p:cNvPr>
          <p:cNvSpPr txBox="1">
            <a:spLocks noChangeArrowheads="1"/>
          </p:cNvSpPr>
          <p:nvPr/>
        </p:nvSpPr>
        <p:spPr bwMode="auto">
          <a:xfrm>
            <a:off x="1225300" y="6057509"/>
            <a:ext cx="6490806" cy="52322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weitreichende globale Folgen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2"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right)">
                                      <p:cBhvr>
                                        <p:cTn id="23" dur="500"/>
                                        <p:tgtEl>
                                          <p:spTgt spid="11"/>
                                        </p:tgtEl>
                                      </p:cBhvr>
                                    </p:animEffect>
                                  </p:childTnLst>
                                </p:cTn>
                              </p:par>
                              <p:par>
                                <p:cTn id="24" presetID="22" presetClass="entr" presetSubtype="2"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right)">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9" grpId="0" animBg="1"/>
      <p:bldP spid="6" grpId="0" animBg="1"/>
      <p:bldP spid="22" grpId="0"/>
      <p:bldP spid="24" grpId="0" animBg="1"/>
      <p:bldP spid="27" grpId="0" animBg="1"/>
      <p:bldP spid="11" grpId="0"/>
      <p:bldP spid="13" grpId="0"/>
      <p:bldP spid="20" grpId="0" animBg="1"/>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„Umweltschutz – ein globales Thema?“ auf den Seiten 110 bis 111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195</Words>
  <Application>Microsoft Office PowerPoint</Application>
  <PresentationFormat>Bildschirmpräsentation (4:3)</PresentationFormat>
  <Paragraphs>26</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55</cp:revision>
  <dcterms:created xsi:type="dcterms:W3CDTF">2020-01-22T09:57:49Z</dcterms:created>
  <dcterms:modified xsi:type="dcterms:W3CDTF">2020-03-13T14:28:03Z</dcterms:modified>
</cp:coreProperties>
</file>