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7"/>
  </p:notesMasterIdLst>
  <p:handoutMasterIdLst>
    <p:handoutMasterId r:id="rId8"/>
  </p:handoutMasterIdLst>
  <p:sldIdLst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518" y="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749828-2E52-44FB-878A-1A944022E8B5}" type="datetimeFigureOut">
              <a:rPr lang="de-AT" smtClean="0"/>
              <a:t>08.11.2016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4B36D1-E982-4089-80ED-1C347E6E8E65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6708591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D721EA-EB12-4806-95DF-7C4C174E447F}" type="datetimeFigureOut">
              <a:rPr lang="de-AT" smtClean="0"/>
              <a:t>08.11.2016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88848D-B1F3-4D9C-ADFC-6174B32FBAF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0984690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88848D-B1F3-4D9C-ADFC-6174B32FBAF8}" type="slidenum">
              <a:rPr lang="de-AT" smtClean="0"/>
              <a:t>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87069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Fußzeilenplatzhalter 11"/>
          <p:cNvSpPr>
            <a:spLocks noGrp="1"/>
          </p:cNvSpPr>
          <p:nvPr>
            <p:ph type="ftr" sz="quarter" idx="11"/>
          </p:nvPr>
        </p:nvSpPr>
        <p:spPr>
          <a:xfrm>
            <a:off x="899592" y="6356350"/>
            <a:ext cx="7272808" cy="365125"/>
          </a:xfrm>
        </p:spPr>
        <p:txBody>
          <a:bodyPr/>
          <a:lstStyle/>
          <a:p>
            <a:r>
              <a:rPr lang="de-AT" dirty="0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38298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06270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07310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0461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0158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06470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795220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048520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284092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135565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29371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67544" y="6356350"/>
            <a:ext cx="8208912" cy="365125"/>
          </a:xfrm>
        </p:spPr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 dirty="0" smtClean="0"/>
          </a:p>
        </p:txBody>
      </p:sp>
    </p:spTree>
    <p:extLst>
      <p:ext uri="{BB962C8B-B14F-4D97-AF65-F5344CB8AC3E}">
        <p14:creationId xmlns:p14="http://schemas.microsoft.com/office/powerpoint/2010/main" val="27503541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935060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894084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31087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57090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7613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37142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5417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49870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2646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02549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94478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10353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:\xxx-transfer\Mathews\Herstellung\Silvia\TigerTom1 illus (tiffs, 300dpi)\tt1_seasons_squirrel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0808"/>
            <a:ext cx="4824536" cy="4716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13287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:\xxx-transfer\Mathews\Herstellung\Silvia\TigerTom1 illus (tiffs, 300dpi)\tt1_seasons_fox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988840"/>
            <a:ext cx="4184709" cy="4090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24515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:\xxx-transfer\Mathews\Herstellung\Silvia\TigerTom1 illus (tiffs, 300dpi)\tt1_seasons_rabbit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4968552" cy="485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2451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:\xxx-transfer\Mathews\Herstellung\Silvia\TigerTom1 illus (tiffs, 300dpi)\tt1_seasons_robin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0808"/>
            <a:ext cx="4855940" cy="4746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080037687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</Words>
  <Application>Microsoft Office PowerPoint</Application>
  <PresentationFormat>Bildschirmpräsentation (4:3)</PresentationFormat>
  <Paragraphs>5</Paragraphs>
  <Slides>4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4</vt:i4>
      </vt:variant>
    </vt:vector>
  </HeadingPairs>
  <TitlesOfParts>
    <vt:vector size="6" baseType="lpstr">
      <vt:lpstr>Larissa</vt:lpstr>
      <vt:lpstr>Benutzerdefiniertes Design</vt:lpstr>
      <vt:lpstr>PowerPoint-Präsentation</vt:lpstr>
      <vt:lpstr>PowerPoint-Präsentation</vt:lpstr>
      <vt:lpstr>PowerPoint-Präsentation</vt:lpstr>
      <vt:lpstr>PowerPoint-Präsentation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Bliem, Silvia</dc:creator>
  <cp:lastModifiedBy>Dunst, Barbara</cp:lastModifiedBy>
  <cp:revision>9</cp:revision>
  <dcterms:created xsi:type="dcterms:W3CDTF">2016-07-22T08:15:20Z</dcterms:created>
  <dcterms:modified xsi:type="dcterms:W3CDTF">2016-11-08T10:12:48Z</dcterms:modified>
</cp:coreProperties>
</file>