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677" r:id="rId2"/>
  </p:sldMasterIdLst>
  <p:notesMasterIdLst>
    <p:notesMasterId r:id="rId8"/>
  </p:notesMasterIdLst>
  <p:sldIdLst>
    <p:sldId id="260" r:id="rId3"/>
    <p:sldId id="305" r:id="rId4"/>
    <p:sldId id="311" r:id="rId5"/>
    <p:sldId id="312" r:id="rId6"/>
    <p:sldId id="308" r:id="rId7"/>
  </p:sldIdLst>
  <p:sldSz cx="9144000" cy="6858000" type="screen4x3"/>
  <p:notesSz cx="6810375" cy="9942513"/>
  <p:defaultTextStyle>
    <a:defPPr>
      <a:defRPr lang="de-DE"/>
    </a:defPPr>
    <a:lvl1pPr algn="l" rtl="0" eaLnBrk="0" fontAlgn="base" hangingPunct="0">
      <a:spcBef>
        <a:spcPct val="0"/>
      </a:spcBef>
      <a:spcAft>
        <a:spcPct val="0"/>
      </a:spcAft>
      <a:defRPr sz="4200"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4200"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4200"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4200"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4200" kern="1200">
        <a:solidFill>
          <a:srgbClr val="000000"/>
        </a:solidFill>
        <a:latin typeface="Arial" panose="020B0604020202020204" pitchFamily="34" charset="0"/>
        <a:ea typeface="+mn-ea"/>
        <a:cs typeface="+mn-cs"/>
      </a:defRPr>
    </a:lvl5pPr>
    <a:lvl6pPr marL="2286000" algn="l" defTabSz="914400" rtl="0" eaLnBrk="1" latinLnBrk="0" hangingPunct="1">
      <a:defRPr sz="4200" kern="1200">
        <a:solidFill>
          <a:srgbClr val="000000"/>
        </a:solidFill>
        <a:latin typeface="Arial" panose="020B0604020202020204" pitchFamily="34" charset="0"/>
        <a:ea typeface="+mn-ea"/>
        <a:cs typeface="+mn-cs"/>
      </a:defRPr>
    </a:lvl6pPr>
    <a:lvl7pPr marL="2743200" algn="l" defTabSz="914400" rtl="0" eaLnBrk="1" latinLnBrk="0" hangingPunct="1">
      <a:defRPr sz="4200" kern="1200">
        <a:solidFill>
          <a:srgbClr val="000000"/>
        </a:solidFill>
        <a:latin typeface="Arial" panose="020B0604020202020204" pitchFamily="34" charset="0"/>
        <a:ea typeface="+mn-ea"/>
        <a:cs typeface="+mn-cs"/>
      </a:defRPr>
    </a:lvl7pPr>
    <a:lvl8pPr marL="3200400" algn="l" defTabSz="914400" rtl="0" eaLnBrk="1" latinLnBrk="0" hangingPunct="1">
      <a:defRPr sz="4200" kern="1200">
        <a:solidFill>
          <a:srgbClr val="000000"/>
        </a:solidFill>
        <a:latin typeface="Arial" panose="020B0604020202020204" pitchFamily="34" charset="0"/>
        <a:ea typeface="+mn-ea"/>
        <a:cs typeface="+mn-cs"/>
      </a:defRPr>
    </a:lvl8pPr>
    <a:lvl9pPr marL="3657600" algn="l" defTabSz="914400" rtl="0" eaLnBrk="1" latinLnBrk="0" hangingPunct="1">
      <a:defRPr sz="4200"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521">
          <p15:clr>
            <a:srgbClr val="A4A3A4"/>
          </p15:clr>
        </p15:guide>
        <p15:guide id="2" pos="4422">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6C0A"/>
    <a:srgbClr val="FBC69B"/>
    <a:srgbClr val="A8CCD9"/>
    <a:srgbClr val="549BB5"/>
    <a:srgbClr val="FFFFFF"/>
    <a:srgbClr val="FEFBB8"/>
    <a:srgbClr val="FFF1B3"/>
    <a:srgbClr val="FFD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5" autoAdjust="0"/>
  </p:normalViewPr>
  <p:slideViewPr>
    <p:cSldViewPr>
      <p:cViewPr>
        <p:scale>
          <a:sx n="88" d="100"/>
          <a:sy n="88" d="100"/>
        </p:scale>
        <p:origin x="1306" y="192"/>
      </p:cViewPr>
      <p:guideLst>
        <p:guide orient="horz" pos="3521"/>
        <p:guide pos="44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14" y="-9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A2EBBB4-8499-930D-A374-2BE824D60B5D}"/>
              </a:ext>
            </a:extLst>
          </p:cNvPr>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sz="1200">
                <a:solidFill>
                  <a:schemeClr val="tx1"/>
                </a:solidFill>
                <a:latin typeface="Arial" charset="0"/>
              </a:defRPr>
            </a:lvl1pPr>
          </a:lstStyle>
          <a:p>
            <a:pPr>
              <a:defRPr/>
            </a:pPr>
            <a:endParaRPr lang="de-DE"/>
          </a:p>
        </p:txBody>
      </p:sp>
      <p:sp>
        <p:nvSpPr>
          <p:cNvPr id="3075" name="Rectangle 3">
            <a:extLst>
              <a:ext uri="{FF2B5EF4-FFF2-40B4-BE49-F238E27FC236}">
                <a16:creationId xmlns:a16="http://schemas.microsoft.com/office/drawing/2014/main" id="{579D357D-838F-C318-FC5B-6CD674956BE8}"/>
              </a:ext>
            </a:extLst>
          </p:cNvPr>
          <p:cNvSpPr>
            <a:spLocks noGrp="1" noChangeArrowheads="1"/>
          </p:cNvSpPr>
          <p:nvPr>
            <p:ph type="dt" idx="1"/>
          </p:nvPr>
        </p:nvSpPr>
        <p:spPr bwMode="auto">
          <a:xfrm>
            <a:off x="3857625"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1200">
                <a:solidFill>
                  <a:schemeClr val="tx1"/>
                </a:solidFill>
                <a:latin typeface="Arial" charset="0"/>
              </a:defRPr>
            </a:lvl1pPr>
          </a:lstStyle>
          <a:p>
            <a:pPr>
              <a:defRPr/>
            </a:pPr>
            <a:endParaRPr lang="de-DE"/>
          </a:p>
        </p:txBody>
      </p:sp>
      <p:sp>
        <p:nvSpPr>
          <p:cNvPr id="4100" name="Rectangle 4">
            <a:extLst>
              <a:ext uri="{FF2B5EF4-FFF2-40B4-BE49-F238E27FC236}">
                <a16:creationId xmlns:a16="http://schemas.microsoft.com/office/drawing/2014/main" id="{E65A6BBA-01CF-91C5-C898-48395166B75A}"/>
              </a:ext>
            </a:extLst>
          </p:cNvPr>
          <p:cNvSpPr>
            <a:spLocks noGrp="1" noRot="1" noChangeAspec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A1475AB6-C3A0-5FD8-9666-F696798B808F}"/>
              </a:ext>
            </a:extLst>
          </p:cNvPr>
          <p:cNvSpPr>
            <a:spLocks noGrp="1" noChangeArrowheads="1"/>
          </p:cNvSpPr>
          <p:nvPr>
            <p:ph type="body" sz="quarter" idx="3"/>
          </p:nvPr>
        </p:nvSpPr>
        <p:spPr bwMode="auto">
          <a:xfrm>
            <a:off x="681038" y="4722813"/>
            <a:ext cx="5448300"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a:extLst>
              <a:ext uri="{FF2B5EF4-FFF2-40B4-BE49-F238E27FC236}">
                <a16:creationId xmlns:a16="http://schemas.microsoft.com/office/drawing/2014/main" id="{BDA52808-15EE-B3EB-C090-368C0C8E5B1C}"/>
              </a:ext>
            </a:extLst>
          </p:cNvPr>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a:solidFill>
                  <a:schemeClr val="tx1"/>
                </a:solidFill>
                <a:latin typeface="Arial" charset="0"/>
              </a:defRPr>
            </a:lvl1pPr>
          </a:lstStyle>
          <a:p>
            <a:pPr>
              <a:defRPr/>
            </a:pPr>
            <a:endParaRPr lang="de-DE"/>
          </a:p>
        </p:txBody>
      </p:sp>
      <p:sp>
        <p:nvSpPr>
          <p:cNvPr id="3079" name="Rectangle 7">
            <a:extLst>
              <a:ext uri="{FF2B5EF4-FFF2-40B4-BE49-F238E27FC236}">
                <a16:creationId xmlns:a16="http://schemas.microsoft.com/office/drawing/2014/main" id="{C00A5A73-2F5C-FED7-A3BE-C6961CE317AD}"/>
              </a:ext>
            </a:extLst>
          </p:cNvPr>
          <p:cNvSpPr>
            <a:spLocks noGrp="1" noChangeArrowheads="1"/>
          </p:cNvSpPr>
          <p:nvPr>
            <p:ph type="sldNum" sz="quarter" idx="5"/>
          </p:nvPr>
        </p:nvSpPr>
        <p:spPr bwMode="auto">
          <a:xfrm>
            <a:off x="3857625"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FF9BE2AB-E420-4ECA-A204-4BF1A9A6ACC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519F596-737F-B0E2-3C0C-53325AF409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A8D2A1-3270-4655-9D29-B04D24B750E5}" type="slidenum">
              <a:rPr lang="de-DE" altLang="de-DE" smtClean="0"/>
              <a:pPr>
                <a:spcBef>
                  <a:spcPct val="0"/>
                </a:spcBef>
              </a:pPr>
              <a:t>1</a:t>
            </a:fld>
            <a:endParaRPr lang="de-DE" altLang="de-DE"/>
          </a:p>
        </p:txBody>
      </p:sp>
      <p:sp>
        <p:nvSpPr>
          <p:cNvPr id="6147" name="Rectangle 2">
            <a:extLst>
              <a:ext uri="{FF2B5EF4-FFF2-40B4-BE49-F238E27FC236}">
                <a16:creationId xmlns:a16="http://schemas.microsoft.com/office/drawing/2014/main" id="{ADA105AD-B114-2294-A157-E3FF771E8354}"/>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9D5C367-4523-2391-87FB-AEC464549F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A75773-643B-FF2C-85DE-6830215C003A}"/>
              </a:ext>
            </a:extLst>
          </p:cNvPr>
          <p:cNvSpPr>
            <a:spLocks noChangeArrowheads="1"/>
          </p:cNvSpPr>
          <p:nvPr userDrawn="1"/>
        </p:nvSpPr>
        <p:spPr bwMode="auto">
          <a:xfrm>
            <a:off x="0" y="1412875"/>
            <a:ext cx="9144000" cy="5445125"/>
          </a:xfrm>
          <a:prstGeom prst="rect">
            <a:avLst/>
          </a:prstGeom>
          <a:noFill/>
          <a:ln>
            <a:noFill/>
          </a:ln>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20000"/>
              </a:spcBef>
              <a:buClr>
                <a:schemeClr val="hlink"/>
              </a:buClr>
              <a:buFont typeface="Wingdings" panose="05000000000000000000" pitchFamily="2" charset="2"/>
              <a:buNone/>
              <a:defRPr/>
            </a:pPr>
            <a:endParaRPr lang="de-DE" altLang="de-DE" sz="3800"/>
          </a:p>
        </p:txBody>
      </p:sp>
      <p:sp>
        <p:nvSpPr>
          <p:cNvPr id="3" name="Rectangle 5">
            <a:extLst>
              <a:ext uri="{FF2B5EF4-FFF2-40B4-BE49-F238E27FC236}">
                <a16:creationId xmlns:a16="http://schemas.microsoft.com/office/drawing/2014/main" id="{1F771B55-5627-26B8-242B-3A8F77FA2F8F}"/>
              </a:ext>
            </a:extLst>
          </p:cNvPr>
          <p:cNvSpPr>
            <a:spLocks noChangeArrowheads="1"/>
          </p:cNvSpPr>
          <p:nvPr userDrawn="1"/>
        </p:nvSpPr>
        <p:spPr bwMode="auto">
          <a:xfrm>
            <a:off x="0" y="0"/>
            <a:ext cx="9144000" cy="2060575"/>
          </a:xfrm>
          <a:prstGeom prst="rect">
            <a:avLst/>
          </a:prstGeom>
          <a:solidFill>
            <a:srgbClr val="E36C0A"/>
          </a:solidFill>
          <a:ln>
            <a:noFill/>
          </a:ln>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20000"/>
              </a:spcBef>
              <a:buClr>
                <a:schemeClr val="hlink"/>
              </a:buClr>
              <a:buFont typeface="Wingdings" panose="05000000000000000000" pitchFamily="2" charset="2"/>
              <a:buNone/>
              <a:defRPr/>
            </a:pPr>
            <a:endParaRPr lang="de-DE" altLang="de-DE" sz="3800"/>
          </a:p>
        </p:txBody>
      </p:sp>
      <p:sp>
        <p:nvSpPr>
          <p:cNvPr id="4" name="Text Box 10">
            <a:extLst>
              <a:ext uri="{FF2B5EF4-FFF2-40B4-BE49-F238E27FC236}">
                <a16:creationId xmlns:a16="http://schemas.microsoft.com/office/drawing/2014/main" id="{5752D781-2B38-5C68-7AC5-F5A6D4C15FA0}"/>
              </a:ext>
            </a:extLst>
          </p:cNvPr>
          <p:cNvSpPr txBox="1">
            <a:spLocks noChangeArrowheads="1"/>
          </p:cNvSpPr>
          <p:nvPr userDrawn="1"/>
        </p:nvSpPr>
        <p:spPr bwMode="auto">
          <a:xfrm>
            <a:off x="6156325" y="115888"/>
            <a:ext cx="2592388" cy="731837"/>
          </a:xfrm>
          <a:prstGeom prst="rect">
            <a:avLst/>
          </a:prstGeom>
          <a:noFill/>
          <a:ln>
            <a:noFill/>
          </a:ln>
          <a:effec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defRPr/>
            </a:pPr>
            <a:r>
              <a:rPr lang="de-DE" altLang="de-DE">
                <a:solidFill>
                  <a:srgbClr val="FFFFFF"/>
                </a:solidFill>
              </a:rPr>
              <a:t>BioTOP 2</a:t>
            </a:r>
          </a:p>
        </p:txBody>
      </p:sp>
      <p:pic>
        <p:nvPicPr>
          <p:cNvPr id="5" name="Picture 2">
            <a:extLst>
              <a:ext uri="{FF2B5EF4-FFF2-40B4-BE49-F238E27FC236}">
                <a16:creationId xmlns:a16="http://schemas.microsoft.com/office/drawing/2014/main" id="{29749B14-A4F0-312F-AF1D-A5040F0EF0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6550" y="5732463"/>
            <a:ext cx="10287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802" name="Rectangle 2"/>
          <p:cNvSpPr>
            <a:spLocks noGrp="1" noChangeArrowheads="1"/>
          </p:cNvSpPr>
          <p:nvPr>
            <p:ph type="ctrTitle" sz="quarter"/>
          </p:nvPr>
        </p:nvSpPr>
        <p:spPr>
          <a:xfrm>
            <a:off x="685800" y="2130425"/>
            <a:ext cx="7772400" cy="1470025"/>
          </a:xfrm>
        </p:spPr>
        <p:txBody>
          <a:bodyPr anchor="ctr"/>
          <a:lstStyle>
            <a:lvl1pPr>
              <a:defRPr sz="3000"/>
            </a:lvl1pPr>
          </a:lstStyle>
          <a:p>
            <a:r>
              <a:rPr lang="de-DE"/>
              <a:t>Klett Präsentation Titel</a:t>
            </a:r>
          </a:p>
        </p:txBody>
      </p:sp>
    </p:spTree>
    <p:extLst>
      <p:ext uri="{BB962C8B-B14F-4D97-AF65-F5344CB8AC3E}">
        <p14:creationId xmlns:p14="http://schemas.microsoft.com/office/powerpoint/2010/main" val="25743076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5719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4450"/>
            <a:ext cx="2057400" cy="5919788"/>
          </a:xfrm>
        </p:spPr>
        <p:txBody>
          <a:bodyPr vert="eaVert"/>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44450"/>
            <a:ext cx="6019800" cy="5919788"/>
          </a:xfr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358623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44450"/>
            <a:ext cx="8229600" cy="527050"/>
          </a:xfrm>
        </p:spPr>
        <p:txBody>
          <a:bodyPr/>
          <a:lstStyle/>
          <a:p>
            <a:r>
              <a:rPr lang="en-US"/>
              <a:t>Titelmasterformat durch Klicken bearbeiten</a:t>
            </a:r>
            <a:endParaRPr lang="de-DE"/>
          </a:p>
        </p:txBody>
      </p:sp>
      <p:sp>
        <p:nvSpPr>
          <p:cNvPr id="3" name="Diagrammplatzhalter 2"/>
          <p:cNvSpPr>
            <a:spLocks noGrp="1"/>
          </p:cNvSpPr>
          <p:nvPr>
            <p:ph type="chart" idx="1"/>
          </p:nvPr>
        </p:nvSpPr>
        <p:spPr>
          <a:xfrm>
            <a:off x="457200" y="1438275"/>
            <a:ext cx="8229600" cy="4525963"/>
          </a:xfrm>
        </p:spPr>
        <p:txBody>
          <a:bodyPr/>
          <a:lstStyle/>
          <a:p>
            <a:pPr lvl="0"/>
            <a:endParaRPr lang="de-DE" noProof="0"/>
          </a:p>
        </p:txBody>
      </p:sp>
    </p:spTree>
    <p:extLst>
      <p:ext uri="{BB962C8B-B14F-4D97-AF65-F5344CB8AC3E}">
        <p14:creationId xmlns:p14="http://schemas.microsoft.com/office/powerpoint/2010/main" val="314986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Formatvorlage des Untertitelmasters durch Klicken bearbeiten</a:t>
            </a:r>
            <a:endParaRPr lang="de-DE"/>
          </a:p>
        </p:txBody>
      </p:sp>
    </p:spTree>
    <p:extLst>
      <p:ext uri="{BB962C8B-B14F-4D97-AF65-F5344CB8AC3E}">
        <p14:creationId xmlns:p14="http://schemas.microsoft.com/office/powerpoint/2010/main" val="929279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560458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Textmasterformate durch Klicken bearbeiten</a:t>
            </a:r>
          </a:p>
        </p:txBody>
      </p:sp>
    </p:spTree>
    <p:extLst>
      <p:ext uri="{BB962C8B-B14F-4D97-AF65-F5344CB8AC3E}">
        <p14:creationId xmlns:p14="http://schemas.microsoft.com/office/powerpoint/2010/main" val="3769586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07305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46892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Tree>
    <p:extLst>
      <p:ext uri="{BB962C8B-B14F-4D97-AF65-F5344CB8AC3E}">
        <p14:creationId xmlns:p14="http://schemas.microsoft.com/office/powerpoint/2010/main" val="2161745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43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idx="1"/>
          </p:nvPr>
        </p:nvSpPr>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876330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3122250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3681575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17531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61925"/>
            <a:ext cx="2057400" cy="5964238"/>
          </a:xfrm>
        </p:spPr>
        <p:txBody>
          <a:bodyPr vert="eaVert"/>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161925"/>
            <a:ext cx="6019800" cy="5964238"/>
          </a:xfrm>
          <a:prstGeom prst="rect">
            <a:avLst/>
          </a:prstGeo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111408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en-US"/>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Textmasterformate durch Klicken bearbeiten</a:t>
            </a:r>
          </a:p>
        </p:txBody>
      </p:sp>
    </p:spTree>
    <p:extLst>
      <p:ext uri="{BB962C8B-B14F-4D97-AF65-F5344CB8AC3E}">
        <p14:creationId xmlns:p14="http://schemas.microsoft.com/office/powerpoint/2010/main" val="99673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sz="half" idx="1"/>
          </p:nvPr>
        </p:nvSpPr>
        <p:spPr>
          <a:xfrm>
            <a:off x="457200" y="14382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648200" y="14382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197186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17748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Tree>
    <p:extLst>
      <p:ext uri="{BB962C8B-B14F-4D97-AF65-F5344CB8AC3E}">
        <p14:creationId xmlns:p14="http://schemas.microsoft.com/office/powerpoint/2010/main" val="182706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70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295536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232924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C9BB7CB5-9DFD-F344-70BC-84A4046666A9}"/>
              </a:ext>
            </a:extLst>
          </p:cNvPr>
          <p:cNvSpPr>
            <a:spLocks noChangeArrowheads="1"/>
          </p:cNvSpPr>
          <p:nvPr userDrawn="1"/>
        </p:nvSpPr>
        <p:spPr bwMode="auto">
          <a:xfrm>
            <a:off x="0" y="0"/>
            <a:ext cx="9144000" cy="476250"/>
          </a:xfrm>
          <a:prstGeom prst="rect">
            <a:avLst/>
          </a:prstGeom>
          <a:solidFill>
            <a:srgbClr val="E36C0A"/>
          </a:solidFill>
          <a:ln>
            <a:noFill/>
          </a:ln>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20000"/>
              </a:spcBef>
              <a:buClr>
                <a:schemeClr val="hlink"/>
              </a:buClr>
              <a:buFont typeface="Wingdings" panose="05000000000000000000" pitchFamily="2" charset="2"/>
              <a:buNone/>
              <a:defRPr/>
            </a:pPr>
            <a:endParaRPr lang="de-DE" altLang="de-DE" sz="3800"/>
          </a:p>
        </p:txBody>
      </p:sp>
      <p:sp>
        <p:nvSpPr>
          <p:cNvPr id="1027" name="Rectangle 3">
            <a:extLst>
              <a:ext uri="{FF2B5EF4-FFF2-40B4-BE49-F238E27FC236}">
                <a16:creationId xmlns:a16="http://schemas.microsoft.com/office/drawing/2014/main" id="{C9AE71C2-AAF4-B4C8-0A59-860CEDB6A45A}"/>
              </a:ext>
            </a:extLst>
          </p:cNvPr>
          <p:cNvSpPr>
            <a:spLocks noGrp="1" noChangeArrowheads="1"/>
          </p:cNvSpPr>
          <p:nvPr>
            <p:ph type="title"/>
          </p:nvPr>
        </p:nvSpPr>
        <p:spPr bwMode="auto">
          <a:xfrm>
            <a:off x="457200" y="44450"/>
            <a:ext cx="62753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Titel des Tafelbildes</a:t>
            </a:r>
          </a:p>
        </p:txBody>
      </p:sp>
      <p:sp>
        <p:nvSpPr>
          <p:cNvPr id="1028" name="Rectangle 4">
            <a:extLst>
              <a:ext uri="{FF2B5EF4-FFF2-40B4-BE49-F238E27FC236}">
                <a16:creationId xmlns:a16="http://schemas.microsoft.com/office/drawing/2014/main" id="{A3847D9D-DE0C-6CF8-28F9-1DD31C3D80BB}"/>
              </a:ext>
            </a:extLst>
          </p:cNvPr>
          <p:cNvSpPr>
            <a:spLocks noGrp="1" noChangeArrowheads="1"/>
          </p:cNvSpPr>
          <p:nvPr>
            <p:ph type="body" idx="1"/>
          </p:nvPr>
        </p:nvSpPr>
        <p:spPr bwMode="auto">
          <a:xfrm>
            <a:off x="457200" y="14382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75785" name="Rectangle 9">
            <a:extLst>
              <a:ext uri="{FF2B5EF4-FFF2-40B4-BE49-F238E27FC236}">
                <a16:creationId xmlns:a16="http://schemas.microsoft.com/office/drawing/2014/main" id="{278E923E-AF22-D0D4-820F-E7317CF4EB9B}"/>
              </a:ext>
            </a:extLst>
          </p:cNvPr>
          <p:cNvSpPr>
            <a:spLocks noChangeArrowheads="1"/>
          </p:cNvSpPr>
          <p:nvPr userDrawn="1"/>
        </p:nvSpPr>
        <p:spPr bwMode="auto">
          <a:xfrm>
            <a:off x="1187450" y="6640513"/>
            <a:ext cx="7488238" cy="214312"/>
          </a:xfrm>
          <a:prstGeom prst="rect">
            <a:avLst/>
          </a:prstGeom>
          <a:noFill/>
          <a:ln w="9525">
            <a:noFill/>
            <a:miter lim="800000"/>
            <a:headEnd/>
            <a:tailEnd/>
          </a:ln>
          <a:effectLst/>
        </p:spPr>
        <p:txBody>
          <a:bodyPr>
            <a:spAutoFit/>
          </a:bodyPr>
          <a:lstStyle>
            <a:lvl1pPr>
              <a:defRPr sz="4200">
                <a:solidFill>
                  <a:srgbClr val="000000"/>
                </a:solidFill>
                <a:latin typeface="Arial" charset="0"/>
              </a:defRPr>
            </a:lvl1pPr>
            <a:lvl2pPr marL="742950" indent="-285750">
              <a:defRPr sz="4200">
                <a:solidFill>
                  <a:srgbClr val="000000"/>
                </a:solidFill>
                <a:latin typeface="Arial" charset="0"/>
              </a:defRPr>
            </a:lvl2pPr>
            <a:lvl3pPr marL="1143000" indent="-228600">
              <a:defRPr sz="4200">
                <a:solidFill>
                  <a:srgbClr val="000000"/>
                </a:solidFill>
                <a:latin typeface="Arial" charset="0"/>
              </a:defRPr>
            </a:lvl3pPr>
            <a:lvl4pPr marL="1600200" indent="-228600">
              <a:defRPr sz="4200">
                <a:solidFill>
                  <a:srgbClr val="000000"/>
                </a:solidFill>
                <a:latin typeface="Arial" charset="0"/>
              </a:defRPr>
            </a:lvl4pPr>
            <a:lvl5pPr marL="2057400" indent="-228600">
              <a:defRPr sz="4200">
                <a:solidFill>
                  <a:srgbClr val="000000"/>
                </a:solidFill>
                <a:latin typeface="Arial" charset="0"/>
              </a:defRPr>
            </a:lvl5pPr>
            <a:lvl6pPr marL="2514600" indent="-228600" fontAlgn="base">
              <a:spcBef>
                <a:spcPct val="0"/>
              </a:spcBef>
              <a:spcAft>
                <a:spcPct val="0"/>
              </a:spcAft>
              <a:defRPr sz="4200">
                <a:solidFill>
                  <a:srgbClr val="000000"/>
                </a:solidFill>
                <a:latin typeface="Arial" charset="0"/>
              </a:defRPr>
            </a:lvl6pPr>
            <a:lvl7pPr marL="2971800" indent="-228600" fontAlgn="base">
              <a:spcBef>
                <a:spcPct val="0"/>
              </a:spcBef>
              <a:spcAft>
                <a:spcPct val="0"/>
              </a:spcAft>
              <a:defRPr sz="4200">
                <a:solidFill>
                  <a:srgbClr val="000000"/>
                </a:solidFill>
                <a:latin typeface="Arial" charset="0"/>
              </a:defRPr>
            </a:lvl7pPr>
            <a:lvl8pPr marL="3429000" indent="-228600" fontAlgn="base">
              <a:spcBef>
                <a:spcPct val="0"/>
              </a:spcBef>
              <a:spcAft>
                <a:spcPct val="0"/>
              </a:spcAft>
              <a:defRPr sz="4200">
                <a:solidFill>
                  <a:srgbClr val="000000"/>
                </a:solidFill>
                <a:latin typeface="Arial" charset="0"/>
              </a:defRPr>
            </a:lvl8pPr>
            <a:lvl9pPr marL="3886200" indent="-228600" fontAlgn="base">
              <a:spcBef>
                <a:spcPct val="0"/>
              </a:spcBef>
              <a:spcAft>
                <a:spcPct val="0"/>
              </a:spcAft>
              <a:defRPr sz="4200">
                <a:solidFill>
                  <a:srgbClr val="000000"/>
                </a:solidFill>
                <a:latin typeface="Arial" charset="0"/>
              </a:defRPr>
            </a:lvl9pPr>
          </a:lstStyle>
          <a:p>
            <a:pPr eaLnBrk="1" hangingPunct="1">
              <a:defRPr/>
            </a:pPr>
            <a:r>
              <a:rPr lang="de-DE" altLang="de-DE" sz="800"/>
              <a:t>© Österreichischer Bundesverlag Schulbuch GmbH &amp; Co KG | www.oebv.at </a:t>
            </a:r>
          </a:p>
        </p:txBody>
      </p:sp>
      <p:sp>
        <p:nvSpPr>
          <p:cNvPr id="1030" name="AutoShape 7">
            <a:hlinkClick r:id="" action="ppaction://hlinkshowjump?jump=lastslide" highlightClick="1"/>
            <a:extLst>
              <a:ext uri="{FF2B5EF4-FFF2-40B4-BE49-F238E27FC236}">
                <a16:creationId xmlns:a16="http://schemas.microsoft.com/office/drawing/2014/main" id="{4174A2F8-4F44-6A63-936D-9DD39AAB719E}"/>
              </a:ext>
            </a:extLst>
          </p:cNvPr>
          <p:cNvSpPr>
            <a:spLocks noChangeArrowheads="1"/>
          </p:cNvSpPr>
          <p:nvPr userDrawn="1"/>
        </p:nvSpPr>
        <p:spPr bwMode="auto">
          <a:xfrm>
            <a:off x="8388350" y="6237288"/>
            <a:ext cx="287338" cy="287337"/>
          </a:xfrm>
          <a:prstGeom prst="actionButtonInformation">
            <a:avLst/>
          </a:prstGeom>
          <a:solidFill>
            <a:srgbClr val="FBC69B"/>
          </a:solidFill>
          <a:ln>
            <a:noFill/>
          </a:ln>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defRPr/>
            </a:pPr>
            <a:endParaRPr lang="de-AT" altLang="de-DE"/>
          </a:p>
        </p:txBody>
      </p:sp>
      <p:sp>
        <p:nvSpPr>
          <p:cNvPr id="1031" name="AutoShape 10">
            <a:hlinkClick r:id="" action="ppaction://hlinkshowjump?jump=firstslide" highlightClick="1"/>
            <a:extLst>
              <a:ext uri="{FF2B5EF4-FFF2-40B4-BE49-F238E27FC236}">
                <a16:creationId xmlns:a16="http://schemas.microsoft.com/office/drawing/2014/main" id="{9260268E-549A-F73F-7ED3-F6570A2CFD25}"/>
              </a:ext>
            </a:extLst>
          </p:cNvPr>
          <p:cNvSpPr>
            <a:spLocks noChangeArrowheads="1"/>
          </p:cNvSpPr>
          <p:nvPr userDrawn="1"/>
        </p:nvSpPr>
        <p:spPr bwMode="auto">
          <a:xfrm>
            <a:off x="7956550" y="6237288"/>
            <a:ext cx="287338" cy="287337"/>
          </a:xfrm>
          <a:prstGeom prst="actionButtonBeginning">
            <a:avLst/>
          </a:prstGeom>
          <a:solidFill>
            <a:srgbClr val="FBC69B"/>
          </a:solidFill>
          <a:ln>
            <a:noFill/>
          </a:ln>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defRPr/>
            </a:pPr>
            <a:endParaRPr lang="de-AT" altLang="de-DE"/>
          </a:p>
        </p:txBody>
      </p:sp>
      <p:sp>
        <p:nvSpPr>
          <p:cNvPr id="1032" name="Text Box 14">
            <a:extLst>
              <a:ext uri="{FF2B5EF4-FFF2-40B4-BE49-F238E27FC236}">
                <a16:creationId xmlns:a16="http://schemas.microsoft.com/office/drawing/2014/main" id="{30219E2C-5FC3-CAFD-4DBA-3E74D6B15849}"/>
              </a:ext>
            </a:extLst>
          </p:cNvPr>
          <p:cNvSpPr txBox="1">
            <a:spLocks noChangeArrowheads="1"/>
          </p:cNvSpPr>
          <p:nvPr userDrawn="1"/>
        </p:nvSpPr>
        <p:spPr bwMode="auto">
          <a:xfrm>
            <a:off x="7235825" y="0"/>
            <a:ext cx="1584325" cy="457200"/>
          </a:xfrm>
          <a:prstGeom prst="rect">
            <a:avLst/>
          </a:prstGeom>
          <a:noFill/>
          <a:ln>
            <a:noFill/>
          </a:ln>
          <a:effec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defRPr/>
            </a:pPr>
            <a:r>
              <a:rPr lang="de-DE" altLang="de-DE" sz="2400">
                <a:solidFill>
                  <a:srgbClr val="FFFFFF"/>
                </a:solidFill>
              </a:rPr>
              <a:t>BioTOP 2</a:t>
            </a:r>
          </a:p>
        </p:txBody>
      </p:sp>
    </p:spTree>
  </p:cSld>
  <p:clrMap bg1="lt1" tx1="dk1" bg2="lt2" tx2="dk2" accent1="accent1" accent2="accent2" accent3="accent3" accent4="accent4" accent5="accent5" accent6="accent6" hlink="hlink" folHlink="folHlink"/>
  <p:sldLayoutIdLst>
    <p:sldLayoutId id="2147483773"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rtl="0" eaLnBrk="0" fontAlgn="base" hangingPunct="0">
        <a:spcBef>
          <a:spcPct val="0"/>
        </a:spcBef>
        <a:spcAft>
          <a:spcPct val="0"/>
        </a:spcAft>
        <a:defRPr sz="2000" b="1">
          <a:solidFill>
            <a:srgbClr val="FFFFFF"/>
          </a:solidFill>
          <a:latin typeface="+mj-lt"/>
          <a:ea typeface="+mj-ea"/>
          <a:cs typeface="+mj-cs"/>
        </a:defRPr>
      </a:lvl1pPr>
      <a:lvl2pPr algn="l" rtl="0" eaLnBrk="0" fontAlgn="base" hangingPunct="0">
        <a:spcBef>
          <a:spcPct val="0"/>
        </a:spcBef>
        <a:spcAft>
          <a:spcPct val="0"/>
        </a:spcAft>
        <a:defRPr sz="2000" b="1">
          <a:solidFill>
            <a:srgbClr val="FFFFFF"/>
          </a:solidFill>
          <a:latin typeface="Arial" charset="0"/>
        </a:defRPr>
      </a:lvl2pPr>
      <a:lvl3pPr algn="l" rtl="0" eaLnBrk="0" fontAlgn="base" hangingPunct="0">
        <a:spcBef>
          <a:spcPct val="0"/>
        </a:spcBef>
        <a:spcAft>
          <a:spcPct val="0"/>
        </a:spcAft>
        <a:defRPr sz="2000" b="1">
          <a:solidFill>
            <a:srgbClr val="FFFFFF"/>
          </a:solidFill>
          <a:latin typeface="Arial" charset="0"/>
        </a:defRPr>
      </a:lvl3pPr>
      <a:lvl4pPr algn="l" rtl="0" eaLnBrk="0" fontAlgn="base" hangingPunct="0">
        <a:spcBef>
          <a:spcPct val="0"/>
        </a:spcBef>
        <a:spcAft>
          <a:spcPct val="0"/>
        </a:spcAft>
        <a:defRPr sz="2000" b="1">
          <a:solidFill>
            <a:srgbClr val="FFFFFF"/>
          </a:solidFill>
          <a:latin typeface="Arial" charset="0"/>
        </a:defRPr>
      </a:lvl4pPr>
      <a:lvl5pPr algn="l" rtl="0" eaLnBrk="0" fontAlgn="base" hangingPunct="0">
        <a:spcBef>
          <a:spcPct val="0"/>
        </a:spcBef>
        <a:spcAft>
          <a:spcPct val="0"/>
        </a:spcAft>
        <a:defRPr sz="2000" b="1">
          <a:solidFill>
            <a:srgbClr val="FFFFFF"/>
          </a:solidFill>
          <a:latin typeface="Arial" charset="0"/>
        </a:defRPr>
      </a:lvl5pPr>
      <a:lvl6pPr marL="457200" algn="l" rtl="0" fontAlgn="base">
        <a:spcBef>
          <a:spcPct val="0"/>
        </a:spcBef>
        <a:spcAft>
          <a:spcPct val="0"/>
        </a:spcAft>
        <a:defRPr sz="2000" b="1">
          <a:solidFill>
            <a:srgbClr val="FFFFFF"/>
          </a:solidFill>
          <a:latin typeface="Arial" charset="0"/>
        </a:defRPr>
      </a:lvl6pPr>
      <a:lvl7pPr marL="914400" algn="l" rtl="0" fontAlgn="base">
        <a:spcBef>
          <a:spcPct val="0"/>
        </a:spcBef>
        <a:spcAft>
          <a:spcPct val="0"/>
        </a:spcAft>
        <a:defRPr sz="2000" b="1">
          <a:solidFill>
            <a:srgbClr val="FFFFFF"/>
          </a:solidFill>
          <a:latin typeface="Arial" charset="0"/>
        </a:defRPr>
      </a:lvl7pPr>
      <a:lvl8pPr marL="1371600" algn="l" rtl="0" fontAlgn="base">
        <a:spcBef>
          <a:spcPct val="0"/>
        </a:spcBef>
        <a:spcAft>
          <a:spcPct val="0"/>
        </a:spcAft>
        <a:defRPr sz="2000" b="1">
          <a:solidFill>
            <a:srgbClr val="FFFFFF"/>
          </a:solidFill>
          <a:latin typeface="Arial" charset="0"/>
        </a:defRPr>
      </a:lvl8pPr>
      <a:lvl9pPr marL="1828800" algn="l" rtl="0" fontAlgn="base">
        <a:spcBef>
          <a:spcPct val="0"/>
        </a:spcBef>
        <a:spcAft>
          <a:spcPct val="0"/>
        </a:spcAft>
        <a:defRPr sz="2000" b="1">
          <a:solidFill>
            <a:srgbClr val="FFFFFF"/>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defRPr sz="3000">
          <a:solidFill>
            <a:srgbClr val="000000"/>
          </a:solidFill>
          <a:latin typeface="+mn-lt"/>
          <a:ea typeface="+mn-ea"/>
          <a:cs typeface="+mn-cs"/>
        </a:defRPr>
      </a:lvl1pPr>
      <a:lvl2pPr marL="742950" indent="-285750" algn="l" rtl="0" eaLnBrk="0" fontAlgn="base" hangingPunct="0">
        <a:spcBef>
          <a:spcPct val="20000"/>
        </a:spcBef>
        <a:spcAft>
          <a:spcPct val="0"/>
        </a:spcAft>
        <a:defRPr sz="2800">
          <a:solidFill>
            <a:srgbClr val="000000"/>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defRPr sz="2400">
          <a:solidFill>
            <a:srgbClr val="000000"/>
          </a:solidFill>
          <a:latin typeface="+mn-lt"/>
        </a:defRPr>
      </a:lvl3pPr>
      <a:lvl4pPr marL="1600200" indent="-228600" algn="l" rtl="0" eaLnBrk="0" fontAlgn="base" hangingPunct="0">
        <a:spcBef>
          <a:spcPct val="20000"/>
        </a:spcBef>
        <a:spcAft>
          <a:spcPct val="0"/>
        </a:spcAft>
        <a:defRPr sz="2000">
          <a:solidFill>
            <a:srgbClr val="000000"/>
          </a:solidFill>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mn-lt"/>
        </a:defRPr>
      </a:lvl5pPr>
      <a:lvl6pPr marL="2514600" indent="-228600" algn="l" rtl="0" fontAlgn="base">
        <a:spcBef>
          <a:spcPct val="20000"/>
        </a:spcBef>
        <a:spcAft>
          <a:spcPct val="0"/>
        </a:spcAft>
        <a:buClr>
          <a:schemeClr val="hlink"/>
        </a:buClr>
        <a:buFont typeface="Wingdings" pitchFamily="2" charset="2"/>
        <a:defRPr sz="2000">
          <a:solidFill>
            <a:srgbClr val="000000"/>
          </a:solidFill>
          <a:latin typeface="+mn-lt"/>
        </a:defRPr>
      </a:lvl6pPr>
      <a:lvl7pPr marL="2971800" indent="-228600" algn="l" rtl="0" fontAlgn="base">
        <a:spcBef>
          <a:spcPct val="20000"/>
        </a:spcBef>
        <a:spcAft>
          <a:spcPct val="0"/>
        </a:spcAft>
        <a:buClr>
          <a:schemeClr val="hlink"/>
        </a:buClr>
        <a:buFont typeface="Wingdings" pitchFamily="2" charset="2"/>
        <a:defRPr sz="2000">
          <a:solidFill>
            <a:srgbClr val="000000"/>
          </a:solidFill>
          <a:latin typeface="+mn-lt"/>
        </a:defRPr>
      </a:lvl7pPr>
      <a:lvl8pPr marL="3429000" indent="-228600" algn="l" rtl="0" fontAlgn="base">
        <a:spcBef>
          <a:spcPct val="20000"/>
        </a:spcBef>
        <a:spcAft>
          <a:spcPct val="0"/>
        </a:spcAft>
        <a:buClr>
          <a:schemeClr val="hlink"/>
        </a:buClr>
        <a:buFont typeface="Wingdings" pitchFamily="2" charset="2"/>
        <a:defRPr sz="2000">
          <a:solidFill>
            <a:srgbClr val="000000"/>
          </a:solidFill>
          <a:latin typeface="+mn-lt"/>
        </a:defRPr>
      </a:lvl8pPr>
      <a:lvl9pPr marL="3886200" indent="-228600" algn="l" rtl="0" fontAlgn="base">
        <a:spcBef>
          <a:spcPct val="20000"/>
        </a:spcBef>
        <a:spcAft>
          <a:spcPct val="0"/>
        </a:spcAft>
        <a:buClr>
          <a:schemeClr val="hlink"/>
        </a:buClr>
        <a:buFont typeface="Wingdings" pitchFamily="2" charset="2"/>
        <a:defRPr sz="20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46FF38-CD5A-2024-DF7E-661E6CBFB8FA}"/>
              </a:ext>
            </a:extLst>
          </p:cNvPr>
          <p:cNvSpPr>
            <a:spLocks noGrp="1" noChangeArrowheads="1"/>
          </p:cNvSpPr>
          <p:nvPr>
            <p:ph type="title"/>
          </p:nvPr>
        </p:nvSpPr>
        <p:spPr bwMode="auto">
          <a:xfrm>
            <a:off x="457200" y="1619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Mögliche Ausprägung des Covers zur Buchreihe:</a:t>
            </a:r>
            <a:br>
              <a:rPr lang="de-DE" altLang="de-DE"/>
            </a:br>
            <a:r>
              <a:rPr lang="de-DE" altLang="de-DE"/>
              <a:t>Einblicke</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PoloST11KLeicht" pitchFamily="2" charset="0"/>
        </a:defRPr>
      </a:lvl2pPr>
      <a:lvl3pPr algn="l" rtl="0" eaLnBrk="0" fontAlgn="base" hangingPunct="0">
        <a:spcBef>
          <a:spcPct val="0"/>
        </a:spcBef>
        <a:spcAft>
          <a:spcPct val="0"/>
        </a:spcAft>
        <a:defRPr sz="3000" b="1">
          <a:solidFill>
            <a:schemeClr val="tx1"/>
          </a:solidFill>
          <a:latin typeface="PoloST11KLeicht" pitchFamily="2" charset="0"/>
        </a:defRPr>
      </a:lvl3pPr>
      <a:lvl4pPr algn="l" rtl="0" eaLnBrk="0" fontAlgn="base" hangingPunct="0">
        <a:spcBef>
          <a:spcPct val="0"/>
        </a:spcBef>
        <a:spcAft>
          <a:spcPct val="0"/>
        </a:spcAft>
        <a:defRPr sz="3000" b="1">
          <a:solidFill>
            <a:schemeClr val="tx1"/>
          </a:solidFill>
          <a:latin typeface="PoloST11KLeicht" pitchFamily="2" charset="0"/>
        </a:defRPr>
      </a:lvl4pPr>
      <a:lvl5pPr algn="l" rtl="0" eaLnBrk="0" fontAlgn="base" hangingPunct="0">
        <a:spcBef>
          <a:spcPct val="0"/>
        </a:spcBef>
        <a:spcAft>
          <a:spcPct val="0"/>
        </a:spcAft>
        <a:defRPr sz="3000" b="1">
          <a:solidFill>
            <a:schemeClr val="tx1"/>
          </a:solidFill>
          <a:latin typeface="PoloST11KLeicht" pitchFamily="2" charset="0"/>
        </a:defRPr>
      </a:lvl5pPr>
      <a:lvl6pPr marL="457200" algn="l" rtl="0" fontAlgn="base">
        <a:spcBef>
          <a:spcPct val="0"/>
        </a:spcBef>
        <a:spcAft>
          <a:spcPct val="0"/>
        </a:spcAft>
        <a:defRPr sz="3000" b="1">
          <a:solidFill>
            <a:schemeClr val="tx1"/>
          </a:solidFill>
          <a:latin typeface="PoloST11KLeicht" pitchFamily="2" charset="0"/>
        </a:defRPr>
      </a:lvl6pPr>
      <a:lvl7pPr marL="914400" algn="l" rtl="0" fontAlgn="base">
        <a:spcBef>
          <a:spcPct val="0"/>
        </a:spcBef>
        <a:spcAft>
          <a:spcPct val="0"/>
        </a:spcAft>
        <a:defRPr sz="3000" b="1">
          <a:solidFill>
            <a:schemeClr val="tx1"/>
          </a:solidFill>
          <a:latin typeface="PoloST11KLeicht" pitchFamily="2" charset="0"/>
        </a:defRPr>
      </a:lvl7pPr>
      <a:lvl8pPr marL="1371600" algn="l" rtl="0" fontAlgn="base">
        <a:spcBef>
          <a:spcPct val="0"/>
        </a:spcBef>
        <a:spcAft>
          <a:spcPct val="0"/>
        </a:spcAft>
        <a:defRPr sz="3000" b="1">
          <a:solidFill>
            <a:schemeClr val="tx1"/>
          </a:solidFill>
          <a:latin typeface="PoloST11KLeicht" pitchFamily="2" charset="0"/>
        </a:defRPr>
      </a:lvl8pPr>
      <a:lvl9pPr marL="1828800" algn="l" rtl="0" fontAlgn="base">
        <a:spcBef>
          <a:spcPct val="0"/>
        </a:spcBef>
        <a:spcAft>
          <a:spcPct val="0"/>
        </a:spcAft>
        <a:defRPr sz="3000" b="1">
          <a:solidFill>
            <a:schemeClr val="tx1"/>
          </a:solidFill>
          <a:latin typeface="PoloST11KLeicht"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7">
            <a:extLst>
              <a:ext uri="{FF2B5EF4-FFF2-40B4-BE49-F238E27FC236}">
                <a16:creationId xmlns:a16="http://schemas.microsoft.com/office/drawing/2014/main" id="{AFCCDD65-B991-49C7-8B68-830EA4150523}"/>
              </a:ext>
            </a:extLst>
          </p:cNvPr>
          <p:cNvSpPr txBox="1">
            <a:spLocks noChangeArrowheads="1"/>
          </p:cNvSpPr>
          <p:nvPr/>
        </p:nvSpPr>
        <p:spPr bwMode="auto">
          <a:xfrm>
            <a:off x="466725" y="2708275"/>
            <a:ext cx="525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
                <a:schemeClr val="tx1"/>
              </a:buClr>
              <a:buFont typeface="Wingdings" panose="05000000000000000000" pitchFamily="2" charset="2"/>
              <a:buChar char="§"/>
            </a:pPr>
            <a:r>
              <a:rPr lang="de-DE" altLang="de-DE" sz="2000">
                <a:solidFill>
                  <a:schemeClr val="tx1"/>
                </a:solidFill>
                <a:latin typeface="Arial" panose="020B0604020202020204" pitchFamily="34" charset="0"/>
              </a:rPr>
              <a:t> </a:t>
            </a:r>
            <a:r>
              <a:rPr lang="de-DE" altLang="de-DE" sz="2000">
                <a:solidFill>
                  <a:schemeClr val="tx1"/>
                </a:solidFill>
                <a:latin typeface="Arial" panose="020B0604020202020204" pitchFamily="34" charset="0"/>
                <a:hlinkClick r:id="rId3" action="ppaction://hlinksldjump"/>
              </a:rPr>
              <a:t>schrittweiser Aufbau des Tafelbildes</a:t>
            </a:r>
            <a:endParaRPr lang="de-DE" altLang="de-DE" sz="2000">
              <a:solidFill>
                <a:schemeClr val="tx1"/>
              </a:solidFill>
              <a:latin typeface="Arial" panose="020B0604020202020204" pitchFamily="34" charset="0"/>
            </a:endParaRPr>
          </a:p>
          <a:p>
            <a:pPr eaLnBrk="1" hangingPunct="1">
              <a:spcBef>
                <a:spcPct val="50000"/>
              </a:spcBef>
              <a:buClr>
                <a:schemeClr val="tx1"/>
              </a:buClr>
              <a:buFont typeface="Wingdings" panose="05000000000000000000" pitchFamily="2" charset="2"/>
              <a:buChar char="§"/>
            </a:pPr>
            <a:r>
              <a:rPr lang="de-DE" altLang="de-DE" sz="2000">
                <a:solidFill>
                  <a:schemeClr val="tx1"/>
                </a:solidFill>
                <a:latin typeface="Arial" panose="020B0604020202020204" pitchFamily="34" charset="0"/>
              </a:rPr>
              <a:t> </a:t>
            </a:r>
            <a:r>
              <a:rPr lang="de-DE" altLang="de-DE" sz="2000">
                <a:solidFill>
                  <a:schemeClr val="tx1"/>
                </a:solidFill>
                <a:latin typeface="Arial" panose="020B0604020202020204" pitchFamily="34" charset="0"/>
                <a:hlinkClick r:id="rId4" action="ppaction://hlinksldjump"/>
              </a:rPr>
              <a:t>vollständige Ansicht</a:t>
            </a:r>
            <a:endParaRPr lang="de-DE" altLang="de-DE" sz="2000">
              <a:solidFill>
                <a:schemeClr val="tx1"/>
              </a:solidFill>
              <a:latin typeface="Arial" panose="020B0604020202020204" pitchFamily="34" charset="0"/>
            </a:endParaRPr>
          </a:p>
          <a:p>
            <a:pPr eaLnBrk="1" hangingPunct="1">
              <a:spcBef>
                <a:spcPct val="50000"/>
              </a:spcBef>
              <a:buClr>
                <a:schemeClr val="tx1"/>
              </a:buClr>
              <a:buFont typeface="Wingdings" panose="05000000000000000000" pitchFamily="2" charset="2"/>
              <a:buChar char="§"/>
            </a:pPr>
            <a:r>
              <a:rPr lang="de-DE" altLang="de-DE" sz="2000">
                <a:solidFill>
                  <a:schemeClr val="tx1"/>
                </a:solidFill>
                <a:latin typeface="Arial" panose="020B0604020202020204" pitchFamily="34" charset="0"/>
              </a:rPr>
              <a:t> </a:t>
            </a:r>
            <a:r>
              <a:rPr lang="de-DE" altLang="de-DE" sz="2000">
                <a:solidFill>
                  <a:schemeClr val="tx1"/>
                </a:solidFill>
                <a:latin typeface="Arial" panose="020B0604020202020204" pitchFamily="34" charset="0"/>
                <a:hlinkClick r:id="rId5" action="ppaction://hlinksldjump"/>
              </a:rPr>
              <a:t>zum Ausfüllen</a:t>
            </a:r>
            <a:endParaRPr lang="de-DE" altLang="de-DE" sz="2000">
              <a:solidFill>
                <a:schemeClr val="tx1"/>
              </a:solidFill>
              <a:latin typeface="Arial" panose="020B0604020202020204" pitchFamily="34" charset="0"/>
            </a:endParaRPr>
          </a:p>
        </p:txBody>
      </p:sp>
      <p:sp>
        <p:nvSpPr>
          <p:cNvPr id="2" name="Rectangle 3">
            <a:extLst>
              <a:ext uri="{FF2B5EF4-FFF2-40B4-BE49-F238E27FC236}">
                <a16:creationId xmlns:a16="http://schemas.microsoft.com/office/drawing/2014/main" id="{A3FD961E-CBBF-CC10-F0ED-F9F4E259F624}"/>
              </a:ext>
            </a:extLst>
          </p:cNvPr>
          <p:cNvSpPr>
            <a:spLocks noGrp="1" noChangeArrowheads="1"/>
          </p:cNvSpPr>
          <p:nvPr>
            <p:ph type="ctrTitle"/>
          </p:nvPr>
        </p:nvSpPr>
        <p:spPr>
          <a:xfrm>
            <a:off x="468313" y="836613"/>
            <a:ext cx="7772400" cy="792162"/>
          </a:xfrm>
        </p:spPr>
        <p:txBody>
          <a:bodyPr/>
          <a:lstStyle/>
          <a:p>
            <a:pPr eaLnBrk="1" hangingPunct="1"/>
            <a:r>
              <a:rPr lang="de-DE" altLang="de-DE" dirty="0"/>
              <a:t>Das Gehirn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D915A-7A73-F6DF-2DF6-59E0E966E28C}"/>
              </a:ext>
            </a:extLst>
          </p:cNvPr>
          <p:cNvSpPr>
            <a:spLocks noGrp="1"/>
          </p:cNvSpPr>
          <p:nvPr>
            <p:ph type="title"/>
          </p:nvPr>
        </p:nvSpPr>
        <p:spPr>
          <a:xfrm>
            <a:off x="447273" y="24366"/>
            <a:ext cx="6275388" cy="527050"/>
          </a:xfrm>
        </p:spPr>
        <p:txBody>
          <a:bodyPr/>
          <a:lstStyle/>
          <a:p>
            <a:r>
              <a:rPr lang="de-DE" altLang="de-DE" dirty="0"/>
              <a:t>Das Gehirn</a:t>
            </a:r>
            <a:endParaRPr lang="de-AT" dirty="0"/>
          </a:p>
        </p:txBody>
      </p:sp>
      <p:grpSp>
        <p:nvGrpSpPr>
          <p:cNvPr id="3" name="Group 681">
            <a:extLst>
              <a:ext uri="{FF2B5EF4-FFF2-40B4-BE49-F238E27FC236}">
                <a16:creationId xmlns:a16="http://schemas.microsoft.com/office/drawing/2014/main" id="{7B6802A8-0B33-4F26-7A66-C4380A6FBF4D}"/>
              </a:ext>
            </a:extLst>
          </p:cNvPr>
          <p:cNvGrpSpPr>
            <a:grpSpLocks/>
          </p:cNvGrpSpPr>
          <p:nvPr/>
        </p:nvGrpSpPr>
        <p:grpSpPr bwMode="auto">
          <a:xfrm>
            <a:off x="1475656" y="790032"/>
            <a:ext cx="5689600" cy="3997325"/>
            <a:chOff x="929" y="544"/>
            <a:chExt cx="3584" cy="2518"/>
          </a:xfrm>
        </p:grpSpPr>
        <p:pic>
          <p:nvPicPr>
            <p:cNvPr id="7170" name="Picture 611">
              <a:extLst>
                <a:ext uri="{FF2B5EF4-FFF2-40B4-BE49-F238E27FC236}">
                  <a16:creationId xmlns:a16="http://schemas.microsoft.com/office/drawing/2014/main" id="{97841A0C-FBDA-F173-3264-CE6430776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 y="544"/>
              <a:ext cx="2910" cy="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648">
              <a:extLst>
                <a:ext uri="{FF2B5EF4-FFF2-40B4-BE49-F238E27FC236}">
                  <a16:creationId xmlns:a16="http://schemas.microsoft.com/office/drawing/2014/main" id="{7B839D7E-B239-E3CC-AA08-2CC7ADE790C9}"/>
                </a:ext>
              </a:extLst>
            </p:cNvPr>
            <p:cNvGrpSpPr>
              <a:grpSpLocks/>
            </p:cNvGrpSpPr>
            <p:nvPr/>
          </p:nvGrpSpPr>
          <p:grpSpPr bwMode="auto">
            <a:xfrm>
              <a:off x="1383" y="2115"/>
              <a:ext cx="227" cy="231"/>
              <a:chOff x="204" y="2704"/>
              <a:chExt cx="227" cy="231"/>
            </a:xfrm>
          </p:grpSpPr>
          <p:sp>
            <p:nvSpPr>
              <p:cNvPr id="7196" name="Oval 649">
                <a:extLst>
                  <a:ext uri="{FF2B5EF4-FFF2-40B4-BE49-F238E27FC236}">
                    <a16:creationId xmlns:a16="http://schemas.microsoft.com/office/drawing/2014/main" id="{EA4D5D4F-6F9B-D936-BDF5-B693B5703AD5}"/>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43" name="Text Box 650">
                <a:extLst>
                  <a:ext uri="{FF2B5EF4-FFF2-40B4-BE49-F238E27FC236}">
                    <a16:creationId xmlns:a16="http://schemas.microsoft.com/office/drawing/2014/main" id="{B71C3260-4E8F-C467-2D0C-10BB6094D20D}"/>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nvGrpSpPr>
            <p:cNvPr id="7172" name="Group 651">
              <a:extLst>
                <a:ext uri="{FF2B5EF4-FFF2-40B4-BE49-F238E27FC236}">
                  <a16:creationId xmlns:a16="http://schemas.microsoft.com/office/drawing/2014/main" id="{B6CFE0D2-99EA-2D77-BC2A-736E3E538304}"/>
                </a:ext>
              </a:extLst>
            </p:cNvPr>
            <p:cNvGrpSpPr>
              <a:grpSpLocks/>
            </p:cNvGrpSpPr>
            <p:nvPr/>
          </p:nvGrpSpPr>
          <p:grpSpPr bwMode="auto">
            <a:xfrm>
              <a:off x="929" y="981"/>
              <a:ext cx="227" cy="231"/>
              <a:chOff x="204" y="2704"/>
              <a:chExt cx="227" cy="231"/>
            </a:xfrm>
          </p:grpSpPr>
          <p:sp>
            <p:nvSpPr>
              <p:cNvPr id="7194" name="Oval 652">
                <a:extLst>
                  <a:ext uri="{FF2B5EF4-FFF2-40B4-BE49-F238E27FC236}">
                    <a16:creationId xmlns:a16="http://schemas.microsoft.com/office/drawing/2014/main" id="{61399E14-8664-53A3-FFC7-AE1A29381F8D}"/>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95" name="Text Box 653">
                <a:extLst>
                  <a:ext uri="{FF2B5EF4-FFF2-40B4-BE49-F238E27FC236}">
                    <a16:creationId xmlns:a16="http://schemas.microsoft.com/office/drawing/2014/main" id="{85121825-5EFF-2FD2-61D2-9CE86B262810}"/>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nvGrpSpPr>
            <p:cNvPr id="7173" name="Group 654">
              <a:extLst>
                <a:ext uri="{FF2B5EF4-FFF2-40B4-BE49-F238E27FC236}">
                  <a16:creationId xmlns:a16="http://schemas.microsoft.com/office/drawing/2014/main" id="{194FBEEC-93D6-64AC-F283-A4438E578909}"/>
                </a:ext>
              </a:extLst>
            </p:cNvPr>
            <p:cNvGrpSpPr>
              <a:grpSpLocks/>
            </p:cNvGrpSpPr>
            <p:nvPr/>
          </p:nvGrpSpPr>
          <p:grpSpPr bwMode="auto">
            <a:xfrm>
              <a:off x="1111" y="659"/>
              <a:ext cx="227" cy="231"/>
              <a:chOff x="204" y="2704"/>
              <a:chExt cx="227" cy="231"/>
            </a:xfrm>
          </p:grpSpPr>
          <p:sp>
            <p:nvSpPr>
              <p:cNvPr id="7192" name="Oval 655">
                <a:extLst>
                  <a:ext uri="{FF2B5EF4-FFF2-40B4-BE49-F238E27FC236}">
                    <a16:creationId xmlns:a16="http://schemas.microsoft.com/office/drawing/2014/main" id="{84FAB714-541E-2B74-2901-1C6434631834}"/>
                  </a:ext>
                </a:extLst>
              </p:cNvPr>
              <p:cNvSpPr>
                <a:spLocks noChangeArrowheads="1"/>
              </p:cNvSpPr>
              <p:nvPr/>
            </p:nvSpPr>
            <p:spPr bwMode="auto">
              <a:xfrm>
                <a:off x="204" y="2704"/>
                <a:ext cx="227" cy="226"/>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93" name="Text Box 656">
                <a:extLst>
                  <a:ext uri="{FF2B5EF4-FFF2-40B4-BE49-F238E27FC236}">
                    <a16:creationId xmlns:a16="http://schemas.microsoft.com/office/drawing/2014/main" id="{15C78C49-74C3-A16F-C498-D9E4CF393309}"/>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nvGrpSpPr>
            <p:cNvPr id="7177" name="Group 657">
              <a:extLst>
                <a:ext uri="{FF2B5EF4-FFF2-40B4-BE49-F238E27FC236}">
                  <a16:creationId xmlns:a16="http://schemas.microsoft.com/office/drawing/2014/main" id="{928301EB-8FF2-6565-8EA7-DE6098ED4563}"/>
                </a:ext>
              </a:extLst>
            </p:cNvPr>
            <p:cNvGrpSpPr>
              <a:grpSpLocks/>
            </p:cNvGrpSpPr>
            <p:nvPr/>
          </p:nvGrpSpPr>
          <p:grpSpPr bwMode="auto">
            <a:xfrm>
              <a:off x="4241" y="1071"/>
              <a:ext cx="227" cy="231"/>
              <a:chOff x="204" y="2704"/>
              <a:chExt cx="227" cy="231"/>
            </a:xfrm>
          </p:grpSpPr>
          <p:sp>
            <p:nvSpPr>
              <p:cNvPr id="7190" name="Oval 658">
                <a:extLst>
                  <a:ext uri="{FF2B5EF4-FFF2-40B4-BE49-F238E27FC236}">
                    <a16:creationId xmlns:a16="http://schemas.microsoft.com/office/drawing/2014/main" id="{9231D1B2-A29D-8552-C9BE-F8FB21594817}"/>
                  </a:ext>
                </a:extLst>
              </p:cNvPr>
              <p:cNvSpPr>
                <a:spLocks noChangeArrowheads="1"/>
              </p:cNvSpPr>
              <p:nvPr/>
            </p:nvSpPr>
            <p:spPr bwMode="auto">
              <a:xfrm>
                <a:off x="204" y="2704"/>
                <a:ext cx="227" cy="226"/>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91" name="Text Box 659">
                <a:extLst>
                  <a:ext uri="{FF2B5EF4-FFF2-40B4-BE49-F238E27FC236}">
                    <a16:creationId xmlns:a16="http://schemas.microsoft.com/office/drawing/2014/main" id="{8E9D05AA-91C8-77DC-A097-98FAD7728402}"/>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nvGrpSpPr>
            <p:cNvPr id="7181" name="Group 672">
              <a:extLst>
                <a:ext uri="{FF2B5EF4-FFF2-40B4-BE49-F238E27FC236}">
                  <a16:creationId xmlns:a16="http://schemas.microsoft.com/office/drawing/2014/main" id="{FCFEE559-C136-21DD-AAEB-A2C784FB1858}"/>
                </a:ext>
              </a:extLst>
            </p:cNvPr>
            <p:cNvGrpSpPr>
              <a:grpSpLocks/>
            </p:cNvGrpSpPr>
            <p:nvPr/>
          </p:nvGrpSpPr>
          <p:grpSpPr bwMode="auto">
            <a:xfrm>
              <a:off x="4286" y="1752"/>
              <a:ext cx="227" cy="231"/>
              <a:chOff x="204" y="2704"/>
              <a:chExt cx="227" cy="231"/>
            </a:xfrm>
          </p:grpSpPr>
          <p:sp>
            <p:nvSpPr>
              <p:cNvPr id="7188" name="Oval 673">
                <a:extLst>
                  <a:ext uri="{FF2B5EF4-FFF2-40B4-BE49-F238E27FC236}">
                    <a16:creationId xmlns:a16="http://schemas.microsoft.com/office/drawing/2014/main" id="{4FBCDA8E-DF86-10F0-9279-5460465AB5CA}"/>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89" name="Text Box 674">
                <a:extLst>
                  <a:ext uri="{FF2B5EF4-FFF2-40B4-BE49-F238E27FC236}">
                    <a16:creationId xmlns:a16="http://schemas.microsoft.com/office/drawing/2014/main" id="{856DD8E3-6D98-A61B-5C31-5BC161460440}"/>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nvGrpSpPr>
            <p:cNvPr id="7182" name="Group 675">
              <a:extLst>
                <a:ext uri="{FF2B5EF4-FFF2-40B4-BE49-F238E27FC236}">
                  <a16:creationId xmlns:a16="http://schemas.microsoft.com/office/drawing/2014/main" id="{552A821F-AD0B-DC89-CAE3-F90C1F976E6A}"/>
                </a:ext>
              </a:extLst>
            </p:cNvPr>
            <p:cNvGrpSpPr>
              <a:grpSpLocks/>
            </p:cNvGrpSpPr>
            <p:nvPr/>
          </p:nvGrpSpPr>
          <p:grpSpPr bwMode="auto">
            <a:xfrm>
              <a:off x="1927" y="2519"/>
              <a:ext cx="227" cy="231"/>
              <a:chOff x="204" y="2704"/>
              <a:chExt cx="227" cy="231"/>
            </a:xfrm>
          </p:grpSpPr>
          <p:sp>
            <p:nvSpPr>
              <p:cNvPr id="7186" name="Oval 676">
                <a:extLst>
                  <a:ext uri="{FF2B5EF4-FFF2-40B4-BE49-F238E27FC236}">
                    <a16:creationId xmlns:a16="http://schemas.microsoft.com/office/drawing/2014/main" id="{169CE6E9-8B83-3FD2-E88B-792E5CF17BEF}"/>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87" name="Text Box 677">
                <a:extLst>
                  <a:ext uri="{FF2B5EF4-FFF2-40B4-BE49-F238E27FC236}">
                    <a16:creationId xmlns:a16="http://schemas.microsoft.com/office/drawing/2014/main" id="{B640FC3C-AB2C-7EFA-70D7-7845A2C5AE72}"/>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nvGrpSpPr>
            <p:cNvPr id="7183" name="Group 678">
              <a:extLst>
                <a:ext uri="{FF2B5EF4-FFF2-40B4-BE49-F238E27FC236}">
                  <a16:creationId xmlns:a16="http://schemas.microsoft.com/office/drawing/2014/main" id="{3B8306D9-D00B-761C-319C-82EBE745E8E7}"/>
                </a:ext>
              </a:extLst>
            </p:cNvPr>
            <p:cNvGrpSpPr>
              <a:grpSpLocks/>
            </p:cNvGrpSpPr>
            <p:nvPr/>
          </p:nvGrpSpPr>
          <p:grpSpPr bwMode="auto">
            <a:xfrm>
              <a:off x="4014" y="2609"/>
              <a:ext cx="227" cy="231"/>
              <a:chOff x="204" y="2704"/>
              <a:chExt cx="227" cy="231"/>
            </a:xfrm>
          </p:grpSpPr>
          <p:sp>
            <p:nvSpPr>
              <p:cNvPr id="7184" name="Oval 679">
                <a:extLst>
                  <a:ext uri="{FF2B5EF4-FFF2-40B4-BE49-F238E27FC236}">
                    <a16:creationId xmlns:a16="http://schemas.microsoft.com/office/drawing/2014/main" id="{22405C4A-8CBA-9FF3-A8D5-CF396BAD0600}"/>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85" name="Text Box 680">
                <a:extLst>
                  <a:ext uri="{FF2B5EF4-FFF2-40B4-BE49-F238E27FC236}">
                    <a16:creationId xmlns:a16="http://schemas.microsoft.com/office/drawing/2014/main" id="{6BEBF7EC-9AF4-CB4C-BB09-0BD542349BF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grpSp>
        <p:nvGrpSpPr>
          <p:cNvPr id="116744" name="Group 612">
            <a:extLst>
              <a:ext uri="{FF2B5EF4-FFF2-40B4-BE49-F238E27FC236}">
                <a16:creationId xmlns:a16="http://schemas.microsoft.com/office/drawing/2014/main" id="{D611471B-A015-84DC-1C94-A3401894DB13}"/>
              </a:ext>
            </a:extLst>
          </p:cNvPr>
          <p:cNvGrpSpPr>
            <a:grpSpLocks/>
          </p:cNvGrpSpPr>
          <p:nvPr/>
        </p:nvGrpSpPr>
        <p:grpSpPr bwMode="auto">
          <a:xfrm>
            <a:off x="539750" y="5726113"/>
            <a:ext cx="2520950" cy="366712"/>
            <a:chOff x="204" y="3339"/>
            <a:chExt cx="1588" cy="231"/>
          </a:xfrm>
        </p:grpSpPr>
        <p:sp>
          <p:nvSpPr>
            <p:cNvPr id="116745" name="Rectangle 613">
              <a:extLst>
                <a:ext uri="{FF2B5EF4-FFF2-40B4-BE49-F238E27FC236}">
                  <a16:creationId xmlns:a16="http://schemas.microsoft.com/office/drawing/2014/main" id="{285D98ED-BBFC-7601-F881-98562986D1A2}"/>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46" name="Group 614">
              <a:extLst>
                <a:ext uri="{FF2B5EF4-FFF2-40B4-BE49-F238E27FC236}">
                  <a16:creationId xmlns:a16="http://schemas.microsoft.com/office/drawing/2014/main" id="{2AC17C3C-9B64-CE00-5DE0-C6C003BC2911}"/>
                </a:ext>
              </a:extLst>
            </p:cNvPr>
            <p:cNvGrpSpPr>
              <a:grpSpLocks/>
            </p:cNvGrpSpPr>
            <p:nvPr/>
          </p:nvGrpSpPr>
          <p:grpSpPr bwMode="auto">
            <a:xfrm>
              <a:off x="204" y="3339"/>
              <a:ext cx="227" cy="231"/>
              <a:chOff x="204" y="3339"/>
              <a:chExt cx="227" cy="231"/>
            </a:xfrm>
          </p:grpSpPr>
          <p:sp>
            <p:nvSpPr>
              <p:cNvPr id="116747" name="Oval 615">
                <a:extLst>
                  <a:ext uri="{FF2B5EF4-FFF2-40B4-BE49-F238E27FC236}">
                    <a16:creationId xmlns:a16="http://schemas.microsoft.com/office/drawing/2014/main" id="{8BB783B5-739D-406F-D1FC-6061748842B3}"/>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48" name="Text Box 616">
                <a:extLst>
                  <a:ext uri="{FF2B5EF4-FFF2-40B4-BE49-F238E27FC236}">
                    <a16:creationId xmlns:a16="http://schemas.microsoft.com/office/drawing/2014/main" id="{1D150DD7-EDED-CB48-0F55-4DDF2034D58F}"/>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116749" name="Group 622">
            <a:extLst>
              <a:ext uri="{FF2B5EF4-FFF2-40B4-BE49-F238E27FC236}">
                <a16:creationId xmlns:a16="http://schemas.microsoft.com/office/drawing/2014/main" id="{5F62E0C9-89B5-3C3D-A2A6-536ADFE3DF20}"/>
              </a:ext>
            </a:extLst>
          </p:cNvPr>
          <p:cNvGrpSpPr>
            <a:grpSpLocks/>
          </p:cNvGrpSpPr>
          <p:nvPr/>
        </p:nvGrpSpPr>
        <p:grpSpPr bwMode="auto">
          <a:xfrm>
            <a:off x="541338" y="5221288"/>
            <a:ext cx="2520950" cy="366712"/>
            <a:chOff x="204" y="3022"/>
            <a:chExt cx="1588" cy="231"/>
          </a:xfrm>
        </p:grpSpPr>
        <p:sp>
          <p:nvSpPr>
            <p:cNvPr id="116750" name="Rectangle 623">
              <a:extLst>
                <a:ext uri="{FF2B5EF4-FFF2-40B4-BE49-F238E27FC236}">
                  <a16:creationId xmlns:a16="http://schemas.microsoft.com/office/drawing/2014/main" id="{B4693B0F-9181-B8DD-ADFE-765F64D5B790}"/>
                </a:ext>
              </a:extLst>
            </p:cNvPr>
            <p:cNvSpPr>
              <a:spLocks noChangeArrowheads="1"/>
            </p:cNvSpPr>
            <p:nvPr/>
          </p:nvSpPr>
          <p:spPr bwMode="auto">
            <a:xfrm>
              <a:off x="521" y="3022"/>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51" name="Group 624">
              <a:extLst>
                <a:ext uri="{FF2B5EF4-FFF2-40B4-BE49-F238E27FC236}">
                  <a16:creationId xmlns:a16="http://schemas.microsoft.com/office/drawing/2014/main" id="{F3FE63E8-7E96-E255-AA2F-BAA318F27B92}"/>
                </a:ext>
              </a:extLst>
            </p:cNvPr>
            <p:cNvGrpSpPr>
              <a:grpSpLocks/>
            </p:cNvGrpSpPr>
            <p:nvPr/>
          </p:nvGrpSpPr>
          <p:grpSpPr bwMode="auto">
            <a:xfrm>
              <a:off x="204" y="3022"/>
              <a:ext cx="227" cy="231"/>
              <a:chOff x="204" y="3022"/>
              <a:chExt cx="227" cy="231"/>
            </a:xfrm>
          </p:grpSpPr>
          <p:sp>
            <p:nvSpPr>
              <p:cNvPr id="116752" name="Oval 625">
                <a:extLst>
                  <a:ext uri="{FF2B5EF4-FFF2-40B4-BE49-F238E27FC236}">
                    <a16:creationId xmlns:a16="http://schemas.microsoft.com/office/drawing/2014/main" id="{1A89AE10-DE23-B032-71E5-59C2E3CA6D7F}"/>
                  </a:ext>
                </a:extLst>
              </p:cNvPr>
              <p:cNvSpPr>
                <a:spLocks noChangeArrowheads="1"/>
              </p:cNvSpPr>
              <p:nvPr/>
            </p:nvSpPr>
            <p:spPr bwMode="auto">
              <a:xfrm>
                <a:off x="204" y="3022"/>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53" name="Text Box 626">
                <a:extLst>
                  <a:ext uri="{FF2B5EF4-FFF2-40B4-BE49-F238E27FC236}">
                    <a16:creationId xmlns:a16="http://schemas.microsoft.com/office/drawing/2014/main" id="{24EFEFF8-D165-AEB8-D607-6F9B57915A5C}"/>
                  </a:ext>
                </a:extLst>
              </p:cNvPr>
              <p:cNvSpPr txBox="1">
                <a:spLocks noChangeArrowheads="1"/>
              </p:cNvSpPr>
              <p:nvPr/>
            </p:nvSpPr>
            <p:spPr bwMode="auto">
              <a:xfrm>
                <a:off x="204" y="3022"/>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116754" name="Group 627">
            <a:extLst>
              <a:ext uri="{FF2B5EF4-FFF2-40B4-BE49-F238E27FC236}">
                <a16:creationId xmlns:a16="http://schemas.microsoft.com/office/drawing/2014/main" id="{12C4238D-EC4A-E5A2-6D57-41983CCA4C9B}"/>
              </a:ext>
            </a:extLst>
          </p:cNvPr>
          <p:cNvGrpSpPr>
            <a:grpSpLocks/>
          </p:cNvGrpSpPr>
          <p:nvPr/>
        </p:nvGrpSpPr>
        <p:grpSpPr bwMode="auto">
          <a:xfrm>
            <a:off x="3492500" y="5221288"/>
            <a:ext cx="2520950" cy="366712"/>
            <a:chOff x="204" y="3339"/>
            <a:chExt cx="1588" cy="231"/>
          </a:xfrm>
        </p:grpSpPr>
        <p:sp>
          <p:nvSpPr>
            <p:cNvPr id="116755" name="Rectangle 628">
              <a:extLst>
                <a:ext uri="{FF2B5EF4-FFF2-40B4-BE49-F238E27FC236}">
                  <a16:creationId xmlns:a16="http://schemas.microsoft.com/office/drawing/2014/main" id="{81B34CD4-B011-4C44-ACC4-D42CCAF0828B}"/>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56" name="Group 629">
              <a:extLst>
                <a:ext uri="{FF2B5EF4-FFF2-40B4-BE49-F238E27FC236}">
                  <a16:creationId xmlns:a16="http://schemas.microsoft.com/office/drawing/2014/main" id="{63B7448F-96A0-3E25-8B08-D366A7FC574F}"/>
                </a:ext>
              </a:extLst>
            </p:cNvPr>
            <p:cNvGrpSpPr>
              <a:grpSpLocks/>
            </p:cNvGrpSpPr>
            <p:nvPr/>
          </p:nvGrpSpPr>
          <p:grpSpPr bwMode="auto">
            <a:xfrm>
              <a:off x="204" y="3339"/>
              <a:ext cx="227" cy="231"/>
              <a:chOff x="204" y="3339"/>
              <a:chExt cx="227" cy="231"/>
            </a:xfrm>
          </p:grpSpPr>
          <p:sp>
            <p:nvSpPr>
              <p:cNvPr id="116757" name="Oval 630">
                <a:extLst>
                  <a:ext uri="{FF2B5EF4-FFF2-40B4-BE49-F238E27FC236}">
                    <a16:creationId xmlns:a16="http://schemas.microsoft.com/office/drawing/2014/main" id="{800B17F2-9167-8F49-8D36-ED57FB65D5A2}"/>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58" name="Text Box 631">
                <a:extLst>
                  <a:ext uri="{FF2B5EF4-FFF2-40B4-BE49-F238E27FC236}">
                    <a16:creationId xmlns:a16="http://schemas.microsoft.com/office/drawing/2014/main" id="{DED29F43-B9C2-D7F4-67BA-75A1DE4FE839}"/>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grpSp>
        <p:nvGrpSpPr>
          <p:cNvPr id="116759" name="Group 632">
            <a:extLst>
              <a:ext uri="{FF2B5EF4-FFF2-40B4-BE49-F238E27FC236}">
                <a16:creationId xmlns:a16="http://schemas.microsoft.com/office/drawing/2014/main" id="{64F3EF63-C6AE-2269-A87F-6538CF6A5F06}"/>
              </a:ext>
            </a:extLst>
          </p:cNvPr>
          <p:cNvGrpSpPr>
            <a:grpSpLocks/>
          </p:cNvGrpSpPr>
          <p:nvPr/>
        </p:nvGrpSpPr>
        <p:grpSpPr bwMode="auto">
          <a:xfrm>
            <a:off x="3492500" y="5718175"/>
            <a:ext cx="2520950" cy="366713"/>
            <a:chOff x="204" y="3339"/>
            <a:chExt cx="1588" cy="231"/>
          </a:xfrm>
        </p:grpSpPr>
        <p:sp>
          <p:nvSpPr>
            <p:cNvPr id="116760" name="Rectangle 633">
              <a:extLst>
                <a:ext uri="{FF2B5EF4-FFF2-40B4-BE49-F238E27FC236}">
                  <a16:creationId xmlns:a16="http://schemas.microsoft.com/office/drawing/2014/main" id="{70A57B15-ABDC-263C-DE30-AFA7EF58F903}"/>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61" name="Group 634">
              <a:extLst>
                <a:ext uri="{FF2B5EF4-FFF2-40B4-BE49-F238E27FC236}">
                  <a16:creationId xmlns:a16="http://schemas.microsoft.com/office/drawing/2014/main" id="{94AC3880-94D3-FFEC-F9F0-8AA7FC119981}"/>
                </a:ext>
              </a:extLst>
            </p:cNvPr>
            <p:cNvGrpSpPr>
              <a:grpSpLocks/>
            </p:cNvGrpSpPr>
            <p:nvPr/>
          </p:nvGrpSpPr>
          <p:grpSpPr bwMode="auto">
            <a:xfrm>
              <a:off x="204" y="3339"/>
              <a:ext cx="227" cy="231"/>
              <a:chOff x="204" y="3339"/>
              <a:chExt cx="227" cy="231"/>
            </a:xfrm>
          </p:grpSpPr>
          <p:sp>
            <p:nvSpPr>
              <p:cNvPr id="116762" name="Oval 635">
                <a:extLst>
                  <a:ext uri="{FF2B5EF4-FFF2-40B4-BE49-F238E27FC236}">
                    <a16:creationId xmlns:a16="http://schemas.microsoft.com/office/drawing/2014/main" id="{AA3F7600-DDD9-CE12-DDDD-340EB492CB8F}"/>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63" name="Text Box 636">
                <a:extLst>
                  <a:ext uri="{FF2B5EF4-FFF2-40B4-BE49-F238E27FC236}">
                    <a16:creationId xmlns:a16="http://schemas.microsoft.com/office/drawing/2014/main" id="{9D73F574-EA79-5398-2000-1A1017C944A6}"/>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grpSp>
        <p:nvGrpSpPr>
          <p:cNvPr id="116764" name="Group 637">
            <a:extLst>
              <a:ext uri="{FF2B5EF4-FFF2-40B4-BE49-F238E27FC236}">
                <a16:creationId xmlns:a16="http://schemas.microsoft.com/office/drawing/2014/main" id="{0BDD910D-5C41-6FAB-CDA8-32C9B3D312C2}"/>
              </a:ext>
            </a:extLst>
          </p:cNvPr>
          <p:cNvGrpSpPr>
            <a:grpSpLocks/>
          </p:cNvGrpSpPr>
          <p:nvPr/>
        </p:nvGrpSpPr>
        <p:grpSpPr bwMode="auto">
          <a:xfrm>
            <a:off x="6373813" y="5221288"/>
            <a:ext cx="2520950" cy="366712"/>
            <a:chOff x="204" y="3339"/>
            <a:chExt cx="1588" cy="231"/>
          </a:xfrm>
        </p:grpSpPr>
        <p:sp>
          <p:nvSpPr>
            <p:cNvPr id="116765" name="Rectangle 638">
              <a:extLst>
                <a:ext uri="{FF2B5EF4-FFF2-40B4-BE49-F238E27FC236}">
                  <a16:creationId xmlns:a16="http://schemas.microsoft.com/office/drawing/2014/main" id="{1D6A354E-EC29-1FB9-FB9A-824032A43FEB}"/>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66" name="Group 639">
              <a:extLst>
                <a:ext uri="{FF2B5EF4-FFF2-40B4-BE49-F238E27FC236}">
                  <a16:creationId xmlns:a16="http://schemas.microsoft.com/office/drawing/2014/main" id="{9F2684AC-AD83-7B33-CCC6-1C842B1B0C54}"/>
                </a:ext>
              </a:extLst>
            </p:cNvPr>
            <p:cNvGrpSpPr>
              <a:grpSpLocks/>
            </p:cNvGrpSpPr>
            <p:nvPr/>
          </p:nvGrpSpPr>
          <p:grpSpPr bwMode="auto">
            <a:xfrm>
              <a:off x="204" y="3339"/>
              <a:ext cx="227" cy="231"/>
              <a:chOff x="204" y="3339"/>
              <a:chExt cx="227" cy="231"/>
            </a:xfrm>
          </p:grpSpPr>
          <p:sp>
            <p:nvSpPr>
              <p:cNvPr id="116767" name="Oval 640">
                <a:extLst>
                  <a:ext uri="{FF2B5EF4-FFF2-40B4-BE49-F238E27FC236}">
                    <a16:creationId xmlns:a16="http://schemas.microsoft.com/office/drawing/2014/main" id="{925AFD90-1575-9DD9-0AEB-77F44AF2DD6F}"/>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68" name="Text Box 641">
                <a:extLst>
                  <a:ext uri="{FF2B5EF4-FFF2-40B4-BE49-F238E27FC236}">
                    <a16:creationId xmlns:a16="http://schemas.microsoft.com/office/drawing/2014/main" id="{822072DF-ED31-FD5E-20B1-B6EDBAA18D95}"/>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sp>
        <p:nvSpPr>
          <p:cNvPr id="116769" name="Text Box 643">
            <a:extLst>
              <a:ext uri="{FF2B5EF4-FFF2-40B4-BE49-F238E27FC236}">
                <a16:creationId xmlns:a16="http://schemas.microsoft.com/office/drawing/2014/main" id="{36F2AFA0-D4F3-E8E6-BE34-57BF745ECE80}"/>
              </a:ext>
            </a:extLst>
          </p:cNvPr>
          <p:cNvSpPr txBox="1">
            <a:spLocks noChangeArrowheads="1"/>
          </p:cNvSpPr>
          <p:nvPr/>
        </p:nvSpPr>
        <p:spPr bwMode="auto">
          <a:xfrm>
            <a:off x="1042988" y="5221288"/>
            <a:ext cx="1801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Balken</a:t>
            </a:r>
          </a:p>
        </p:txBody>
      </p:sp>
      <p:sp>
        <p:nvSpPr>
          <p:cNvPr id="116770" name="Text Box 644">
            <a:extLst>
              <a:ext uri="{FF2B5EF4-FFF2-40B4-BE49-F238E27FC236}">
                <a16:creationId xmlns:a16="http://schemas.microsoft.com/office/drawing/2014/main" id="{594D038B-78D5-E318-3DF6-F52343387DE3}"/>
              </a:ext>
            </a:extLst>
          </p:cNvPr>
          <p:cNvSpPr txBox="1">
            <a:spLocks noChangeArrowheads="1"/>
          </p:cNvSpPr>
          <p:nvPr/>
        </p:nvSpPr>
        <p:spPr bwMode="auto">
          <a:xfrm>
            <a:off x="1042988" y="5726113"/>
            <a:ext cx="1801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Zwischenhirn</a:t>
            </a:r>
          </a:p>
        </p:txBody>
      </p:sp>
      <p:sp>
        <p:nvSpPr>
          <p:cNvPr id="116771" name="Text Box 645">
            <a:extLst>
              <a:ext uri="{FF2B5EF4-FFF2-40B4-BE49-F238E27FC236}">
                <a16:creationId xmlns:a16="http://schemas.microsoft.com/office/drawing/2014/main" id="{26D1241E-3B14-E7B5-CE63-22434AB33399}"/>
              </a:ext>
            </a:extLst>
          </p:cNvPr>
          <p:cNvSpPr txBox="1">
            <a:spLocks noChangeArrowheads="1"/>
          </p:cNvSpPr>
          <p:nvPr/>
        </p:nvSpPr>
        <p:spPr bwMode="auto">
          <a:xfrm>
            <a:off x="3994150" y="5227638"/>
            <a:ext cx="1801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Mittelhirn</a:t>
            </a:r>
          </a:p>
        </p:txBody>
      </p:sp>
      <p:sp>
        <p:nvSpPr>
          <p:cNvPr id="116772" name="Text Box 646">
            <a:extLst>
              <a:ext uri="{FF2B5EF4-FFF2-40B4-BE49-F238E27FC236}">
                <a16:creationId xmlns:a16="http://schemas.microsoft.com/office/drawing/2014/main" id="{FE2E7DEC-0340-0F96-5943-E40E09937070}"/>
              </a:ext>
            </a:extLst>
          </p:cNvPr>
          <p:cNvSpPr txBox="1">
            <a:spLocks noChangeArrowheads="1"/>
          </p:cNvSpPr>
          <p:nvPr/>
        </p:nvSpPr>
        <p:spPr bwMode="auto">
          <a:xfrm>
            <a:off x="3997325" y="5724525"/>
            <a:ext cx="1801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Kleinhirn</a:t>
            </a:r>
          </a:p>
        </p:txBody>
      </p:sp>
      <p:sp>
        <p:nvSpPr>
          <p:cNvPr id="116773" name="Text Box 647">
            <a:extLst>
              <a:ext uri="{FF2B5EF4-FFF2-40B4-BE49-F238E27FC236}">
                <a16:creationId xmlns:a16="http://schemas.microsoft.com/office/drawing/2014/main" id="{F10DB568-D8EA-5EF4-4325-32CDCD26F991}"/>
              </a:ext>
            </a:extLst>
          </p:cNvPr>
          <p:cNvSpPr txBox="1">
            <a:spLocks noChangeArrowheads="1"/>
          </p:cNvSpPr>
          <p:nvPr/>
        </p:nvSpPr>
        <p:spPr bwMode="auto">
          <a:xfrm>
            <a:off x="6877050" y="5227638"/>
            <a:ext cx="1944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Nachhirn</a:t>
            </a:r>
          </a:p>
        </p:txBody>
      </p:sp>
      <p:grpSp>
        <p:nvGrpSpPr>
          <p:cNvPr id="116774" name="Group 660">
            <a:extLst>
              <a:ext uri="{FF2B5EF4-FFF2-40B4-BE49-F238E27FC236}">
                <a16:creationId xmlns:a16="http://schemas.microsoft.com/office/drawing/2014/main" id="{48B37C08-9480-F1C6-EA8E-97594E898681}"/>
              </a:ext>
            </a:extLst>
          </p:cNvPr>
          <p:cNvGrpSpPr>
            <a:grpSpLocks/>
          </p:cNvGrpSpPr>
          <p:nvPr/>
        </p:nvGrpSpPr>
        <p:grpSpPr bwMode="auto">
          <a:xfrm>
            <a:off x="6372225" y="5711825"/>
            <a:ext cx="2520950" cy="366713"/>
            <a:chOff x="204" y="3339"/>
            <a:chExt cx="1588" cy="231"/>
          </a:xfrm>
        </p:grpSpPr>
        <p:sp>
          <p:nvSpPr>
            <p:cNvPr id="116775" name="Rectangle 661">
              <a:extLst>
                <a:ext uri="{FF2B5EF4-FFF2-40B4-BE49-F238E27FC236}">
                  <a16:creationId xmlns:a16="http://schemas.microsoft.com/office/drawing/2014/main" id="{7E187425-CDC7-6B33-0472-D2E159B86384}"/>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76" name="Group 662">
              <a:extLst>
                <a:ext uri="{FF2B5EF4-FFF2-40B4-BE49-F238E27FC236}">
                  <a16:creationId xmlns:a16="http://schemas.microsoft.com/office/drawing/2014/main" id="{3EC747C8-6BC9-051C-A947-9EF2638F04E1}"/>
                </a:ext>
              </a:extLst>
            </p:cNvPr>
            <p:cNvGrpSpPr>
              <a:grpSpLocks/>
            </p:cNvGrpSpPr>
            <p:nvPr/>
          </p:nvGrpSpPr>
          <p:grpSpPr bwMode="auto">
            <a:xfrm>
              <a:off x="204" y="3339"/>
              <a:ext cx="227" cy="231"/>
              <a:chOff x="204" y="3339"/>
              <a:chExt cx="227" cy="231"/>
            </a:xfrm>
          </p:grpSpPr>
          <p:sp>
            <p:nvSpPr>
              <p:cNvPr id="116777" name="Oval 663">
                <a:extLst>
                  <a:ext uri="{FF2B5EF4-FFF2-40B4-BE49-F238E27FC236}">
                    <a16:creationId xmlns:a16="http://schemas.microsoft.com/office/drawing/2014/main" id="{1FDB3DF0-EF20-1DE6-CFFF-2D95FCD7A83A}"/>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78" name="Text Box 664">
                <a:extLst>
                  <a:ext uri="{FF2B5EF4-FFF2-40B4-BE49-F238E27FC236}">
                    <a16:creationId xmlns:a16="http://schemas.microsoft.com/office/drawing/2014/main" id="{64D9CE82-EF85-49DC-8F9C-5762DCE1E589}"/>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sp>
        <p:nvSpPr>
          <p:cNvPr id="116779" name="Text Box 670">
            <a:extLst>
              <a:ext uri="{FF2B5EF4-FFF2-40B4-BE49-F238E27FC236}">
                <a16:creationId xmlns:a16="http://schemas.microsoft.com/office/drawing/2014/main" id="{446A5BC5-ECC9-D9A5-A0AD-5EADCDD93925}"/>
              </a:ext>
            </a:extLst>
          </p:cNvPr>
          <p:cNvSpPr txBox="1">
            <a:spLocks noChangeArrowheads="1"/>
          </p:cNvSpPr>
          <p:nvPr/>
        </p:nvSpPr>
        <p:spPr bwMode="auto">
          <a:xfrm>
            <a:off x="6877050" y="5718175"/>
            <a:ext cx="1801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Rückenmark</a:t>
            </a:r>
          </a:p>
        </p:txBody>
      </p:sp>
      <p:grpSp>
        <p:nvGrpSpPr>
          <p:cNvPr id="116780" name="Group 682">
            <a:extLst>
              <a:ext uri="{FF2B5EF4-FFF2-40B4-BE49-F238E27FC236}">
                <a16:creationId xmlns:a16="http://schemas.microsoft.com/office/drawing/2014/main" id="{F22EEE2E-DF63-778F-ECC3-B28F886D6D45}"/>
              </a:ext>
            </a:extLst>
          </p:cNvPr>
          <p:cNvGrpSpPr>
            <a:grpSpLocks/>
          </p:cNvGrpSpPr>
          <p:nvPr/>
        </p:nvGrpSpPr>
        <p:grpSpPr bwMode="auto">
          <a:xfrm>
            <a:off x="539750" y="4718050"/>
            <a:ext cx="2520950" cy="366713"/>
            <a:chOff x="204" y="2704"/>
            <a:chExt cx="1588" cy="231"/>
          </a:xfrm>
        </p:grpSpPr>
        <p:sp>
          <p:nvSpPr>
            <p:cNvPr id="116781" name="Rectangle 683">
              <a:extLst>
                <a:ext uri="{FF2B5EF4-FFF2-40B4-BE49-F238E27FC236}">
                  <a16:creationId xmlns:a16="http://schemas.microsoft.com/office/drawing/2014/main" id="{00548288-3FBC-1437-EC0C-F762446F3406}"/>
                </a:ext>
              </a:extLst>
            </p:cNvPr>
            <p:cNvSpPr>
              <a:spLocks noChangeArrowheads="1"/>
            </p:cNvSpPr>
            <p:nvPr/>
          </p:nvSpPr>
          <p:spPr bwMode="auto">
            <a:xfrm>
              <a:off x="521" y="2704"/>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82" name="Group 684">
              <a:extLst>
                <a:ext uri="{FF2B5EF4-FFF2-40B4-BE49-F238E27FC236}">
                  <a16:creationId xmlns:a16="http://schemas.microsoft.com/office/drawing/2014/main" id="{A448FB68-E175-4126-147E-D8058DF657CE}"/>
                </a:ext>
              </a:extLst>
            </p:cNvPr>
            <p:cNvGrpSpPr>
              <a:grpSpLocks/>
            </p:cNvGrpSpPr>
            <p:nvPr/>
          </p:nvGrpSpPr>
          <p:grpSpPr bwMode="auto">
            <a:xfrm>
              <a:off x="204" y="2704"/>
              <a:ext cx="227" cy="231"/>
              <a:chOff x="204" y="2704"/>
              <a:chExt cx="227" cy="231"/>
            </a:xfrm>
          </p:grpSpPr>
          <p:sp>
            <p:nvSpPr>
              <p:cNvPr id="116783" name="Oval 685">
                <a:extLst>
                  <a:ext uri="{FF2B5EF4-FFF2-40B4-BE49-F238E27FC236}">
                    <a16:creationId xmlns:a16="http://schemas.microsoft.com/office/drawing/2014/main" id="{1CB44277-B776-E841-154F-AB8A13C95752}"/>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84" name="Text Box 686">
                <a:extLst>
                  <a:ext uri="{FF2B5EF4-FFF2-40B4-BE49-F238E27FC236}">
                    <a16:creationId xmlns:a16="http://schemas.microsoft.com/office/drawing/2014/main" id="{47496156-8288-51FB-CAFF-113520DF360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sp>
        <p:nvSpPr>
          <p:cNvPr id="116785" name="Text Box 687">
            <a:extLst>
              <a:ext uri="{FF2B5EF4-FFF2-40B4-BE49-F238E27FC236}">
                <a16:creationId xmlns:a16="http://schemas.microsoft.com/office/drawing/2014/main" id="{E1135CBA-A519-524E-F8DB-7A44C1B035BA}"/>
              </a:ext>
            </a:extLst>
          </p:cNvPr>
          <p:cNvSpPr txBox="1">
            <a:spLocks noChangeArrowheads="1"/>
          </p:cNvSpPr>
          <p:nvPr/>
        </p:nvSpPr>
        <p:spPr bwMode="auto">
          <a:xfrm>
            <a:off x="1042988" y="4718050"/>
            <a:ext cx="1801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dirty="0">
                <a:latin typeface="Arial" panose="020B0604020202020204" pitchFamily="34" charset="0"/>
              </a:rPr>
              <a:t>Großhirn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7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7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67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6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9" grpId="0"/>
      <p:bldP spid="116770" grpId="0"/>
      <p:bldP spid="116771" grpId="0"/>
      <p:bldP spid="116772" grpId="0"/>
      <p:bldP spid="116773" grpId="0"/>
      <p:bldP spid="116779" grpId="0"/>
      <p:bldP spid="11678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D915A-7A73-F6DF-2DF6-59E0E966E28C}"/>
              </a:ext>
            </a:extLst>
          </p:cNvPr>
          <p:cNvSpPr>
            <a:spLocks noGrp="1"/>
          </p:cNvSpPr>
          <p:nvPr>
            <p:ph type="title"/>
          </p:nvPr>
        </p:nvSpPr>
        <p:spPr>
          <a:xfrm>
            <a:off x="447273" y="24366"/>
            <a:ext cx="6275388" cy="527050"/>
          </a:xfrm>
        </p:spPr>
        <p:txBody>
          <a:bodyPr/>
          <a:lstStyle/>
          <a:p>
            <a:r>
              <a:rPr lang="de-DE" altLang="de-DE" dirty="0"/>
              <a:t>Das Gehirn</a:t>
            </a:r>
            <a:endParaRPr lang="de-AT" dirty="0"/>
          </a:p>
        </p:txBody>
      </p:sp>
      <p:grpSp>
        <p:nvGrpSpPr>
          <p:cNvPr id="3" name="Group 681">
            <a:extLst>
              <a:ext uri="{FF2B5EF4-FFF2-40B4-BE49-F238E27FC236}">
                <a16:creationId xmlns:a16="http://schemas.microsoft.com/office/drawing/2014/main" id="{7B6802A8-0B33-4F26-7A66-C4380A6FBF4D}"/>
              </a:ext>
            </a:extLst>
          </p:cNvPr>
          <p:cNvGrpSpPr>
            <a:grpSpLocks/>
          </p:cNvGrpSpPr>
          <p:nvPr/>
        </p:nvGrpSpPr>
        <p:grpSpPr bwMode="auto">
          <a:xfrm>
            <a:off x="1475656" y="790032"/>
            <a:ext cx="5689600" cy="3997325"/>
            <a:chOff x="929" y="544"/>
            <a:chExt cx="3584" cy="2518"/>
          </a:xfrm>
        </p:grpSpPr>
        <p:pic>
          <p:nvPicPr>
            <p:cNvPr id="7170" name="Picture 611">
              <a:extLst>
                <a:ext uri="{FF2B5EF4-FFF2-40B4-BE49-F238E27FC236}">
                  <a16:creationId xmlns:a16="http://schemas.microsoft.com/office/drawing/2014/main" id="{97841A0C-FBDA-F173-3264-CE6430776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 y="544"/>
              <a:ext cx="2910" cy="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648">
              <a:extLst>
                <a:ext uri="{FF2B5EF4-FFF2-40B4-BE49-F238E27FC236}">
                  <a16:creationId xmlns:a16="http://schemas.microsoft.com/office/drawing/2014/main" id="{7B839D7E-B239-E3CC-AA08-2CC7ADE790C9}"/>
                </a:ext>
              </a:extLst>
            </p:cNvPr>
            <p:cNvGrpSpPr>
              <a:grpSpLocks/>
            </p:cNvGrpSpPr>
            <p:nvPr/>
          </p:nvGrpSpPr>
          <p:grpSpPr bwMode="auto">
            <a:xfrm>
              <a:off x="1383" y="2115"/>
              <a:ext cx="227" cy="231"/>
              <a:chOff x="204" y="2704"/>
              <a:chExt cx="227" cy="231"/>
            </a:xfrm>
          </p:grpSpPr>
          <p:sp>
            <p:nvSpPr>
              <p:cNvPr id="7196" name="Oval 649">
                <a:extLst>
                  <a:ext uri="{FF2B5EF4-FFF2-40B4-BE49-F238E27FC236}">
                    <a16:creationId xmlns:a16="http://schemas.microsoft.com/office/drawing/2014/main" id="{EA4D5D4F-6F9B-D936-BDF5-B693B5703AD5}"/>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43" name="Text Box 650">
                <a:extLst>
                  <a:ext uri="{FF2B5EF4-FFF2-40B4-BE49-F238E27FC236}">
                    <a16:creationId xmlns:a16="http://schemas.microsoft.com/office/drawing/2014/main" id="{B71C3260-4E8F-C467-2D0C-10BB6094D20D}"/>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nvGrpSpPr>
            <p:cNvPr id="7172" name="Group 651">
              <a:extLst>
                <a:ext uri="{FF2B5EF4-FFF2-40B4-BE49-F238E27FC236}">
                  <a16:creationId xmlns:a16="http://schemas.microsoft.com/office/drawing/2014/main" id="{B6CFE0D2-99EA-2D77-BC2A-736E3E538304}"/>
                </a:ext>
              </a:extLst>
            </p:cNvPr>
            <p:cNvGrpSpPr>
              <a:grpSpLocks/>
            </p:cNvGrpSpPr>
            <p:nvPr/>
          </p:nvGrpSpPr>
          <p:grpSpPr bwMode="auto">
            <a:xfrm>
              <a:off x="929" y="981"/>
              <a:ext cx="227" cy="231"/>
              <a:chOff x="204" y="2704"/>
              <a:chExt cx="227" cy="231"/>
            </a:xfrm>
          </p:grpSpPr>
          <p:sp>
            <p:nvSpPr>
              <p:cNvPr id="7194" name="Oval 652">
                <a:extLst>
                  <a:ext uri="{FF2B5EF4-FFF2-40B4-BE49-F238E27FC236}">
                    <a16:creationId xmlns:a16="http://schemas.microsoft.com/office/drawing/2014/main" id="{61399E14-8664-53A3-FFC7-AE1A29381F8D}"/>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95" name="Text Box 653">
                <a:extLst>
                  <a:ext uri="{FF2B5EF4-FFF2-40B4-BE49-F238E27FC236}">
                    <a16:creationId xmlns:a16="http://schemas.microsoft.com/office/drawing/2014/main" id="{85121825-5EFF-2FD2-61D2-9CE86B262810}"/>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nvGrpSpPr>
            <p:cNvPr id="7173" name="Group 654">
              <a:extLst>
                <a:ext uri="{FF2B5EF4-FFF2-40B4-BE49-F238E27FC236}">
                  <a16:creationId xmlns:a16="http://schemas.microsoft.com/office/drawing/2014/main" id="{194FBEEC-93D6-64AC-F283-A4438E578909}"/>
                </a:ext>
              </a:extLst>
            </p:cNvPr>
            <p:cNvGrpSpPr>
              <a:grpSpLocks/>
            </p:cNvGrpSpPr>
            <p:nvPr/>
          </p:nvGrpSpPr>
          <p:grpSpPr bwMode="auto">
            <a:xfrm>
              <a:off x="1111" y="659"/>
              <a:ext cx="227" cy="231"/>
              <a:chOff x="204" y="2704"/>
              <a:chExt cx="227" cy="231"/>
            </a:xfrm>
          </p:grpSpPr>
          <p:sp>
            <p:nvSpPr>
              <p:cNvPr id="7192" name="Oval 655">
                <a:extLst>
                  <a:ext uri="{FF2B5EF4-FFF2-40B4-BE49-F238E27FC236}">
                    <a16:creationId xmlns:a16="http://schemas.microsoft.com/office/drawing/2014/main" id="{84FAB714-541E-2B74-2901-1C6434631834}"/>
                  </a:ext>
                </a:extLst>
              </p:cNvPr>
              <p:cNvSpPr>
                <a:spLocks noChangeArrowheads="1"/>
              </p:cNvSpPr>
              <p:nvPr/>
            </p:nvSpPr>
            <p:spPr bwMode="auto">
              <a:xfrm>
                <a:off x="204" y="2704"/>
                <a:ext cx="227" cy="226"/>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93" name="Text Box 656">
                <a:extLst>
                  <a:ext uri="{FF2B5EF4-FFF2-40B4-BE49-F238E27FC236}">
                    <a16:creationId xmlns:a16="http://schemas.microsoft.com/office/drawing/2014/main" id="{15C78C49-74C3-A16F-C498-D9E4CF393309}"/>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nvGrpSpPr>
            <p:cNvPr id="7177" name="Group 657">
              <a:extLst>
                <a:ext uri="{FF2B5EF4-FFF2-40B4-BE49-F238E27FC236}">
                  <a16:creationId xmlns:a16="http://schemas.microsoft.com/office/drawing/2014/main" id="{928301EB-8FF2-6565-8EA7-DE6098ED4563}"/>
                </a:ext>
              </a:extLst>
            </p:cNvPr>
            <p:cNvGrpSpPr>
              <a:grpSpLocks/>
            </p:cNvGrpSpPr>
            <p:nvPr/>
          </p:nvGrpSpPr>
          <p:grpSpPr bwMode="auto">
            <a:xfrm>
              <a:off x="4241" y="1071"/>
              <a:ext cx="227" cy="231"/>
              <a:chOff x="204" y="2704"/>
              <a:chExt cx="227" cy="231"/>
            </a:xfrm>
          </p:grpSpPr>
          <p:sp>
            <p:nvSpPr>
              <p:cNvPr id="7190" name="Oval 658">
                <a:extLst>
                  <a:ext uri="{FF2B5EF4-FFF2-40B4-BE49-F238E27FC236}">
                    <a16:creationId xmlns:a16="http://schemas.microsoft.com/office/drawing/2014/main" id="{9231D1B2-A29D-8552-C9BE-F8FB21594817}"/>
                  </a:ext>
                </a:extLst>
              </p:cNvPr>
              <p:cNvSpPr>
                <a:spLocks noChangeArrowheads="1"/>
              </p:cNvSpPr>
              <p:nvPr/>
            </p:nvSpPr>
            <p:spPr bwMode="auto">
              <a:xfrm>
                <a:off x="204" y="2704"/>
                <a:ext cx="227" cy="226"/>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91" name="Text Box 659">
                <a:extLst>
                  <a:ext uri="{FF2B5EF4-FFF2-40B4-BE49-F238E27FC236}">
                    <a16:creationId xmlns:a16="http://schemas.microsoft.com/office/drawing/2014/main" id="{8E9D05AA-91C8-77DC-A097-98FAD7728402}"/>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nvGrpSpPr>
            <p:cNvPr id="7181" name="Group 672">
              <a:extLst>
                <a:ext uri="{FF2B5EF4-FFF2-40B4-BE49-F238E27FC236}">
                  <a16:creationId xmlns:a16="http://schemas.microsoft.com/office/drawing/2014/main" id="{FCFEE559-C136-21DD-AAEB-A2C784FB1858}"/>
                </a:ext>
              </a:extLst>
            </p:cNvPr>
            <p:cNvGrpSpPr>
              <a:grpSpLocks/>
            </p:cNvGrpSpPr>
            <p:nvPr/>
          </p:nvGrpSpPr>
          <p:grpSpPr bwMode="auto">
            <a:xfrm>
              <a:off x="4286" y="1752"/>
              <a:ext cx="227" cy="231"/>
              <a:chOff x="204" y="2704"/>
              <a:chExt cx="227" cy="231"/>
            </a:xfrm>
          </p:grpSpPr>
          <p:sp>
            <p:nvSpPr>
              <p:cNvPr id="7188" name="Oval 673">
                <a:extLst>
                  <a:ext uri="{FF2B5EF4-FFF2-40B4-BE49-F238E27FC236}">
                    <a16:creationId xmlns:a16="http://schemas.microsoft.com/office/drawing/2014/main" id="{4FBCDA8E-DF86-10F0-9279-5460465AB5CA}"/>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89" name="Text Box 674">
                <a:extLst>
                  <a:ext uri="{FF2B5EF4-FFF2-40B4-BE49-F238E27FC236}">
                    <a16:creationId xmlns:a16="http://schemas.microsoft.com/office/drawing/2014/main" id="{856DD8E3-6D98-A61B-5C31-5BC161460440}"/>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nvGrpSpPr>
            <p:cNvPr id="7182" name="Group 675">
              <a:extLst>
                <a:ext uri="{FF2B5EF4-FFF2-40B4-BE49-F238E27FC236}">
                  <a16:creationId xmlns:a16="http://schemas.microsoft.com/office/drawing/2014/main" id="{552A821F-AD0B-DC89-CAE3-F90C1F976E6A}"/>
                </a:ext>
              </a:extLst>
            </p:cNvPr>
            <p:cNvGrpSpPr>
              <a:grpSpLocks/>
            </p:cNvGrpSpPr>
            <p:nvPr/>
          </p:nvGrpSpPr>
          <p:grpSpPr bwMode="auto">
            <a:xfrm>
              <a:off x="1927" y="2519"/>
              <a:ext cx="227" cy="231"/>
              <a:chOff x="204" y="2704"/>
              <a:chExt cx="227" cy="231"/>
            </a:xfrm>
          </p:grpSpPr>
          <p:sp>
            <p:nvSpPr>
              <p:cNvPr id="7186" name="Oval 676">
                <a:extLst>
                  <a:ext uri="{FF2B5EF4-FFF2-40B4-BE49-F238E27FC236}">
                    <a16:creationId xmlns:a16="http://schemas.microsoft.com/office/drawing/2014/main" id="{169CE6E9-8B83-3FD2-E88B-792E5CF17BEF}"/>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87" name="Text Box 677">
                <a:extLst>
                  <a:ext uri="{FF2B5EF4-FFF2-40B4-BE49-F238E27FC236}">
                    <a16:creationId xmlns:a16="http://schemas.microsoft.com/office/drawing/2014/main" id="{B640FC3C-AB2C-7EFA-70D7-7845A2C5AE72}"/>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nvGrpSpPr>
            <p:cNvPr id="7183" name="Group 678">
              <a:extLst>
                <a:ext uri="{FF2B5EF4-FFF2-40B4-BE49-F238E27FC236}">
                  <a16:creationId xmlns:a16="http://schemas.microsoft.com/office/drawing/2014/main" id="{3B8306D9-D00B-761C-319C-82EBE745E8E7}"/>
                </a:ext>
              </a:extLst>
            </p:cNvPr>
            <p:cNvGrpSpPr>
              <a:grpSpLocks/>
            </p:cNvGrpSpPr>
            <p:nvPr/>
          </p:nvGrpSpPr>
          <p:grpSpPr bwMode="auto">
            <a:xfrm>
              <a:off x="4014" y="2609"/>
              <a:ext cx="227" cy="231"/>
              <a:chOff x="204" y="2704"/>
              <a:chExt cx="227" cy="231"/>
            </a:xfrm>
          </p:grpSpPr>
          <p:sp>
            <p:nvSpPr>
              <p:cNvPr id="7184" name="Oval 679">
                <a:extLst>
                  <a:ext uri="{FF2B5EF4-FFF2-40B4-BE49-F238E27FC236}">
                    <a16:creationId xmlns:a16="http://schemas.microsoft.com/office/drawing/2014/main" id="{22405C4A-8CBA-9FF3-A8D5-CF396BAD0600}"/>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85" name="Text Box 680">
                <a:extLst>
                  <a:ext uri="{FF2B5EF4-FFF2-40B4-BE49-F238E27FC236}">
                    <a16:creationId xmlns:a16="http://schemas.microsoft.com/office/drawing/2014/main" id="{6BEBF7EC-9AF4-CB4C-BB09-0BD542349BF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grpSp>
        <p:nvGrpSpPr>
          <p:cNvPr id="116744" name="Group 612">
            <a:extLst>
              <a:ext uri="{FF2B5EF4-FFF2-40B4-BE49-F238E27FC236}">
                <a16:creationId xmlns:a16="http://schemas.microsoft.com/office/drawing/2014/main" id="{D611471B-A015-84DC-1C94-A3401894DB13}"/>
              </a:ext>
            </a:extLst>
          </p:cNvPr>
          <p:cNvGrpSpPr>
            <a:grpSpLocks/>
          </p:cNvGrpSpPr>
          <p:nvPr/>
        </p:nvGrpSpPr>
        <p:grpSpPr bwMode="auto">
          <a:xfrm>
            <a:off x="539750" y="5726113"/>
            <a:ext cx="2520950" cy="366712"/>
            <a:chOff x="204" y="3339"/>
            <a:chExt cx="1588" cy="231"/>
          </a:xfrm>
        </p:grpSpPr>
        <p:sp>
          <p:nvSpPr>
            <p:cNvPr id="116745" name="Rectangle 613">
              <a:extLst>
                <a:ext uri="{FF2B5EF4-FFF2-40B4-BE49-F238E27FC236}">
                  <a16:creationId xmlns:a16="http://schemas.microsoft.com/office/drawing/2014/main" id="{285D98ED-BBFC-7601-F881-98562986D1A2}"/>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46" name="Group 614">
              <a:extLst>
                <a:ext uri="{FF2B5EF4-FFF2-40B4-BE49-F238E27FC236}">
                  <a16:creationId xmlns:a16="http://schemas.microsoft.com/office/drawing/2014/main" id="{2AC17C3C-9B64-CE00-5DE0-C6C003BC2911}"/>
                </a:ext>
              </a:extLst>
            </p:cNvPr>
            <p:cNvGrpSpPr>
              <a:grpSpLocks/>
            </p:cNvGrpSpPr>
            <p:nvPr/>
          </p:nvGrpSpPr>
          <p:grpSpPr bwMode="auto">
            <a:xfrm>
              <a:off x="204" y="3339"/>
              <a:ext cx="227" cy="231"/>
              <a:chOff x="204" y="3339"/>
              <a:chExt cx="227" cy="231"/>
            </a:xfrm>
          </p:grpSpPr>
          <p:sp>
            <p:nvSpPr>
              <p:cNvPr id="116747" name="Oval 615">
                <a:extLst>
                  <a:ext uri="{FF2B5EF4-FFF2-40B4-BE49-F238E27FC236}">
                    <a16:creationId xmlns:a16="http://schemas.microsoft.com/office/drawing/2014/main" id="{8BB783B5-739D-406F-D1FC-6061748842B3}"/>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48" name="Text Box 616">
                <a:extLst>
                  <a:ext uri="{FF2B5EF4-FFF2-40B4-BE49-F238E27FC236}">
                    <a16:creationId xmlns:a16="http://schemas.microsoft.com/office/drawing/2014/main" id="{1D150DD7-EDED-CB48-0F55-4DDF2034D58F}"/>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116749" name="Group 622">
            <a:extLst>
              <a:ext uri="{FF2B5EF4-FFF2-40B4-BE49-F238E27FC236}">
                <a16:creationId xmlns:a16="http://schemas.microsoft.com/office/drawing/2014/main" id="{5F62E0C9-89B5-3C3D-A2A6-536ADFE3DF20}"/>
              </a:ext>
            </a:extLst>
          </p:cNvPr>
          <p:cNvGrpSpPr>
            <a:grpSpLocks/>
          </p:cNvGrpSpPr>
          <p:nvPr/>
        </p:nvGrpSpPr>
        <p:grpSpPr bwMode="auto">
          <a:xfrm>
            <a:off x="541338" y="5221288"/>
            <a:ext cx="2520950" cy="366712"/>
            <a:chOff x="204" y="3022"/>
            <a:chExt cx="1588" cy="231"/>
          </a:xfrm>
        </p:grpSpPr>
        <p:sp>
          <p:nvSpPr>
            <p:cNvPr id="116750" name="Rectangle 623">
              <a:extLst>
                <a:ext uri="{FF2B5EF4-FFF2-40B4-BE49-F238E27FC236}">
                  <a16:creationId xmlns:a16="http://schemas.microsoft.com/office/drawing/2014/main" id="{B4693B0F-9181-B8DD-ADFE-765F64D5B790}"/>
                </a:ext>
              </a:extLst>
            </p:cNvPr>
            <p:cNvSpPr>
              <a:spLocks noChangeArrowheads="1"/>
            </p:cNvSpPr>
            <p:nvPr/>
          </p:nvSpPr>
          <p:spPr bwMode="auto">
            <a:xfrm>
              <a:off x="521" y="3022"/>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51" name="Group 624">
              <a:extLst>
                <a:ext uri="{FF2B5EF4-FFF2-40B4-BE49-F238E27FC236}">
                  <a16:creationId xmlns:a16="http://schemas.microsoft.com/office/drawing/2014/main" id="{F3FE63E8-7E96-E255-AA2F-BAA318F27B92}"/>
                </a:ext>
              </a:extLst>
            </p:cNvPr>
            <p:cNvGrpSpPr>
              <a:grpSpLocks/>
            </p:cNvGrpSpPr>
            <p:nvPr/>
          </p:nvGrpSpPr>
          <p:grpSpPr bwMode="auto">
            <a:xfrm>
              <a:off x="204" y="3022"/>
              <a:ext cx="227" cy="231"/>
              <a:chOff x="204" y="3022"/>
              <a:chExt cx="227" cy="231"/>
            </a:xfrm>
          </p:grpSpPr>
          <p:sp>
            <p:nvSpPr>
              <p:cNvPr id="116752" name="Oval 625">
                <a:extLst>
                  <a:ext uri="{FF2B5EF4-FFF2-40B4-BE49-F238E27FC236}">
                    <a16:creationId xmlns:a16="http://schemas.microsoft.com/office/drawing/2014/main" id="{1A89AE10-DE23-B032-71E5-59C2E3CA6D7F}"/>
                  </a:ext>
                </a:extLst>
              </p:cNvPr>
              <p:cNvSpPr>
                <a:spLocks noChangeArrowheads="1"/>
              </p:cNvSpPr>
              <p:nvPr/>
            </p:nvSpPr>
            <p:spPr bwMode="auto">
              <a:xfrm>
                <a:off x="204" y="3022"/>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53" name="Text Box 626">
                <a:extLst>
                  <a:ext uri="{FF2B5EF4-FFF2-40B4-BE49-F238E27FC236}">
                    <a16:creationId xmlns:a16="http://schemas.microsoft.com/office/drawing/2014/main" id="{24EFEFF8-D165-AEB8-D607-6F9B57915A5C}"/>
                  </a:ext>
                </a:extLst>
              </p:cNvPr>
              <p:cNvSpPr txBox="1">
                <a:spLocks noChangeArrowheads="1"/>
              </p:cNvSpPr>
              <p:nvPr/>
            </p:nvSpPr>
            <p:spPr bwMode="auto">
              <a:xfrm>
                <a:off x="204" y="3022"/>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116754" name="Group 627">
            <a:extLst>
              <a:ext uri="{FF2B5EF4-FFF2-40B4-BE49-F238E27FC236}">
                <a16:creationId xmlns:a16="http://schemas.microsoft.com/office/drawing/2014/main" id="{12C4238D-EC4A-E5A2-6D57-41983CCA4C9B}"/>
              </a:ext>
            </a:extLst>
          </p:cNvPr>
          <p:cNvGrpSpPr>
            <a:grpSpLocks/>
          </p:cNvGrpSpPr>
          <p:nvPr/>
        </p:nvGrpSpPr>
        <p:grpSpPr bwMode="auto">
          <a:xfrm>
            <a:off x="3492500" y="5221288"/>
            <a:ext cx="2520950" cy="366712"/>
            <a:chOff x="204" y="3339"/>
            <a:chExt cx="1588" cy="231"/>
          </a:xfrm>
        </p:grpSpPr>
        <p:sp>
          <p:nvSpPr>
            <p:cNvPr id="116755" name="Rectangle 628">
              <a:extLst>
                <a:ext uri="{FF2B5EF4-FFF2-40B4-BE49-F238E27FC236}">
                  <a16:creationId xmlns:a16="http://schemas.microsoft.com/office/drawing/2014/main" id="{81B34CD4-B011-4C44-ACC4-D42CCAF0828B}"/>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56" name="Group 629">
              <a:extLst>
                <a:ext uri="{FF2B5EF4-FFF2-40B4-BE49-F238E27FC236}">
                  <a16:creationId xmlns:a16="http://schemas.microsoft.com/office/drawing/2014/main" id="{63B7448F-96A0-3E25-8B08-D366A7FC574F}"/>
                </a:ext>
              </a:extLst>
            </p:cNvPr>
            <p:cNvGrpSpPr>
              <a:grpSpLocks/>
            </p:cNvGrpSpPr>
            <p:nvPr/>
          </p:nvGrpSpPr>
          <p:grpSpPr bwMode="auto">
            <a:xfrm>
              <a:off x="204" y="3339"/>
              <a:ext cx="227" cy="231"/>
              <a:chOff x="204" y="3339"/>
              <a:chExt cx="227" cy="231"/>
            </a:xfrm>
          </p:grpSpPr>
          <p:sp>
            <p:nvSpPr>
              <p:cNvPr id="116757" name="Oval 630">
                <a:extLst>
                  <a:ext uri="{FF2B5EF4-FFF2-40B4-BE49-F238E27FC236}">
                    <a16:creationId xmlns:a16="http://schemas.microsoft.com/office/drawing/2014/main" id="{800B17F2-9167-8F49-8D36-ED57FB65D5A2}"/>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58" name="Text Box 631">
                <a:extLst>
                  <a:ext uri="{FF2B5EF4-FFF2-40B4-BE49-F238E27FC236}">
                    <a16:creationId xmlns:a16="http://schemas.microsoft.com/office/drawing/2014/main" id="{DED29F43-B9C2-D7F4-67BA-75A1DE4FE839}"/>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grpSp>
        <p:nvGrpSpPr>
          <p:cNvPr id="116759" name="Group 632">
            <a:extLst>
              <a:ext uri="{FF2B5EF4-FFF2-40B4-BE49-F238E27FC236}">
                <a16:creationId xmlns:a16="http://schemas.microsoft.com/office/drawing/2014/main" id="{64F3EF63-C6AE-2269-A87F-6538CF6A5F06}"/>
              </a:ext>
            </a:extLst>
          </p:cNvPr>
          <p:cNvGrpSpPr>
            <a:grpSpLocks/>
          </p:cNvGrpSpPr>
          <p:nvPr/>
        </p:nvGrpSpPr>
        <p:grpSpPr bwMode="auto">
          <a:xfrm>
            <a:off x="3492500" y="5718175"/>
            <a:ext cx="2520950" cy="366713"/>
            <a:chOff x="204" y="3339"/>
            <a:chExt cx="1588" cy="231"/>
          </a:xfrm>
        </p:grpSpPr>
        <p:sp>
          <p:nvSpPr>
            <p:cNvPr id="116760" name="Rectangle 633">
              <a:extLst>
                <a:ext uri="{FF2B5EF4-FFF2-40B4-BE49-F238E27FC236}">
                  <a16:creationId xmlns:a16="http://schemas.microsoft.com/office/drawing/2014/main" id="{70A57B15-ABDC-263C-DE30-AFA7EF58F903}"/>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61" name="Group 634">
              <a:extLst>
                <a:ext uri="{FF2B5EF4-FFF2-40B4-BE49-F238E27FC236}">
                  <a16:creationId xmlns:a16="http://schemas.microsoft.com/office/drawing/2014/main" id="{94AC3880-94D3-FFEC-F9F0-8AA7FC119981}"/>
                </a:ext>
              </a:extLst>
            </p:cNvPr>
            <p:cNvGrpSpPr>
              <a:grpSpLocks/>
            </p:cNvGrpSpPr>
            <p:nvPr/>
          </p:nvGrpSpPr>
          <p:grpSpPr bwMode="auto">
            <a:xfrm>
              <a:off x="204" y="3339"/>
              <a:ext cx="227" cy="231"/>
              <a:chOff x="204" y="3339"/>
              <a:chExt cx="227" cy="231"/>
            </a:xfrm>
          </p:grpSpPr>
          <p:sp>
            <p:nvSpPr>
              <p:cNvPr id="116762" name="Oval 635">
                <a:extLst>
                  <a:ext uri="{FF2B5EF4-FFF2-40B4-BE49-F238E27FC236}">
                    <a16:creationId xmlns:a16="http://schemas.microsoft.com/office/drawing/2014/main" id="{AA3F7600-DDD9-CE12-DDDD-340EB492CB8F}"/>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63" name="Text Box 636">
                <a:extLst>
                  <a:ext uri="{FF2B5EF4-FFF2-40B4-BE49-F238E27FC236}">
                    <a16:creationId xmlns:a16="http://schemas.microsoft.com/office/drawing/2014/main" id="{9D73F574-EA79-5398-2000-1A1017C944A6}"/>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grpSp>
        <p:nvGrpSpPr>
          <p:cNvPr id="116764" name="Group 637">
            <a:extLst>
              <a:ext uri="{FF2B5EF4-FFF2-40B4-BE49-F238E27FC236}">
                <a16:creationId xmlns:a16="http://schemas.microsoft.com/office/drawing/2014/main" id="{0BDD910D-5C41-6FAB-CDA8-32C9B3D312C2}"/>
              </a:ext>
            </a:extLst>
          </p:cNvPr>
          <p:cNvGrpSpPr>
            <a:grpSpLocks/>
          </p:cNvGrpSpPr>
          <p:nvPr/>
        </p:nvGrpSpPr>
        <p:grpSpPr bwMode="auto">
          <a:xfrm>
            <a:off x="6373813" y="5221288"/>
            <a:ext cx="2520950" cy="366712"/>
            <a:chOff x="204" y="3339"/>
            <a:chExt cx="1588" cy="231"/>
          </a:xfrm>
        </p:grpSpPr>
        <p:sp>
          <p:nvSpPr>
            <p:cNvPr id="116765" name="Rectangle 638">
              <a:extLst>
                <a:ext uri="{FF2B5EF4-FFF2-40B4-BE49-F238E27FC236}">
                  <a16:creationId xmlns:a16="http://schemas.microsoft.com/office/drawing/2014/main" id="{1D6A354E-EC29-1FB9-FB9A-824032A43FEB}"/>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66" name="Group 639">
              <a:extLst>
                <a:ext uri="{FF2B5EF4-FFF2-40B4-BE49-F238E27FC236}">
                  <a16:creationId xmlns:a16="http://schemas.microsoft.com/office/drawing/2014/main" id="{9F2684AC-AD83-7B33-CCC6-1C842B1B0C54}"/>
                </a:ext>
              </a:extLst>
            </p:cNvPr>
            <p:cNvGrpSpPr>
              <a:grpSpLocks/>
            </p:cNvGrpSpPr>
            <p:nvPr/>
          </p:nvGrpSpPr>
          <p:grpSpPr bwMode="auto">
            <a:xfrm>
              <a:off x="204" y="3339"/>
              <a:ext cx="227" cy="231"/>
              <a:chOff x="204" y="3339"/>
              <a:chExt cx="227" cy="231"/>
            </a:xfrm>
          </p:grpSpPr>
          <p:sp>
            <p:nvSpPr>
              <p:cNvPr id="116767" name="Oval 640">
                <a:extLst>
                  <a:ext uri="{FF2B5EF4-FFF2-40B4-BE49-F238E27FC236}">
                    <a16:creationId xmlns:a16="http://schemas.microsoft.com/office/drawing/2014/main" id="{925AFD90-1575-9DD9-0AEB-77F44AF2DD6F}"/>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68" name="Text Box 641">
                <a:extLst>
                  <a:ext uri="{FF2B5EF4-FFF2-40B4-BE49-F238E27FC236}">
                    <a16:creationId xmlns:a16="http://schemas.microsoft.com/office/drawing/2014/main" id="{822072DF-ED31-FD5E-20B1-B6EDBAA18D95}"/>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sp>
        <p:nvSpPr>
          <p:cNvPr id="116769" name="Text Box 643">
            <a:extLst>
              <a:ext uri="{FF2B5EF4-FFF2-40B4-BE49-F238E27FC236}">
                <a16:creationId xmlns:a16="http://schemas.microsoft.com/office/drawing/2014/main" id="{36F2AFA0-D4F3-E8E6-BE34-57BF745ECE80}"/>
              </a:ext>
            </a:extLst>
          </p:cNvPr>
          <p:cNvSpPr txBox="1">
            <a:spLocks noChangeArrowheads="1"/>
          </p:cNvSpPr>
          <p:nvPr/>
        </p:nvSpPr>
        <p:spPr bwMode="auto">
          <a:xfrm>
            <a:off x="1042988" y="5221288"/>
            <a:ext cx="1801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Balken</a:t>
            </a:r>
          </a:p>
        </p:txBody>
      </p:sp>
      <p:sp>
        <p:nvSpPr>
          <p:cNvPr id="116770" name="Text Box 644">
            <a:extLst>
              <a:ext uri="{FF2B5EF4-FFF2-40B4-BE49-F238E27FC236}">
                <a16:creationId xmlns:a16="http://schemas.microsoft.com/office/drawing/2014/main" id="{594D038B-78D5-E318-3DF6-F52343387DE3}"/>
              </a:ext>
            </a:extLst>
          </p:cNvPr>
          <p:cNvSpPr txBox="1">
            <a:spLocks noChangeArrowheads="1"/>
          </p:cNvSpPr>
          <p:nvPr/>
        </p:nvSpPr>
        <p:spPr bwMode="auto">
          <a:xfrm>
            <a:off x="1042988" y="5726113"/>
            <a:ext cx="1801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Zwischenhirn</a:t>
            </a:r>
          </a:p>
        </p:txBody>
      </p:sp>
      <p:sp>
        <p:nvSpPr>
          <p:cNvPr id="116771" name="Text Box 645">
            <a:extLst>
              <a:ext uri="{FF2B5EF4-FFF2-40B4-BE49-F238E27FC236}">
                <a16:creationId xmlns:a16="http://schemas.microsoft.com/office/drawing/2014/main" id="{26D1241E-3B14-E7B5-CE63-22434AB33399}"/>
              </a:ext>
            </a:extLst>
          </p:cNvPr>
          <p:cNvSpPr txBox="1">
            <a:spLocks noChangeArrowheads="1"/>
          </p:cNvSpPr>
          <p:nvPr/>
        </p:nvSpPr>
        <p:spPr bwMode="auto">
          <a:xfrm>
            <a:off x="3994150" y="5227638"/>
            <a:ext cx="1801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Mittelhirn</a:t>
            </a:r>
          </a:p>
        </p:txBody>
      </p:sp>
      <p:sp>
        <p:nvSpPr>
          <p:cNvPr id="116772" name="Text Box 646">
            <a:extLst>
              <a:ext uri="{FF2B5EF4-FFF2-40B4-BE49-F238E27FC236}">
                <a16:creationId xmlns:a16="http://schemas.microsoft.com/office/drawing/2014/main" id="{FE2E7DEC-0340-0F96-5943-E40E09937070}"/>
              </a:ext>
            </a:extLst>
          </p:cNvPr>
          <p:cNvSpPr txBox="1">
            <a:spLocks noChangeArrowheads="1"/>
          </p:cNvSpPr>
          <p:nvPr/>
        </p:nvSpPr>
        <p:spPr bwMode="auto">
          <a:xfrm>
            <a:off x="3997325" y="5724525"/>
            <a:ext cx="1801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Kleinhirn</a:t>
            </a:r>
          </a:p>
        </p:txBody>
      </p:sp>
      <p:sp>
        <p:nvSpPr>
          <p:cNvPr id="116773" name="Text Box 647">
            <a:extLst>
              <a:ext uri="{FF2B5EF4-FFF2-40B4-BE49-F238E27FC236}">
                <a16:creationId xmlns:a16="http://schemas.microsoft.com/office/drawing/2014/main" id="{F10DB568-D8EA-5EF4-4325-32CDCD26F991}"/>
              </a:ext>
            </a:extLst>
          </p:cNvPr>
          <p:cNvSpPr txBox="1">
            <a:spLocks noChangeArrowheads="1"/>
          </p:cNvSpPr>
          <p:nvPr/>
        </p:nvSpPr>
        <p:spPr bwMode="auto">
          <a:xfrm>
            <a:off x="6877050" y="5227638"/>
            <a:ext cx="1944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Nachhirn</a:t>
            </a:r>
          </a:p>
        </p:txBody>
      </p:sp>
      <p:grpSp>
        <p:nvGrpSpPr>
          <p:cNvPr id="116774" name="Group 660">
            <a:extLst>
              <a:ext uri="{FF2B5EF4-FFF2-40B4-BE49-F238E27FC236}">
                <a16:creationId xmlns:a16="http://schemas.microsoft.com/office/drawing/2014/main" id="{48B37C08-9480-F1C6-EA8E-97594E898681}"/>
              </a:ext>
            </a:extLst>
          </p:cNvPr>
          <p:cNvGrpSpPr>
            <a:grpSpLocks/>
          </p:cNvGrpSpPr>
          <p:nvPr/>
        </p:nvGrpSpPr>
        <p:grpSpPr bwMode="auto">
          <a:xfrm>
            <a:off x="6372225" y="5711825"/>
            <a:ext cx="2520950" cy="366713"/>
            <a:chOff x="204" y="3339"/>
            <a:chExt cx="1588" cy="231"/>
          </a:xfrm>
        </p:grpSpPr>
        <p:sp>
          <p:nvSpPr>
            <p:cNvPr id="116775" name="Rectangle 661">
              <a:extLst>
                <a:ext uri="{FF2B5EF4-FFF2-40B4-BE49-F238E27FC236}">
                  <a16:creationId xmlns:a16="http://schemas.microsoft.com/office/drawing/2014/main" id="{7E187425-CDC7-6B33-0472-D2E159B86384}"/>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76" name="Group 662">
              <a:extLst>
                <a:ext uri="{FF2B5EF4-FFF2-40B4-BE49-F238E27FC236}">
                  <a16:creationId xmlns:a16="http://schemas.microsoft.com/office/drawing/2014/main" id="{3EC747C8-6BC9-051C-A947-9EF2638F04E1}"/>
                </a:ext>
              </a:extLst>
            </p:cNvPr>
            <p:cNvGrpSpPr>
              <a:grpSpLocks/>
            </p:cNvGrpSpPr>
            <p:nvPr/>
          </p:nvGrpSpPr>
          <p:grpSpPr bwMode="auto">
            <a:xfrm>
              <a:off x="204" y="3339"/>
              <a:ext cx="227" cy="231"/>
              <a:chOff x="204" y="3339"/>
              <a:chExt cx="227" cy="231"/>
            </a:xfrm>
          </p:grpSpPr>
          <p:sp>
            <p:nvSpPr>
              <p:cNvPr id="116777" name="Oval 663">
                <a:extLst>
                  <a:ext uri="{FF2B5EF4-FFF2-40B4-BE49-F238E27FC236}">
                    <a16:creationId xmlns:a16="http://schemas.microsoft.com/office/drawing/2014/main" id="{1FDB3DF0-EF20-1DE6-CFFF-2D95FCD7A83A}"/>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78" name="Text Box 664">
                <a:extLst>
                  <a:ext uri="{FF2B5EF4-FFF2-40B4-BE49-F238E27FC236}">
                    <a16:creationId xmlns:a16="http://schemas.microsoft.com/office/drawing/2014/main" id="{64D9CE82-EF85-49DC-8F9C-5762DCE1E589}"/>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sp>
        <p:nvSpPr>
          <p:cNvPr id="116779" name="Text Box 670">
            <a:extLst>
              <a:ext uri="{FF2B5EF4-FFF2-40B4-BE49-F238E27FC236}">
                <a16:creationId xmlns:a16="http://schemas.microsoft.com/office/drawing/2014/main" id="{446A5BC5-ECC9-D9A5-A0AD-5EADCDD93925}"/>
              </a:ext>
            </a:extLst>
          </p:cNvPr>
          <p:cNvSpPr txBox="1">
            <a:spLocks noChangeArrowheads="1"/>
          </p:cNvSpPr>
          <p:nvPr/>
        </p:nvSpPr>
        <p:spPr bwMode="auto">
          <a:xfrm>
            <a:off x="6877050" y="5718175"/>
            <a:ext cx="1801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Rückenmark</a:t>
            </a:r>
          </a:p>
        </p:txBody>
      </p:sp>
      <p:grpSp>
        <p:nvGrpSpPr>
          <p:cNvPr id="116780" name="Group 682">
            <a:extLst>
              <a:ext uri="{FF2B5EF4-FFF2-40B4-BE49-F238E27FC236}">
                <a16:creationId xmlns:a16="http://schemas.microsoft.com/office/drawing/2014/main" id="{F22EEE2E-DF63-778F-ECC3-B28F886D6D45}"/>
              </a:ext>
            </a:extLst>
          </p:cNvPr>
          <p:cNvGrpSpPr>
            <a:grpSpLocks/>
          </p:cNvGrpSpPr>
          <p:nvPr/>
        </p:nvGrpSpPr>
        <p:grpSpPr bwMode="auto">
          <a:xfrm>
            <a:off x="539750" y="4718050"/>
            <a:ext cx="2520950" cy="366713"/>
            <a:chOff x="204" y="2704"/>
            <a:chExt cx="1588" cy="231"/>
          </a:xfrm>
        </p:grpSpPr>
        <p:sp>
          <p:nvSpPr>
            <p:cNvPr id="116781" name="Rectangle 683">
              <a:extLst>
                <a:ext uri="{FF2B5EF4-FFF2-40B4-BE49-F238E27FC236}">
                  <a16:creationId xmlns:a16="http://schemas.microsoft.com/office/drawing/2014/main" id="{00548288-3FBC-1437-EC0C-F762446F3406}"/>
                </a:ext>
              </a:extLst>
            </p:cNvPr>
            <p:cNvSpPr>
              <a:spLocks noChangeArrowheads="1"/>
            </p:cNvSpPr>
            <p:nvPr/>
          </p:nvSpPr>
          <p:spPr bwMode="auto">
            <a:xfrm>
              <a:off x="521" y="2704"/>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82" name="Group 684">
              <a:extLst>
                <a:ext uri="{FF2B5EF4-FFF2-40B4-BE49-F238E27FC236}">
                  <a16:creationId xmlns:a16="http://schemas.microsoft.com/office/drawing/2014/main" id="{A448FB68-E175-4126-147E-D8058DF657CE}"/>
                </a:ext>
              </a:extLst>
            </p:cNvPr>
            <p:cNvGrpSpPr>
              <a:grpSpLocks/>
            </p:cNvGrpSpPr>
            <p:nvPr/>
          </p:nvGrpSpPr>
          <p:grpSpPr bwMode="auto">
            <a:xfrm>
              <a:off x="204" y="2704"/>
              <a:ext cx="227" cy="231"/>
              <a:chOff x="204" y="2704"/>
              <a:chExt cx="227" cy="231"/>
            </a:xfrm>
          </p:grpSpPr>
          <p:sp>
            <p:nvSpPr>
              <p:cNvPr id="116783" name="Oval 685">
                <a:extLst>
                  <a:ext uri="{FF2B5EF4-FFF2-40B4-BE49-F238E27FC236}">
                    <a16:creationId xmlns:a16="http://schemas.microsoft.com/office/drawing/2014/main" id="{1CB44277-B776-E841-154F-AB8A13C95752}"/>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84" name="Text Box 686">
                <a:extLst>
                  <a:ext uri="{FF2B5EF4-FFF2-40B4-BE49-F238E27FC236}">
                    <a16:creationId xmlns:a16="http://schemas.microsoft.com/office/drawing/2014/main" id="{47496156-8288-51FB-CAFF-113520DF360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sp>
        <p:nvSpPr>
          <p:cNvPr id="116785" name="Text Box 687">
            <a:extLst>
              <a:ext uri="{FF2B5EF4-FFF2-40B4-BE49-F238E27FC236}">
                <a16:creationId xmlns:a16="http://schemas.microsoft.com/office/drawing/2014/main" id="{E1135CBA-A519-524E-F8DB-7A44C1B035BA}"/>
              </a:ext>
            </a:extLst>
          </p:cNvPr>
          <p:cNvSpPr txBox="1">
            <a:spLocks noChangeArrowheads="1"/>
          </p:cNvSpPr>
          <p:nvPr/>
        </p:nvSpPr>
        <p:spPr bwMode="auto">
          <a:xfrm>
            <a:off x="1042988" y="4718050"/>
            <a:ext cx="1801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dirty="0">
                <a:latin typeface="Arial" panose="020B0604020202020204" pitchFamily="34" charset="0"/>
              </a:rPr>
              <a:t>Großhirn</a:t>
            </a:r>
          </a:p>
        </p:txBody>
      </p:sp>
    </p:spTree>
    <p:extLst>
      <p:ext uri="{BB962C8B-B14F-4D97-AF65-F5344CB8AC3E}">
        <p14:creationId xmlns:p14="http://schemas.microsoft.com/office/powerpoint/2010/main" val="2167169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D915A-7A73-F6DF-2DF6-59E0E966E28C}"/>
              </a:ext>
            </a:extLst>
          </p:cNvPr>
          <p:cNvSpPr>
            <a:spLocks noGrp="1"/>
          </p:cNvSpPr>
          <p:nvPr>
            <p:ph type="title"/>
          </p:nvPr>
        </p:nvSpPr>
        <p:spPr>
          <a:xfrm>
            <a:off x="447273" y="24366"/>
            <a:ext cx="6275388" cy="527050"/>
          </a:xfrm>
        </p:spPr>
        <p:txBody>
          <a:bodyPr/>
          <a:lstStyle/>
          <a:p>
            <a:r>
              <a:rPr lang="de-DE" altLang="de-DE" dirty="0"/>
              <a:t>Das Gehirn</a:t>
            </a:r>
            <a:endParaRPr lang="de-AT" dirty="0"/>
          </a:p>
        </p:txBody>
      </p:sp>
      <p:grpSp>
        <p:nvGrpSpPr>
          <p:cNvPr id="3" name="Group 681">
            <a:extLst>
              <a:ext uri="{FF2B5EF4-FFF2-40B4-BE49-F238E27FC236}">
                <a16:creationId xmlns:a16="http://schemas.microsoft.com/office/drawing/2014/main" id="{7B6802A8-0B33-4F26-7A66-C4380A6FBF4D}"/>
              </a:ext>
            </a:extLst>
          </p:cNvPr>
          <p:cNvGrpSpPr>
            <a:grpSpLocks/>
          </p:cNvGrpSpPr>
          <p:nvPr/>
        </p:nvGrpSpPr>
        <p:grpSpPr bwMode="auto">
          <a:xfrm>
            <a:off x="1475656" y="790032"/>
            <a:ext cx="5689600" cy="3997325"/>
            <a:chOff x="929" y="544"/>
            <a:chExt cx="3584" cy="2518"/>
          </a:xfrm>
        </p:grpSpPr>
        <p:pic>
          <p:nvPicPr>
            <p:cNvPr id="7170" name="Picture 611">
              <a:extLst>
                <a:ext uri="{FF2B5EF4-FFF2-40B4-BE49-F238E27FC236}">
                  <a16:creationId xmlns:a16="http://schemas.microsoft.com/office/drawing/2014/main" id="{97841A0C-FBDA-F173-3264-CE6430776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 y="544"/>
              <a:ext cx="2910" cy="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648">
              <a:extLst>
                <a:ext uri="{FF2B5EF4-FFF2-40B4-BE49-F238E27FC236}">
                  <a16:creationId xmlns:a16="http://schemas.microsoft.com/office/drawing/2014/main" id="{7B839D7E-B239-E3CC-AA08-2CC7ADE790C9}"/>
                </a:ext>
              </a:extLst>
            </p:cNvPr>
            <p:cNvGrpSpPr>
              <a:grpSpLocks/>
            </p:cNvGrpSpPr>
            <p:nvPr/>
          </p:nvGrpSpPr>
          <p:grpSpPr bwMode="auto">
            <a:xfrm>
              <a:off x="1383" y="2115"/>
              <a:ext cx="227" cy="231"/>
              <a:chOff x="204" y="2704"/>
              <a:chExt cx="227" cy="231"/>
            </a:xfrm>
          </p:grpSpPr>
          <p:sp>
            <p:nvSpPr>
              <p:cNvPr id="7196" name="Oval 649">
                <a:extLst>
                  <a:ext uri="{FF2B5EF4-FFF2-40B4-BE49-F238E27FC236}">
                    <a16:creationId xmlns:a16="http://schemas.microsoft.com/office/drawing/2014/main" id="{EA4D5D4F-6F9B-D936-BDF5-B693B5703AD5}"/>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43" name="Text Box 650">
                <a:extLst>
                  <a:ext uri="{FF2B5EF4-FFF2-40B4-BE49-F238E27FC236}">
                    <a16:creationId xmlns:a16="http://schemas.microsoft.com/office/drawing/2014/main" id="{B71C3260-4E8F-C467-2D0C-10BB6094D20D}"/>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nvGrpSpPr>
            <p:cNvPr id="7172" name="Group 651">
              <a:extLst>
                <a:ext uri="{FF2B5EF4-FFF2-40B4-BE49-F238E27FC236}">
                  <a16:creationId xmlns:a16="http://schemas.microsoft.com/office/drawing/2014/main" id="{B6CFE0D2-99EA-2D77-BC2A-736E3E538304}"/>
                </a:ext>
              </a:extLst>
            </p:cNvPr>
            <p:cNvGrpSpPr>
              <a:grpSpLocks/>
            </p:cNvGrpSpPr>
            <p:nvPr/>
          </p:nvGrpSpPr>
          <p:grpSpPr bwMode="auto">
            <a:xfrm>
              <a:off x="929" y="981"/>
              <a:ext cx="227" cy="231"/>
              <a:chOff x="204" y="2704"/>
              <a:chExt cx="227" cy="231"/>
            </a:xfrm>
          </p:grpSpPr>
          <p:sp>
            <p:nvSpPr>
              <p:cNvPr id="7194" name="Oval 652">
                <a:extLst>
                  <a:ext uri="{FF2B5EF4-FFF2-40B4-BE49-F238E27FC236}">
                    <a16:creationId xmlns:a16="http://schemas.microsoft.com/office/drawing/2014/main" id="{61399E14-8664-53A3-FFC7-AE1A29381F8D}"/>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95" name="Text Box 653">
                <a:extLst>
                  <a:ext uri="{FF2B5EF4-FFF2-40B4-BE49-F238E27FC236}">
                    <a16:creationId xmlns:a16="http://schemas.microsoft.com/office/drawing/2014/main" id="{85121825-5EFF-2FD2-61D2-9CE86B262810}"/>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nvGrpSpPr>
            <p:cNvPr id="7173" name="Group 654">
              <a:extLst>
                <a:ext uri="{FF2B5EF4-FFF2-40B4-BE49-F238E27FC236}">
                  <a16:creationId xmlns:a16="http://schemas.microsoft.com/office/drawing/2014/main" id="{194FBEEC-93D6-64AC-F283-A4438E578909}"/>
                </a:ext>
              </a:extLst>
            </p:cNvPr>
            <p:cNvGrpSpPr>
              <a:grpSpLocks/>
            </p:cNvGrpSpPr>
            <p:nvPr/>
          </p:nvGrpSpPr>
          <p:grpSpPr bwMode="auto">
            <a:xfrm>
              <a:off x="1111" y="659"/>
              <a:ext cx="227" cy="231"/>
              <a:chOff x="204" y="2704"/>
              <a:chExt cx="227" cy="231"/>
            </a:xfrm>
          </p:grpSpPr>
          <p:sp>
            <p:nvSpPr>
              <p:cNvPr id="7192" name="Oval 655">
                <a:extLst>
                  <a:ext uri="{FF2B5EF4-FFF2-40B4-BE49-F238E27FC236}">
                    <a16:creationId xmlns:a16="http://schemas.microsoft.com/office/drawing/2014/main" id="{84FAB714-541E-2B74-2901-1C6434631834}"/>
                  </a:ext>
                </a:extLst>
              </p:cNvPr>
              <p:cNvSpPr>
                <a:spLocks noChangeArrowheads="1"/>
              </p:cNvSpPr>
              <p:nvPr/>
            </p:nvSpPr>
            <p:spPr bwMode="auto">
              <a:xfrm>
                <a:off x="204" y="2704"/>
                <a:ext cx="227" cy="226"/>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93" name="Text Box 656">
                <a:extLst>
                  <a:ext uri="{FF2B5EF4-FFF2-40B4-BE49-F238E27FC236}">
                    <a16:creationId xmlns:a16="http://schemas.microsoft.com/office/drawing/2014/main" id="{15C78C49-74C3-A16F-C498-D9E4CF393309}"/>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nvGrpSpPr>
            <p:cNvPr id="7177" name="Group 657">
              <a:extLst>
                <a:ext uri="{FF2B5EF4-FFF2-40B4-BE49-F238E27FC236}">
                  <a16:creationId xmlns:a16="http://schemas.microsoft.com/office/drawing/2014/main" id="{928301EB-8FF2-6565-8EA7-DE6098ED4563}"/>
                </a:ext>
              </a:extLst>
            </p:cNvPr>
            <p:cNvGrpSpPr>
              <a:grpSpLocks/>
            </p:cNvGrpSpPr>
            <p:nvPr/>
          </p:nvGrpSpPr>
          <p:grpSpPr bwMode="auto">
            <a:xfrm>
              <a:off x="4241" y="1071"/>
              <a:ext cx="227" cy="231"/>
              <a:chOff x="204" y="2704"/>
              <a:chExt cx="227" cy="231"/>
            </a:xfrm>
          </p:grpSpPr>
          <p:sp>
            <p:nvSpPr>
              <p:cNvPr id="7190" name="Oval 658">
                <a:extLst>
                  <a:ext uri="{FF2B5EF4-FFF2-40B4-BE49-F238E27FC236}">
                    <a16:creationId xmlns:a16="http://schemas.microsoft.com/office/drawing/2014/main" id="{9231D1B2-A29D-8552-C9BE-F8FB21594817}"/>
                  </a:ext>
                </a:extLst>
              </p:cNvPr>
              <p:cNvSpPr>
                <a:spLocks noChangeArrowheads="1"/>
              </p:cNvSpPr>
              <p:nvPr/>
            </p:nvSpPr>
            <p:spPr bwMode="auto">
              <a:xfrm>
                <a:off x="204" y="2704"/>
                <a:ext cx="227" cy="226"/>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91" name="Text Box 659">
                <a:extLst>
                  <a:ext uri="{FF2B5EF4-FFF2-40B4-BE49-F238E27FC236}">
                    <a16:creationId xmlns:a16="http://schemas.microsoft.com/office/drawing/2014/main" id="{8E9D05AA-91C8-77DC-A097-98FAD7728402}"/>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nvGrpSpPr>
            <p:cNvPr id="7181" name="Group 672">
              <a:extLst>
                <a:ext uri="{FF2B5EF4-FFF2-40B4-BE49-F238E27FC236}">
                  <a16:creationId xmlns:a16="http://schemas.microsoft.com/office/drawing/2014/main" id="{FCFEE559-C136-21DD-AAEB-A2C784FB1858}"/>
                </a:ext>
              </a:extLst>
            </p:cNvPr>
            <p:cNvGrpSpPr>
              <a:grpSpLocks/>
            </p:cNvGrpSpPr>
            <p:nvPr/>
          </p:nvGrpSpPr>
          <p:grpSpPr bwMode="auto">
            <a:xfrm>
              <a:off x="4286" y="1752"/>
              <a:ext cx="227" cy="231"/>
              <a:chOff x="204" y="2704"/>
              <a:chExt cx="227" cy="231"/>
            </a:xfrm>
          </p:grpSpPr>
          <p:sp>
            <p:nvSpPr>
              <p:cNvPr id="7188" name="Oval 673">
                <a:extLst>
                  <a:ext uri="{FF2B5EF4-FFF2-40B4-BE49-F238E27FC236}">
                    <a16:creationId xmlns:a16="http://schemas.microsoft.com/office/drawing/2014/main" id="{4FBCDA8E-DF86-10F0-9279-5460465AB5CA}"/>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89" name="Text Box 674">
                <a:extLst>
                  <a:ext uri="{FF2B5EF4-FFF2-40B4-BE49-F238E27FC236}">
                    <a16:creationId xmlns:a16="http://schemas.microsoft.com/office/drawing/2014/main" id="{856DD8E3-6D98-A61B-5C31-5BC161460440}"/>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nvGrpSpPr>
            <p:cNvPr id="7182" name="Group 675">
              <a:extLst>
                <a:ext uri="{FF2B5EF4-FFF2-40B4-BE49-F238E27FC236}">
                  <a16:creationId xmlns:a16="http://schemas.microsoft.com/office/drawing/2014/main" id="{552A821F-AD0B-DC89-CAE3-F90C1F976E6A}"/>
                </a:ext>
              </a:extLst>
            </p:cNvPr>
            <p:cNvGrpSpPr>
              <a:grpSpLocks/>
            </p:cNvGrpSpPr>
            <p:nvPr/>
          </p:nvGrpSpPr>
          <p:grpSpPr bwMode="auto">
            <a:xfrm>
              <a:off x="1927" y="2519"/>
              <a:ext cx="227" cy="231"/>
              <a:chOff x="204" y="2704"/>
              <a:chExt cx="227" cy="231"/>
            </a:xfrm>
          </p:grpSpPr>
          <p:sp>
            <p:nvSpPr>
              <p:cNvPr id="7186" name="Oval 676">
                <a:extLst>
                  <a:ext uri="{FF2B5EF4-FFF2-40B4-BE49-F238E27FC236}">
                    <a16:creationId xmlns:a16="http://schemas.microsoft.com/office/drawing/2014/main" id="{169CE6E9-8B83-3FD2-E88B-792E5CF17BEF}"/>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87" name="Text Box 677">
                <a:extLst>
                  <a:ext uri="{FF2B5EF4-FFF2-40B4-BE49-F238E27FC236}">
                    <a16:creationId xmlns:a16="http://schemas.microsoft.com/office/drawing/2014/main" id="{B640FC3C-AB2C-7EFA-70D7-7845A2C5AE72}"/>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nvGrpSpPr>
            <p:cNvPr id="7183" name="Group 678">
              <a:extLst>
                <a:ext uri="{FF2B5EF4-FFF2-40B4-BE49-F238E27FC236}">
                  <a16:creationId xmlns:a16="http://schemas.microsoft.com/office/drawing/2014/main" id="{3B8306D9-D00B-761C-319C-82EBE745E8E7}"/>
                </a:ext>
              </a:extLst>
            </p:cNvPr>
            <p:cNvGrpSpPr>
              <a:grpSpLocks/>
            </p:cNvGrpSpPr>
            <p:nvPr/>
          </p:nvGrpSpPr>
          <p:grpSpPr bwMode="auto">
            <a:xfrm>
              <a:off x="4014" y="2609"/>
              <a:ext cx="227" cy="231"/>
              <a:chOff x="204" y="2704"/>
              <a:chExt cx="227" cy="231"/>
            </a:xfrm>
          </p:grpSpPr>
          <p:sp>
            <p:nvSpPr>
              <p:cNvPr id="7184" name="Oval 679">
                <a:extLst>
                  <a:ext uri="{FF2B5EF4-FFF2-40B4-BE49-F238E27FC236}">
                    <a16:creationId xmlns:a16="http://schemas.microsoft.com/office/drawing/2014/main" id="{22405C4A-8CBA-9FF3-A8D5-CF396BAD0600}"/>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85" name="Text Box 680">
                <a:extLst>
                  <a:ext uri="{FF2B5EF4-FFF2-40B4-BE49-F238E27FC236}">
                    <a16:creationId xmlns:a16="http://schemas.microsoft.com/office/drawing/2014/main" id="{6BEBF7EC-9AF4-CB4C-BB09-0BD542349BF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grpSp>
        <p:nvGrpSpPr>
          <p:cNvPr id="116744" name="Group 612">
            <a:extLst>
              <a:ext uri="{FF2B5EF4-FFF2-40B4-BE49-F238E27FC236}">
                <a16:creationId xmlns:a16="http://schemas.microsoft.com/office/drawing/2014/main" id="{D611471B-A015-84DC-1C94-A3401894DB13}"/>
              </a:ext>
            </a:extLst>
          </p:cNvPr>
          <p:cNvGrpSpPr>
            <a:grpSpLocks/>
          </p:cNvGrpSpPr>
          <p:nvPr/>
        </p:nvGrpSpPr>
        <p:grpSpPr bwMode="auto">
          <a:xfrm>
            <a:off x="539750" y="5726113"/>
            <a:ext cx="2520950" cy="366712"/>
            <a:chOff x="204" y="3339"/>
            <a:chExt cx="1588" cy="231"/>
          </a:xfrm>
        </p:grpSpPr>
        <p:sp>
          <p:nvSpPr>
            <p:cNvPr id="116745" name="Rectangle 613">
              <a:extLst>
                <a:ext uri="{FF2B5EF4-FFF2-40B4-BE49-F238E27FC236}">
                  <a16:creationId xmlns:a16="http://schemas.microsoft.com/office/drawing/2014/main" id="{285D98ED-BBFC-7601-F881-98562986D1A2}"/>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46" name="Group 614">
              <a:extLst>
                <a:ext uri="{FF2B5EF4-FFF2-40B4-BE49-F238E27FC236}">
                  <a16:creationId xmlns:a16="http://schemas.microsoft.com/office/drawing/2014/main" id="{2AC17C3C-9B64-CE00-5DE0-C6C003BC2911}"/>
                </a:ext>
              </a:extLst>
            </p:cNvPr>
            <p:cNvGrpSpPr>
              <a:grpSpLocks/>
            </p:cNvGrpSpPr>
            <p:nvPr/>
          </p:nvGrpSpPr>
          <p:grpSpPr bwMode="auto">
            <a:xfrm>
              <a:off x="204" y="3339"/>
              <a:ext cx="227" cy="231"/>
              <a:chOff x="204" y="3339"/>
              <a:chExt cx="227" cy="231"/>
            </a:xfrm>
          </p:grpSpPr>
          <p:sp>
            <p:nvSpPr>
              <p:cNvPr id="116747" name="Oval 615">
                <a:extLst>
                  <a:ext uri="{FF2B5EF4-FFF2-40B4-BE49-F238E27FC236}">
                    <a16:creationId xmlns:a16="http://schemas.microsoft.com/office/drawing/2014/main" id="{8BB783B5-739D-406F-D1FC-6061748842B3}"/>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48" name="Text Box 616">
                <a:extLst>
                  <a:ext uri="{FF2B5EF4-FFF2-40B4-BE49-F238E27FC236}">
                    <a16:creationId xmlns:a16="http://schemas.microsoft.com/office/drawing/2014/main" id="{1D150DD7-EDED-CB48-0F55-4DDF2034D58F}"/>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116749" name="Group 622">
            <a:extLst>
              <a:ext uri="{FF2B5EF4-FFF2-40B4-BE49-F238E27FC236}">
                <a16:creationId xmlns:a16="http://schemas.microsoft.com/office/drawing/2014/main" id="{5F62E0C9-89B5-3C3D-A2A6-536ADFE3DF20}"/>
              </a:ext>
            </a:extLst>
          </p:cNvPr>
          <p:cNvGrpSpPr>
            <a:grpSpLocks/>
          </p:cNvGrpSpPr>
          <p:nvPr/>
        </p:nvGrpSpPr>
        <p:grpSpPr bwMode="auto">
          <a:xfrm>
            <a:off x="541338" y="5221288"/>
            <a:ext cx="2520950" cy="366712"/>
            <a:chOff x="204" y="3022"/>
            <a:chExt cx="1588" cy="231"/>
          </a:xfrm>
        </p:grpSpPr>
        <p:sp>
          <p:nvSpPr>
            <p:cNvPr id="116750" name="Rectangle 623">
              <a:extLst>
                <a:ext uri="{FF2B5EF4-FFF2-40B4-BE49-F238E27FC236}">
                  <a16:creationId xmlns:a16="http://schemas.microsoft.com/office/drawing/2014/main" id="{B4693B0F-9181-B8DD-ADFE-765F64D5B790}"/>
                </a:ext>
              </a:extLst>
            </p:cNvPr>
            <p:cNvSpPr>
              <a:spLocks noChangeArrowheads="1"/>
            </p:cNvSpPr>
            <p:nvPr/>
          </p:nvSpPr>
          <p:spPr bwMode="auto">
            <a:xfrm>
              <a:off x="521" y="3022"/>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51" name="Group 624">
              <a:extLst>
                <a:ext uri="{FF2B5EF4-FFF2-40B4-BE49-F238E27FC236}">
                  <a16:creationId xmlns:a16="http://schemas.microsoft.com/office/drawing/2014/main" id="{F3FE63E8-7E96-E255-AA2F-BAA318F27B92}"/>
                </a:ext>
              </a:extLst>
            </p:cNvPr>
            <p:cNvGrpSpPr>
              <a:grpSpLocks/>
            </p:cNvGrpSpPr>
            <p:nvPr/>
          </p:nvGrpSpPr>
          <p:grpSpPr bwMode="auto">
            <a:xfrm>
              <a:off x="204" y="3022"/>
              <a:ext cx="227" cy="231"/>
              <a:chOff x="204" y="3022"/>
              <a:chExt cx="227" cy="231"/>
            </a:xfrm>
          </p:grpSpPr>
          <p:sp>
            <p:nvSpPr>
              <p:cNvPr id="116752" name="Oval 625">
                <a:extLst>
                  <a:ext uri="{FF2B5EF4-FFF2-40B4-BE49-F238E27FC236}">
                    <a16:creationId xmlns:a16="http://schemas.microsoft.com/office/drawing/2014/main" id="{1A89AE10-DE23-B032-71E5-59C2E3CA6D7F}"/>
                  </a:ext>
                </a:extLst>
              </p:cNvPr>
              <p:cNvSpPr>
                <a:spLocks noChangeArrowheads="1"/>
              </p:cNvSpPr>
              <p:nvPr/>
            </p:nvSpPr>
            <p:spPr bwMode="auto">
              <a:xfrm>
                <a:off x="204" y="3022"/>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53" name="Text Box 626">
                <a:extLst>
                  <a:ext uri="{FF2B5EF4-FFF2-40B4-BE49-F238E27FC236}">
                    <a16:creationId xmlns:a16="http://schemas.microsoft.com/office/drawing/2014/main" id="{24EFEFF8-D165-AEB8-D607-6F9B57915A5C}"/>
                  </a:ext>
                </a:extLst>
              </p:cNvPr>
              <p:cNvSpPr txBox="1">
                <a:spLocks noChangeArrowheads="1"/>
              </p:cNvSpPr>
              <p:nvPr/>
            </p:nvSpPr>
            <p:spPr bwMode="auto">
              <a:xfrm>
                <a:off x="204" y="3022"/>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116754" name="Group 627">
            <a:extLst>
              <a:ext uri="{FF2B5EF4-FFF2-40B4-BE49-F238E27FC236}">
                <a16:creationId xmlns:a16="http://schemas.microsoft.com/office/drawing/2014/main" id="{12C4238D-EC4A-E5A2-6D57-41983CCA4C9B}"/>
              </a:ext>
            </a:extLst>
          </p:cNvPr>
          <p:cNvGrpSpPr>
            <a:grpSpLocks/>
          </p:cNvGrpSpPr>
          <p:nvPr/>
        </p:nvGrpSpPr>
        <p:grpSpPr bwMode="auto">
          <a:xfrm>
            <a:off x="3492500" y="5221288"/>
            <a:ext cx="2520950" cy="366712"/>
            <a:chOff x="204" y="3339"/>
            <a:chExt cx="1588" cy="231"/>
          </a:xfrm>
        </p:grpSpPr>
        <p:sp>
          <p:nvSpPr>
            <p:cNvPr id="116755" name="Rectangle 628">
              <a:extLst>
                <a:ext uri="{FF2B5EF4-FFF2-40B4-BE49-F238E27FC236}">
                  <a16:creationId xmlns:a16="http://schemas.microsoft.com/office/drawing/2014/main" id="{81B34CD4-B011-4C44-ACC4-D42CCAF0828B}"/>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56" name="Group 629">
              <a:extLst>
                <a:ext uri="{FF2B5EF4-FFF2-40B4-BE49-F238E27FC236}">
                  <a16:creationId xmlns:a16="http://schemas.microsoft.com/office/drawing/2014/main" id="{63B7448F-96A0-3E25-8B08-D366A7FC574F}"/>
                </a:ext>
              </a:extLst>
            </p:cNvPr>
            <p:cNvGrpSpPr>
              <a:grpSpLocks/>
            </p:cNvGrpSpPr>
            <p:nvPr/>
          </p:nvGrpSpPr>
          <p:grpSpPr bwMode="auto">
            <a:xfrm>
              <a:off x="204" y="3339"/>
              <a:ext cx="227" cy="231"/>
              <a:chOff x="204" y="3339"/>
              <a:chExt cx="227" cy="231"/>
            </a:xfrm>
          </p:grpSpPr>
          <p:sp>
            <p:nvSpPr>
              <p:cNvPr id="116757" name="Oval 630">
                <a:extLst>
                  <a:ext uri="{FF2B5EF4-FFF2-40B4-BE49-F238E27FC236}">
                    <a16:creationId xmlns:a16="http://schemas.microsoft.com/office/drawing/2014/main" id="{800B17F2-9167-8F49-8D36-ED57FB65D5A2}"/>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58" name="Text Box 631">
                <a:extLst>
                  <a:ext uri="{FF2B5EF4-FFF2-40B4-BE49-F238E27FC236}">
                    <a16:creationId xmlns:a16="http://schemas.microsoft.com/office/drawing/2014/main" id="{DED29F43-B9C2-D7F4-67BA-75A1DE4FE839}"/>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grpSp>
        <p:nvGrpSpPr>
          <p:cNvPr id="116759" name="Group 632">
            <a:extLst>
              <a:ext uri="{FF2B5EF4-FFF2-40B4-BE49-F238E27FC236}">
                <a16:creationId xmlns:a16="http://schemas.microsoft.com/office/drawing/2014/main" id="{64F3EF63-C6AE-2269-A87F-6538CF6A5F06}"/>
              </a:ext>
            </a:extLst>
          </p:cNvPr>
          <p:cNvGrpSpPr>
            <a:grpSpLocks/>
          </p:cNvGrpSpPr>
          <p:nvPr/>
        </p:nvGrpSpPr>
        <p:grpSpPr bwMode="auto">
          <a:xfrm>
            <a:off x="3492500" y="5718175"/>
            <a:ext cx="2520950" cy="366713"/>
            <a:chOff x="204" y="3339"/>
            <a:chExt cx="1588" cy="231"/>
          </a:xfrm>
        </p:grpSpPr>
        <p:sp>
          <p:nvSpPr>
            <p:cNvPr id="116760" name="Rectangle 633">
              <a:extLst>
                <a:ext uri="{FF2B5EF4-FFF2-40B4-BE49-F238E27FC236}">
                  <a16:creationId xmlns:a16="http://schemas.microsoft.com/office/drawing/2014/main" id="{70A57B15-ABDC-263C-DE30-AFA7EF58F903}"/>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61" name="Group 634">
              <a:extLst>
                <a:ext uri="{FF2B5EF4-FFF2-40B4-BE49-F238E27FC236}">
                  <a16:creationId xmlns:a16="http://schemas.microsoft.com/office/drawing/2014/main" id="{94AC3880-94D3-FFEC-F9F0-8AA7FC119981}"/>
                </a:ext>
              </a:extLst>
            </p:cNvPr>
            <p:cNvGrpSpPr>
              <a:grpSpLocks/>
            </p:cNvGrpSpPr>
            <p:nvPr/>
          </p:nvGrpSpPr>
          <p:grpSpPr bwMode="auto">
            <a:xfrm>
              <a:off x="204" y="3339"/>
              <a:ext cx="227" cy="231"/>
              <a:chOff x="204" y="3339"/>
              <a:chExt cx="227" cy="231"/>
            </a:xfrm>
          </p:grpSpPr>
          <p:sp>
            <p:nvSpPr>
              <p:cNvPr id="116762" name="Oval 635">
                <a:extLst>
                  <a:ext uri="{FF2B5EF4-FFF2-40B4-BE49-F238E27FC236}">
                    <a16:creationId xmlns:a16="http://schemas.microsoft.com/office/drawing/2014/main" id="{AA3F7600-DDD9-CE12-DDDD-340EB492CB8F}"/>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63" name="Text Box 636">
                <a:extLst>
                  <a:ext uri="{FF2B5EF4-FFF2-40B4-BE49-F238E27FC236}">
                    <a16:creationId xmlns:a16="http://schemas.microsoft.com/office/drawing/2014/main" id="{9D73F574-EA79-5398-2000-1A1017C944A6}"/>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grpSp>
        <p:nvGrpSpPr>
          <p:cNvPr id="116764" name="Group 637">
            <a:extLst>
              <a:ext uri="{FF2B5EF4-FFF2-40B4-BE49-F238E27FC236}">
                <a16:creationId xmlns:a16="http://schemas.microsoft.com/office/drawing/2014/main" id="{0BDD910D-5C41-6FAB-CDA8-32C9B3D312C2}"/>
              </a:ext>
            </a:extLst>
          </p:cNvPr>
          <p:cNvGrpSpPr>
            <a:grpSpLocks/>
          </p:cNvGrpSpPr>
          <p:nvPr/>
        </p:nvGrpSpPr>
        <p:grpSpPr bwMode="auto">
          <a:xfrm>
            <a:off x="6373813" y="5221288"/>
            <a:ext cx="2520950" cy="366712"/>
            <a:chOff x="204" y="3339"/>
            <a:chExt cx="1588" cy="231"/>
          </a:xfrm>
        </p:grpSpPr>
        <p:sp>
          <p:nvSpPr>
            <p:cNvPr id="116765" name="Rectangle 638">
              <a:extLst>
                <a:ext uri="{FF2B5EF4-FFF2-40B4-BE49-F238E27FC236}">
                  <a16:creationId xmlns:a16="http://schemas.microsoft.com/office/drawing/2014/main" id="{1D6A354E-EC29-1FB9-FB9A-824032A43FEB}"/>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66" name="Group 639">
              <a:extLst>
                <a:ext uri="{FF2B5EF4-FFF2-40B4-BE49-F238E27FC236}">
                  <a16:creationId xmlns:a16="http://schemas.microsoft.com/office/drawing/2014/main" id="{9F2684AC-AD83-7B33-CCC6-1C842B1B0C54}"/>
                </a:ext>
              </a:extLst>
            </p:cNvPr>
            <p:cNvGrpSpPr>
              <a:grpSpLocks/>
            </p:cNvGrpSpPr>
            <p:nvPr/>
          </p:nvGrpSpPr>
          <p:grpSpPr bwMode="auto">
            <a:xfrm>
              <a:off x="204" y="3339"/>
              <a:ext cx="227" cy="231"/>
              <a:chOff x="204" y="3339"/>
              <a:chExt cx="227" cy="231"/>
            </a:xfrm>
          </p:grpSpPr>
          <p:sp>
            <p:nvSpPr>
              <p:cNvPr id="116767" name="Oval 640">
                <a:extLst>
                  <a:ext uri="{FF2B5EF4-FFF2-40B4-BE49-F238E27FC236}">
                    <a16:creationId xmlns:a16="http://schemas.microsoft.com/office/drawing/2014/main" id="{925AFD90-1575-9DD9-0AEB-77F44AF2DD6F}"/>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68" name="Text Box 641">
                <a:extLst>
                  <a:ext uri="{FF2B5EF4-FFF2-40B4-BE49-F238E27FC236}">
                    <a16:creationId xmlns:a16="http://schemas.microsoft.com/office/drawing/2014/main" id="{822072DF-ED31-FD5E-20B1-B6EDBAA18D95}"/>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grpSp>
        <p:nvGrpSpPr>
          <p:cNvPr id="116774" name="Group 660">
            <a:extLst>
              <a:ext uri="{FF2B5EF4-FFF2-40B4-BE49-F238E27FC236}">
                <a16:creationId xmlns:a16="http://schemas.microsoft.com/office/drawing/2014/main" id="{48B37C08-9480-F1C6-EA8E-97594E898681}"/>
              </a:ext>
            </a:extLst>
          </p:cNvPr>
          <p:cNvGrpSpPr>
            <a:grpSpLocks/>
          </p:cNvGrpSpPr>
          <p:nvPr/>
        </p:nvGrpSpPr>
        <p:grpSpPr bwMode="auto">
          <a:xfrm>
            <a:off x="6372225" y="5711825"/>
            <a:ext cx="2520950" cy="366713"/>
            <a:chOff x="204" y="3339"/>
            <a:chExt cx="1588" cy="231"/>
          </a:xfrm>
        </p:grpSpPr>
        <p:sp>
          <p:nvSpPr>
            <p:cNvPr id="116775" name="Rectangle 661">
              <a:extLst>
                <a:ext uri="{FF2B5EF4-FFF2-40B4-BE49-F238E27FC236}">
                  <a16:creationId xmlns:a16="http://schemas.microsoft.com/office/drawing/2014/main" id="{7E187425-CDC7-6B33-0472-D2E159B86384}"/>
                </a:ext>
              </a:extLst>
            </p:cNvPr>
            <p:cNvSpPr>
              <a:spLocks noChangeArrowheads="1"/>
            </p:cNvSpPr>
            <p:nvPr/>
          </p:nvSpPr>
          <p:spPr bwMode="auto">
            <a:xfrm>
              <a:off x="521" y="3339"/>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76" name="Group 662">
              <a:extLst>
                <a:ext uri="{FF2B5EF4-FFF2-40B4-BE49-F238E27FC236}">
                  <a16:creationId xmlns:a16="http://schemas.microsoft.com/office/drawing/2014/main" id="{3EC747C8-6BC9-051C-A947-9EF2638F04E1}"/>
                </a:ext>
              </a:extLst>
            </p:cNvPr>
            <p:cNvGrpSpPr>
              <a:grpSpLocks/>
            </p:cNvGrpSpPr>
            <p:nvPr/>
          </p:nvGrpSpPr>
          <p:grpSpPr bwMode="auto">
            <a:xfrm>
              <a:off x="204" y="3339"/>
              <a:ext cx="227" cy="231"/>
              <a:chOff x="204" y="3339"/>
              <a:chExt cx="227" cy="231"/>
            </a:xfrm>
          </p:grpSpPr>
          <p:sp>
            <p:nvSpPr>
              <p:cNvPr id="116777" name="Oval 663">
                <a:extLst>
                  <a:ext uri="{FF2B5EF4-FFF2-40B4-BE49-F238E27FC236}">
                    <a16:creationId xmlns:a16="http://schemas.microsoft.com/office/drawing/2014/main" id="{1FDB3DF0-EF20-1DE6-CFFF-2D95FCD7A83A}"/>
                  </a:ext>
                </a:extLst>
              </p:cNvPr>
              <p:cNvSpPr>
                <a:spLocks noChangeArrowheads="1"/>
              </p:cNvSpPr>
              <p:nvPr/>
            </p:nvSpPr>
            <p:spPr bwMode="auto">
              <a:xfrm>
                <a:off x="204" y="333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78" name="Text Box 664">
                <a:extLst>
                  <a:ext uri="{FF2B5EF4-FFF2-40B4-BE49-F238E27FC236}">
                    <a16:creationId xmlns:a16="http://schemas.microsoft.com/office/drawing/2014/main" id="{64D9CE82-EF85-49DC-8F9C-5762DCE1E589}"/>
                  </a:ext>
                </a:extLst>
              </p:cNvPr>
              <p:cNvSpPr txBox="1">
                <a:spLocks noChangeArrowheads="1"/>
              </p:cNvSpPr>
              <p:nvPr/>
            </p:nvSpPr>
            <p:spPr bwMode="auto">
              <a:xfrm>
                <a:off x="204" y="333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grpSp>
        <p:nvGrpSpPr>
          <p:cNvPr id="116780" name="Group 682">
            <a:extLst>
              <a:ext uri="{FF2B5EF4-FFF2-40B4-BE49-F238E27FC236}">
                <a16:creationId xmlns:a16="http://schemas.microsoft.com/office/drawing/2014/main" id="{F22EEE2E-DF63-778F-ECC3-B28F886D6D45}"/>
              </a:ext>
            </a:extLst>
          </p:cNvPr>
          <p:cNvGrpSpPr>
            <a:grpSpLocks/>
          </p:cNvGrpSpPr>
          <p:nvPr/>
        </p:nvGrpSpPr>
        <p:grpSpPr bwMode="auto">
          <a:xfrm>
            <a:off x="539750" y="4718050"/>
            <a:ext cx="2520950" cy="366713"/>
            <a:chOff x="204" y="2704"/>
            <a:chExt cx="1588" cy="231"/>
          </a:xfrm>
        </p:grpSpPr>
        <p:sp>
          <p:nvSpPr>
            <p:cNvPr id="116781" name="Rectangle 683">
              <a:extLst>
                <a:ext uri="{FF2B5EF4-FFF2-40B4-BE49-F238E27FC236}">
                  <a16:creationId xmlns:a16="http://schemas.microsoft.com/office/drawing/2014/main" id="{00548288-3FBC-1437-EC0C-F762446F3406}"/>
                </a:ext>
              </a:extLst>
            </p:cNvPr>
            <p:cNvSpPr>
              <a:spLocks noChangeArrowheads="1"/>
            </p:cNvSpPr>
            <p:nvPr/>
          </p:nvSpPr>
          <p:spPr bwMode="auto">
            <a:xfrm>
              <a:off x="521" y="2704"/>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6782" name="Group 684">
              <a:extLst>
                <a:ext uri="{FF2B5EF4-FFF2-40B4-BE49-F238E27FC236}">
                  <a16:creationId xmlns:a16="http://schemas.microsoft.com/office/drawing/2014/main" id="{A448FB68-E175-4126-147E-D8058DF657CE}"/>
                </a:ext>
              </a:extLst>
            </p:cNvPr>
            <p:cNvGrpSpPr>
              <a:grpSpLocks/>
            </p:cNvGrpSpPr>
            <p:nvPr/>
          </p:nvGrpSpPr>
          <p:grpSpPr bwMode="auto">
            <a:xfrm>
              <a:off x="204" y="2704"/>
              <a:ext cx="227" cy="231"/>
              <a:chOff x="204" y="2704"/>
              <a:chExt cx="227" cy="231"/>
            </a:xfrm>
          </p:grpSpPr>
          <p:sp>
            <p:nvSpPr>
              <p:cNvPr id="116783" name="Oval 685">
                <a:extLst>
                  <a:ext uri="{FF2B5EF4-FFF2-40B4-BE49-F238E27FC236}">
                    <a16:creationId xmlns:a16="http://schemas.microsoft.com/office/drawing/2014/main" id="{1CB44277-B776-E841-154F-AB8A13C95752}"/>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6784" name="Text Box 686">
                <a:extLst>
                  <a:ext uri="{FF2B5EF4-FFF2-40B4-BE49-F238E27FC236}">
                    <a16:creationId xmlns:a16="http://schemas.microsoft.com/office/drawing/2014/main" id="{47496156-8288-51FB-CAFF-113520DF360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spTree>
    <p:extLst>
      <p:ext uri="{BB962C8B-B14F-4D97-AF65-F5344CB8AC3E}">
        <p14:creationId xmlns:p14="http://schemas.microsoft.com/office/powerpoint/2010/main" val="222804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DC85366-848C-4043-BED3-65660F321BB6}"/>
              </a:ext>
            </a:extLst>
          </p:cNvPr>
          <p:cNvSpPr>
            <a:spLocks noGrp="1" noChangeArrowheads="1"/>
          </p:cNvSpPr>
          <p:nvPr>
            <p:ph type="title" idx="4294967295"/>
          </p:nvPr>
        </p:nvSpPr>
        <p:spPr/>
        <p:txBody>
          <a:bodyPr/>
          <a:lstStyle/>
          <a:p>
            <a:pPr eaLnBrk="1" hangingPunct="1"/>
            <a:r>
              <a:rPr lang="de-DE" altLang="de-DE"/>
              <a:t>Tafelbildinfo</a:t>
            </a:r>
          </a:p>
        </p:txBody>
      </p:sp>
      <p:sp>
        <p:nvSpPr>
          <p:cNvPr id="10243" name="Rectangle 5">
            <a:extLst>
              <a:ext uri="{FF2B5EF4-FFF2-40B4-BE49-F238E27FC236}">
                <a16:creationId xmlns:a16="http://schemas.microsoft.com/office/drawing/2014/main" id="{72FC2F80-6EC8-F127-479D-82F5600C74AE}"/>
              </a:ext>
            </a:extLst>
          </p:cNvPr>
          <p:cNvSpPr>
            <a:spLocks noChangeArrowheads="1"/>
          </p:cNvSpPr>
          <p:nvPr/>
        </p:nvSpPr>
        <p:spPr bwMode="auto">
          <a:xfrm>
            <a:off x="0" y="6237288"/>
            <a:ext cx="9144000" cy="620712"/>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endParaRPr lang="de-DE" altLang="de-DE" sz="3800">
              <a:latin typeface="Arial" panose="020B0604020202020204" pitchFamily="34" charset="0"/>
            </a:endParaRPr>
          </a:p>
        </p:txBody>
      </p:sp>
      <p:sp>
        <p:nvSpPr>
          <p:cNvPr id="10244" name="AutoShape 4">
            <a:hlinkClick r:id="" action="ppaction://hlinkshowjump?jump=lastslideviewed" highlightClick="1"/>
            <a:extLst>
              <a:ext uri="{FF2B5EF4-FFF2-40B4-BE49-F238E27FC236}">
                <a16:creationId xmlns:a16="http://schemas.microsoft.com/office/drawing/2014/main" id="{0F6B0AD6-8141-21BB-CB9F-224A86AC8018}"/>
              </a:ext>
            </a:extLst>
          </p:cNvPr>
          <p:cNvSpPr>
            <a:spLocks noChangeArrowheads="1"/>
          </p:cNvSpPr>
          <p:nvPr/>
        </p:nvSpPr>
        <p:spPr bwMode="auto">
          <a:xfrm>
            <a:off x="539750" y="5876925"/>
            <a:ext cx="287338" cy="287338"/>
          </a:xfrm>
          <a:prstGeom prst="actionButtonReturn">
            <a:avLst/>
          </a:prstGeom>
          <a:solidFill>
            <a:srgbClr val="FBC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245" name="Rectangle 6">
            <a:extLst>
              <a:ext uri="{FF2B5EF4-FFF2-40B4-BE49-F238E27FC236}">
                <a16:creationId xmlns:a16="http://schemas.microsoft.com/office/drawing/2014/main" id="{6495CDE6-09F0-C3F0-23A3-DD35962BBBF8}"/>
              </a:ext>
            </a:extLst>
          </p:cNvPr>
          <p:cNvSpPr>
            <a:spLocks noChangeArrowheads="1"/>
          </p:cNvSpPr>
          <p:nvPr/>
        </p:nvSpPr>
        <p:spPr bwMode="auto">
          <a:xfrm>
            <a:off x="466725" y="692150"/>
            <a:ext cx="37449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lnSpc>
                <a:spcPct val="80000"/>
              </a:lnSpc>
            </a:pPr>
            <a:r>
              <a:rPr lang="de-DE" altLang="de-DE" sz="1100" dirty="0"/>
              <a:t> </a:t>
            </a:r>
            <a:endParaRPr lang="de-DE" altLang="de-DE" sz="1100" b="1" dirty="0"/>
          </a:p>
          <a:p>
            <a:pPr eaLnBrk="1" hangingPunct="1">
              <a:spcBef>
                <a:spcPct val="0"/>
              </a:spcBef>
              <a:buClrTx/>
              <a:buFontTx/>
              <a:buNone/>
            </a:pPr>
            <a:r>
              <a:rPr lang="de-DE" altLang="de-DE" sz="1200" b="1">
                <a:latin typeface="Arial" panose="020B0604020202020204" pitchFamily="34" charset="0"/>
              </a:rPr>
              <a:t>Hinweise zum Einsatz</a:t>
            </a:r>
          </a:p>
          <a:p>
            <a:pPr eaLnBrk="1" hangingPunct="1">
              <a:lnSpc>
                <a:spcPct val="80000"/>
              </a:lnSpc>
              <a:buClr>
                <a:schemeClr val="tx1"/>
              </a:buClr>
              <a:buFontTx/>
              <a:buChar char="•"/>
            </a:pPr>
            <a:r>
              <a:rPr lang="de-DE" altLang="de-DE" sz="1200" dirty="0">
                <a:latin typeface="Arial" panose="020B0604020202020204" pitchFamily="34" charset="0"/>
              </a:rPr>
              <a:t> Die Folie „Schrittweiser Aufbau des Tafelbildes“ ermöglicht ein Vorgehen in Schritten mit der Maustaste, die Folie wird entwickelnd nach Klick aufgebaut.</a:t>
            </a:r>
          </a:p>
          <a:p>
            <a:pPr eaLnBrk="1" hangingPunct="1">
              <a:lnSpc>
                <a:spcPct val="80000"/>
              </a:lnSpc>
              <a:buClr>
                <a:schemeClr val="tx1"/>
              </a:buClr>
              <a:buFontTx/>
              <a:buChar char="•"/>
            </a:pPr>
            <a:r>
              <a:rPr lang="de-DE" altLang="de-DE" sz="1200" dirty="0">
                <a:latin typeface="Arial" panose="020B0604020202020204" pitchFamily="34" charset="0"/>
              </a:rPr>
              <a:t> Die Folie „Vollständige Ansicht“ erscheint sofort als Vollbild.</a:t>
            </a:r>
          </a:p>
          <a:p>
            <a:pPr eaLnBrk="1" hangingPunct="1">
              <a:lnSpc>
                <a:spcPct val="80000"/>
              </a:lnSpc>
              <a:buClr>
                <a:schemeClr val="tx1"/>
              </a:buClr>
              <a:buFontTx/>
              <a:buChar char="•"/>
            </a:pPr>
            <a:r>
              <a:rPr lang="de-DE" altLang="de-DE" sz="1200" dirty="0">
                <a:latin typeface="Arial" panose="020B0604020202020204" pitchFamily="34" charset="0"/>
              </a:rPr>
              <a:t> Die letzte Folie „Zum Ausfüllen“ gibt nur ein Gerüst vor, das Sie ausfüllen können: entweder auf eine OHP-Folie kopiert oder mit Hilfe des Whiteboards und der Stiftfunktion in </a:t>
            </a:r>
            <a:r>
              <a:rPr lang="de-DE" altLang="de-DE" sz="1200" dirty="0" err="1">
                <a:latin typeface="Arial" panose="020B0604020202020204" pitchFamily="34" charset="0"/>
              </a:rPr>
              <a:t>Powerpoint</a:t>
            </a:r>
            <a:r>
              <a:rPr lang="de-DE" altLang="de-DE" sz="1200" dirty="0">
                <a:latin typeface="Arial" panose="020B0604020202020204" pitchFamily="34" charset="0"/>
              </a:rPr>
              <a:t>. Oder Sie drucken die Folie einfach aus und beschriften sie dann.</a:t>
            </a:r>
          </a:p>
          <a:p>
            <a:pPr eaLnBrk="1" hangingPunct="1">
              <a:lnSpc>
                <a:spcPct val="80000"/>
              </a:lnSpc>
              <a:buFontTx/>
              <a:buChar char="-"/>
            </a:pPr>
            <a:endParaRPr lang="de-DE" altLang="de-DE" sz="1200" dirty="0">
              <a:latin typeface="Arial" panose="020B0604020202020204" pitchFamily="34" charset="0"/>
            </a:endParaRPr>
          </a:p>
          <a:p>
            <a:pPr eaLnBrk="1" hangingPunct="1">
              <a:lnSpc>
                <a:spcPct val="80000"/>
              </a:lnSpc>
              <a:buFontTx/>
              <a:buNone/>
            </a:pPr>
            <a:r>
              <a:rPr lang="de-DE" altLang="de-DE" sz="1200" dirty="0">
                <a:latin typeface="Arial" panose="020B0604020202020204" pitchFamily="34" charset="0"/>
              </a:rPr>
              <a:t>Wir wünschen Ihnen einen erfolgreichen Unterricht!</a:t>
            </a:r>
          </a:p>
          <a:p>
            <a:pPr eaLnBrk="1" hangingPunct="1">
              <a:lnSpc>
                <a:spcPct val="80000"/>
              </a:lnSpc>
            </a:pPr>
            <a:endParaRPr lang="de-DE" altLang="de-DE" sz="1200" dirty="0">
              <a:latin typeface="Arial" panose="020B0604020202020204" pitchFamily="34" charset="0"/>
            </a:endParaRPr>
          </a:p>
          <a:p>
            <a:pPr eaLnBrk="1" hangingPunct="1">
              <a:lnSpc>
                <a:spcPct val="80000"/>
              </a:lnSpc>
            </a:pPr>
            <a:endParaRPr lang="de-DE" altLang="de-DE" sz="1200" dirty="0">
              <a:latin typeface="Arial" panose="020B0604020202020204" pitchFamily="34" charset="0"/>
            </a:endParaRPr>
          </a:p>
          <a:p>
            <a:pPr eaLnBrk="1" hangingPunct="1">
              <a:lnSpc>
                <a:spcPct val="80000"/>
              </a:lnSpc>
            </a:pPr>
            <a:endParaRPr lang="de-DE" altLang="de-DE" sz="1200" dirty="0">
              <a:latin typeface="Arial" panose="020B0604020202020204" pitchFamily="34" charset="0"/>
            </a:endParaRPr>
          </a:p>
        </p:txBody>
      </p:sp>
      <p:sp>
        <p:nvSpPr>
          <p:cNvPr id="10246" name="Rectangle 6">
            <a:extLst>
              <a:ext uri="{FF2B5EF4-FFF2-40B4-BE49-F238E27FC236}">
                <a16:creationId xmlns:a16="http://schemas.microsoft.com/office/drawing/2014/main" id="{0DEB3EA4-7C72-50D5-15F1-B1206ED9FF59}"/>
              </a:ext>
            </a:extLst>
          </p:cNvPr>
          <p:cNvSpPr>
            <a:spLocks noChangeArrowheads="1"/>
          </p:cNvSpPr>
          <p:nvPr/>
        </p:nvSpPr>
        <p:spPr bwMode="auto">
          <a:xfrm>
            <a:off x="4427538" y="692150"/>
            <a:ext cx="44656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lnSpc>
                <a:spcPct val="80000"/>
              </a:lnSpc>
            </a:pPr>
            <a:r>
              <a:rPr lang="de-DE" altLang="de-DE" sz="1200">
                <a:latin typeface="Arial" panose="020B0604020202020204" pitchFamily="34" charset="0"/>
              </a:rPr>
              <a:t> </a:t>
            </a:r>
            <a:endParaRPr lang="de-DE" altLang="de-DE" sz="1200" b="1">
              <a:latin typeface="Arial" panose="020B0604020202020204" pitchFamily="34" charset="0"/>
            </a:endParaRPr>
          </a:p>
          <a:p>
            <a:pPr eaLnBrk="1" hangingPunct="1">
              <a:spcBef>
                <a:spcPct val="0"/>
              </a:spcBef>
              <a:buClrTx/>
              <a:buFontTx/>
              <a:buNone/>
            </a:pPr>
            <a:r>
              <a:rPr lang="de-DE" altLang="de-DE" sz="1200" b="1">
                <a:latin typeface="Arial" panose="020B0604020202020204" pitchFamily="34" charset="0"/>
              </a:rPr>
              <a:t>Impressum</a:t>
            </a:r>
          </a:p>
          <a:p>
            <a:pPr eaLnBrk="1" hangingPunct="1">
              <a:spcBef>
                <a:spcPct val="0"/>
              </a:spcBef>
              <a:buClrTx/>
              <a:buFontTx/>
              <a:buNone/>
            </a:pPr>
            <a:r>
              <a:rPr lang="de-DE" altLang="de-DE" sz="1200">
                <a:latin typeface="Arial" panose="020B0604020202020204" pitchFamily="34" charset="0"/>
                <a:cs typeface="Arial" panose="020B0604020202020204" pitchFamily="34" charset="0"/>
              </a:rPr>
              <a:t>© Österreichischer Bundesverlag Schulbuch GmbH &amp; Co. KG, Wien 2024</a:t>
            </a:r>
            <a:br>
              <a:rPr lang="de-DE" altLang="de-DE" sz="1200">
                <a:latin typeface="Arial" panose="020B0604020202020204" pitchFamily="34" charset="0"/>
                <a:cs typeface="Arial" panose="020B0604020202020204" pitchFamily="34" charset="0"/>
              </a:rPr>
            </a:br>
            <a:r>
              <a:rPr lang="de-DE" altLang="de-DE" sz="1200">
                <a:latin typeface="Arial" panose="020B0604020202020204" pitchFamily="34" charset="0"/>
                <a:cs typeface="Arial" panose="020B0604020202020204" pitchFamily="34" charset="0"/>
              </a:rPr>
              <a:t>Redaktion und Herstellung: Dr. Marion Reich, Wien</a:t>
            </a:r>
            <a:br>
              <a:rPr lang="de-DE" altLang="de-DE" sz="1200">
                <a:latin typeface="Arial" panose="020B0604020202020204" pitchFamily="34" charset="0"/>
                <a:cs typeface="Arial" panose="020B0604020202020204" pitchFamily="34" charset="0"/>
              </a:rPr>
            </a:br>
            <a:r>
              <a:rPr lang="de-DE" altLang="de-DE" sz="1200">
                <a:latin typeface="Arial" panose="020B0604020202020204" pitchFamily="34" charset="0"/>
              </a:rPr>
              <a:t>Grafiknachweis: Dr. Michel Fleck, Wien</a:t>
            </a:r>
          </a:p>
          <a:p>
            <a:pPr eaLnBrk="1" hangingPunct="1">
              <a:spcBef>
                <a:spcPct val="0"/>
              </a:spcBef>
              <a:buClrTx/>
              <a:buFontTx/>
              <a:buNone/>
            </a:pPr>
            <a:endParaRPr lang="de-DE" altLang="de-DE" sz="1200">
              <a:latin typeface="Arial" panose="020B0604020202020204" pitchFamily="34" charset="0"/>
              <a:cs typeface="Arial" panose="020B0604020202020204" pitchFamily="34" charset="0"/>
            </a:endParaRPr>
          </a:p>
          <a:p>
            <a:pPr eaLnBrk="1" hangingPunct="1">
              <a:spcBef>
                <a:spcPct val="0"/>
              </a:spcBef>
              <a:buClrTx/>
              <a:buFontTx/>
              <a:buNone/>
            </a:pPr>
            <a:r>
              <a:rPr lang="de-DE" altLang="de-DE" sz="1200">
                <a:latin typeface="Arial" panose="020B0604020202020204" pitchFamily="34" charset="0"/>
                <a:cs typeface="Arial" panose="020B0604020202020204" pitchFamily="34" charset="0"/>
              </a:rPr>
              <a:t>Alle Rechte vorbehalten.</a:t>
            </a:r>
          </a:p>
          <a:p>
            <a:pPr eaLnBrk="1" hangingPunct="1">
              <a:spcBef>
                <a:spcPct val="0"/>
              </a:spcBef>
              <a:buClrTx/>
              <a:buFontTx/>
              <a:buNone/>
            </a:pPr>
            <a:r>
              <a:rPr lang="de-DE" altLang="de-DE" sz="1200">
                <a:latin typeface="Arial" panose="020B0604020202020204" pitchFamily="34" charset="0"/>
              </a:rPr>
              <a:t>www.oebv.at</a:t>
            </a:r>
          </a:p>
          <a:p>
            <a:pPr eaLnBrk="1" hangingPunct="1">
              <a:spcBef>
                <a:spcPct val="0"/>
              </a:spcBef>
              <a:buClrTx/>
              <a:buFontTx/>
              <a:buNone/>
            </a:pPr>
            <a:endParaRPr lang="de-DE" altLang="de-DE" sz="1200">
              <a:latin typeface="Arial" panose="020B0604020202020204" pitchFamily="34" charset="0"/>
            </a:endParaRPr>
          </a:p>
          <a:p>
            <a:pPr eaLnBrk="1" hangingPunct="1">
              <a:spcBef>
                <a:spcPct val="0"/>
              </a:spcBef>
              <a:buClrTx/>
              <a:buFontTx/>
              <a:buNone/>
            </a:pPr>
            <a:endParaRPr lang="de-DE" altLang="de-DE" sz="1200">
              <a:latin typeface="Arial" panose="020B0604020202020204" pitchFamily="34" charset="0"/>
            </a:endParaRPr>
          </a:p>
          <a:p>
            <a:pPr eaLnBrk="1" hangingPunct="1">
              <a:spcBef>
                <a:spcPct val="0"/>
              </a:spcBef>
              <a:buClrTx/>
              <a:buFontTx/>
              <a:buNone/>
            </a:pPr>
            <a:r>
              <a:rPr lang="de-DE" altLang="de-DE" sz="1200">
                <a:latin typeface="Arial" panose="020B0604020202020204" pitchFamily="34" charset="0"/>
              </a:rPr>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hangingPunct="1">
              <a:spcBef>
                <a:spcPct val="0"/>
              </a:spcBef>
              <a:buClrTx/>
              <a:buFontTx/>
              <a:buNone/>
            </a:pPr>
            <a:endParaRPr lang="de-DE" altLang="de-DE" sz="1200">
              <a:latin typeface="Arial" panose="020B0604020202020204" pitchFamily="34" charset="0"/>
            </a:endParaRPr>
          </a:p>
          <a:p>
            <a:pPr eaLnBrk="1" hangingPunct="1">
              <a:spcBef>
                <a:spcPct val="0"/>
              </a:spcBef>
              <a:buClrTx/>
              <a:buFontTx/>
              <a:buNone/>
            </a:pPr>
            <a:r>
              <a:rPr lang="de-DE" altLang="de-DE" sz="1200">
                <a:latin typeface="Arial" panose="020B0604020202020204" pitchFamily="34" charset="0"/>
              </a:rPr>
              <a:t>Jede Nutzung in anderen als den genannten Fällen bedarf der vorherigen schriftlichen Einwilligung des Verlages.</a:t>
            </a:r>
          </a:p>
        </p:txBody>
      </p:sp>
      <p:pic>
        <p:nvPicPr>
          <p:cNvPr id="10247" name="Picture 2">
            <a:extLst>
              <a:ext uri="{FF2B5EF4-FFF2-40B4-BE49-F238E27FC236}">
                <a16:creationId xmlns:a16="http://schemas.microsoft.com/office/drawing/2014/main" id="{9C5C97D0-E3DF-D827-F33E-FF8334D70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5300663"/>
            <a:ext cx="10287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theme/theme1.xml><?xml version="1.0" encoding="utf-8"?>
<a:theme xmlns:a="http://schemas.openxmlformats.org/drawingml/2006/main" name="BioTOP  2">
  <a:themeElements>
    <a:clrScheme name="BioTOP  2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fontScheme name="Wettbewerb">
      <a:majorFont>
        <a:latin typeface="Arial"/>
        <a:ea typeface=""/>
        <a:cs typeface=""/>
      </a:majorFont>
      <a:minorFont>
        <a:latin typeface="PoloST11KBu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lnDef>
  </a:objectDefaults>
  <a:extraClrSchemeLst>
    <a:extraClrScheme>
      <a:clrScheme name="Wettbewerb 1">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Wettbewerb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Wettbewerb 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Wettbewerb 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Wettbewerb 5">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Wettbewerb 6">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BioTOP  2 1">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ioTOP  2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BioTOP  2 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BioTOP  2 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BioTOP  2 5">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BioTOP  2 6">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BioTOP  2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PoloST11KLeicht"/>
        <a:ea typeface=""/>
        <a:cs typeface=""/>
      </a:majorFont>
      <a:minorFont>
        <a:latin typeface="PoloST11KBu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nutzerdefiniertes Design 1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Benutzerdefiniertes Design 1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Benutzerdefiniertes Design 15">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Benutzerdefiniertes Design 16">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ioTOP 2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070327_EMFR</Template>
  <TotalTime>0</TotalTime>
  <Words>318</Words>
  <Application>Microsoft Office PowerPoint</Application>
  <PresentationFormat>Bildschirmpräsentation (4:3)</PresentationFormat>
  <Paragraphs>84</Paragraphs>
  <Slides>5</Slides>
  <Notes>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5</vt:i4>
      </vt:variant>
    </vt:vector>
  </HeadingPairs>
  <TitlesOfParts>
    <vt:vector size="11" baseType="lpstr">
      <vt:lpstr>Arial</vt:lpstr>
      <vt:lpstr>PoloST11KBuch</vt:lpstr>
      <vt:lpstr>PoloST11KLeicht</vt:lpstr>
      <vt:lpstr>Wingdings</vt:lpstr>
      <vt:lpstr>BioTOP  2</vt:lpstr>
      <vt:lpstr>Benutzerdefiniertes Design</vt:lpstr>
      <vt:lpstr>Das Gehirn</vt:lpstr>
      <vt:lpstr>Das Gehirn</vt:lpstr>
      <vt:lpstr>Das Gehirn</vt:lpstr>
      <vt:lpstr>Das Gehirn</vt:lpstr>
      <vt:lpstr>Tafelbildinfo</vt:lpstr>
    </vt:vector>
  </TitlesOfParts>
  <Company>Österreichischer Bundesverlag Schulbuch GmbH,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tierische Zelle</dc:title>
  <dc:creator>Sabrina</dc:creator>
  <cp:lastModifiedBy>Sabrina</cp:lastModifiedBy>
  <cp:revision>188</cp:revision>
  <dcterms:created xsi:type="dcterms:W3CDTF">2008-04-29T08:40:23Z</dcterms:created>
  <dcterms:modified xsi:type="dcterms:W3CDTF">2024-01-20T06:47:17Z</dcterms:modified>
</cp:coreProperties>
</file>