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5" r:id="rId1"/>
    <p:sldMasterId id="2147483677" r:id="rId2"/>
  </p:sldMasterIdLst>
  <p:notesMasterIdLst>
    <p:notesMasterId r:id="rId8"/>
  </p:notesMasterIdLst>
  <p:sldIdLst>
    <p:sldId id="260" r:id="rId3"/>
    <p:sldId id="305" r:id="rId4"/>
    <p:sldId id="311" r:id="rId5"/>
    <p:sldId id="312" r:id="rId6"/>
    <p:sldId id="308" r:id="rId7"/>
  </p:sldIdLst>
  <p:sldSz cx="9144000" cy="6858000" type="screen4x3"/>
  <p:notesSz cx="6810375" cy="9942513"/>
  <p:defaultTextStyle>
    <a:defPPr>
      <a:defRPr lang="de-DE"/>
    </a:defPPr>
    <a:lvl1pPr algn="l" rtl="0" eaLnBrk="0" fontAlgn="base" hangingPunct="0">
      <a:spcBef>
        <a:spcPct val="0"/>
      </a:spcBef>
      <a:spcAft>
        <a:spcPct val="0"/>
      </a:spcAft>
      <a:defRPr sz="4200" kern="1200">
        <a:solidFill>
          <a:srgbClr val="000000"/>
        </a:solidFill>
        <a:latin typeface="Arial" panose="020B0604020202020204" pitchFamily="34" charset="0"/>
        <a:ea typeface="+mn-ea"/>
        <a:cs typeface="+mn-cs"/>
      </a:defRPr>
    </a:lvl1pPr>
    <a:lvl2pPr marL="457200" algn="l" rtl="0" eaLnBrk="0" fontAlgn="base" hangingPunct="0">
      <a:spcBef>
        <a:spcPct val="0"/>
      </a:spcBef>
      <a:spcAft>
        <a:spcPct val="0"/>
      </a:spcAft>
      <a:defRPr sz="4200" kern="1200">
        <a:solidFill>
          <a:srgbClr val="000000"/>
        </a:solidFill>
        <a:latin typeface="Arial" panose="020B0604020202020204" pitchFamily="34" charset="0"/>
        <a:ea typeface="+mn-ea"/>
        <a:cs typeface="+mn-cs"/>
      </a:defRPr>
    </a:lvl2pPr>
    <a:lvl3pPr marL="914400" algn="l" rtl="0" eaLnBrk="0" fontAlgn="base" hangingPunct="0">
      <a:spcBef>
        <a:spcPct val="0"/>
      </a:spcBef>
      <a:spcAft>
        <a:spcPct val="0"/>
      </a:spcAft>
      <a:defRPr sz="4200" kern="1200">
        <a:solidFill>
          <a:srgbClr val="000000"/>
        </a:solidFill>
        <a:latin typeface="Arial" panose="020B0604020202020204" pitchFamily="34" charset="0"/>
        <a:ea typeface="+mn-ea"/>
        <a:cs typeface="+mn-cs"/>
      </a:defRPr>
    </a:lvl3pPr>
    <a:lvl4pPr marL="1371600" algn="l" rtl="0" eaLnBrk="0" fontAlgn="base" hangingPunct="0">
      <a:spcBef>
        <a:spcPct val="0"/>
      </a:spcBef>
      <a:spcAft>
        <a:spcPct val="0"/>
      </a:spcAft>
      <a:defRPr sz="4200" kern="1200">
        <a:solidFill>
          <a:srgbClr val="000000"/>
        </a:solidFill>
        <a:latin typeface="Arial" panose="020B0604020202020204" pitchFamily="34" charset="0"/>
        <a:ea typeface="+mn-ea"/>
        <a:cs typeface="+mn-cs"/>
      </a:defRPr>
    </a:lvl4pPr>
    <a:lvl5pPr marL="1828800" algn="l" rtl="0" eaLnBrk="0" fontAlgn="base" hangingPunct="0">
      <a:spcBef>
        <a:spcPct val="0"/>
      </a:spcBef>
      <a:spcAft>
        <a:spcPct val="0"/>
      </a:spcAft>
      <a:defRPr sz="4200" kern="1200">
        <a:solidFill>
          <a:srgbClr val="000000"/>
        </a:solidFill>
        <a:latin typeface="Arial" panose="020B0604020202020204" pitchFamily="34" charset="0"/>
        <a:ea typeface="+mn-ea"/>
        <a:cs typeface="+mn-cs"/>
      </a:defRPr>
    </a:lvl5pPr>
    <a:lvl6pPr marL="2286000" algn="l" defTabSz="914400" rtl="0" eaLnBrk="1" latinLnBrk="0" hangingPunct="1">
      <a:defRPr sz="4200" kern="1200">
        <a:solidFill>
          <a:srgbClr val="000000"/>
        </a:solidFill>
        <a:latin typeface="Arial" panose="020B0604020202020204" pitchFamily="34" charset="0"/>
        <a:ea typeface="+mn-ea"/>
        <a:cs typeface="+mn-cs"/>
      </a:defRPr>
    </a:lvl6pPr>
    <a:lvl7pPr marL="2743200" algn="l" defTabSz="914400" rtl="0" eaLnBrk="1" latinLnBrk="0" hangingPunct="1">
      <a:defRPr sz="4200" kern="1200">
        <a:solidFill>
          <a:srgbClr val="000000"/>
        </a:solidFill>
        <a:latin typeface="Arial" panose="020B0604020202020204" pitchFamily="34" charset="0"/>
        <a:ea typeface="+mn-ea"/>
        <a:cs typeface="+mn-cs"/>
      </a:defRPr>
    </a:lvl7pPr>
    <a:lvl8pPr marL="3200400" algn="l" defTabSz="914400" rtl="0" eaLnBrk="1" latinLnBrk="0" hangingPunct="1">
      <a:defRPr sz="4200" kern="1200">
        <a:solidFill>
          <a:srgbClr val="000000"/>
        </a:solidFill>
        <a:latin typeface="Arial" panose="020B0604020202020204" pitchFamily="34" charset="0"/>
        <a:ea typeface="+mn-ea"/>
        <a:cs typeface="+mn-cs"/>
      </a:defRPr>
    </a:lvl8pPr>
    <a:lvl9pPr marL="3657600" algn="l" defTabSz="914400" rtl="0" eaLnBrk="1" latinLnBrk="0" hangingPunct="1">
      <a:defRPr sz="4200" kern="1200">
        <a:solidFill>
          <a:srgbClr val="000000"/>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521">
          <p15:clr>
            <a:srgbClr val="A4A3A4"/>
          </p15:clr>
        </p15:guide>
        <p15:guide id="2" pos="4422">
          <p15:clr>
            <a:srgbClr val="A4A3A4"/>
          </p15:clr>
        </p15:guide>
      </p15:sldGuideLst>
    </p:ext>
    <p:ext uri="{2D200454-40CA-4A62-9FC3-DE9A4176ACB9}">
      <p15:notesGuideLst xmlns:p15="http://schemas.microsoft.com/office/powerpoint/2012/main">
        <p15:guide id="1" orient="horz" pos="3132">
          <p15:clr>
            <a:srgbClr val="A4A3A4"/>
          </p15:clr>
        </p15:guide>
        <p15:guide id="2" pos="214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36C0A"/>
    <a:srgbClr val="FBC69B"/>
    <a:srgbClr val="A8CCD9"/>
    <a:srgbClr val="549BB5"/>
    <a:srgbClr val="FFFFFF"/>
    <a:srgbClr val="FEFBB8"/>
    <a:srgbClr val="FFF1B3"/>
    <a:srgbClr val="FFD7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85" autoAdjust="0"/>
  </p:normalViewPr>
  <p:slideViewPr>
    <p:cSldViewPr>
      <p:cViewPr>
        <p:scale>
          <a:sx n="88" d="100"/>
          <a:sy n="88" d="100"/>
        </p:scale>
        <p:origin x="1306" y="192"/>
      </p:cViewPr>
      <p:guideLst>
        <p:guide orient="horz" pos="3521"/>
        <p:guide pos="44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1" d="100"/>
          <a:sy n="81" d="100"/>
        </p:scale>
        <p:origin x="-1914" y="-90"/>
      </p:cViewPr>
      <p:guideLst>
        <p:guide orient="horz" pos="3132"/>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BA2EBBB4-8499-930D-A374-2BE824D60B5D}"/>
              </a:ext>
            </a:extLst>
          </p:cNvPr>
          <p:cNvSpPr>
            <a:spLocks noGrp="1" noChangeArrowheads="1"/>
          </p:cNvSpPr>
          <p:nvPr>
            <p:ph type="hdr" sz="quarter"/>
          </p:nvPr>
        </p:nvSpPr>
        <p:spPr bwMode="auto">
          <a:xfrm>
            <a:off x="0" y="0"/>
            <a:ext cx="295116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spcBef>
                <a:spcPct val="0"/>
              </a:spcBef>
              <a:buClrTx/>
              <a:buFontTx/>
              <a:buNone/>
              <a:defRPr sz="1200">
                <a:solidFill>
                  <a:schemeClr val="tx1"/>
                </a:solidFill>
                <a:latin typeface="Arial" charset="0"/>
              </a:defRPr>
            </a:lvl1pPr>
          </a:lstStyle>
          <a:p>
            <a:pPr>
              <a:defRPr/>
            </a:pPr>
            <a:endParaRPr lang="de-DE"/>
          </a:p>
        </p:txBody>
      </p:sp>
      <p:sp>
        <p:nvSpPr>
          <p:cNvPr id="3075" name="Rectangle 3">
            <a:extLst>
              <a:ext uri="{FF2B5EF4-FFF2-40B4-BE49-F238E27FC236}">
                <a16:creationId xmlns:a16="http://schemas.microsoft.com/office/drawing/2014/main" id="{579D357D-838F-C318-FC5B-6CD674956BE8}"/>
              </a:ext>
            </a:extLst>
          </p:cNvPr>
          <p:cNvSpPr>
            <a:spLocks noGrp="1" noChangeArrowheads="1"/>
          </p:cNvSpPr>
          <p:nvPr>
            <p:ph type="dt" idx="1"/>
          </p:nvPr>
        </p:nvSpPr>
        <p:spPr bwMode="auto">
          <a:xfrm>
            <a:off x="3857625" y="0"/>
            <a:ext cx="295116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buClrTx/>
              <a:buFontTx/>
              <a:buNone/>
              <a:defRPr sz="1200">
                <a:solidFill>
                  <a:schemeClr val="tx1"/>
                </a:solidFill>
                <a:latin typeface="Arial" charset="0"/>
              </a:defRPr>
            </a:lvl1pPr>
          </a:lstStyle>
          <a:p>
            <a:pPr>
              <a:defRPr/>
            </a:pPr>
            <a:endParaRPr lang="de-DE"/>
          </a:p>
        </p:txBody>
      </p:sp>
      <p:sp>
        <p:nvSpPr>
          <p:cNvPr id="4100" name="Rectangle 4">
            <a:extLst>
              <a:ext uri="{FF2B5EF4-FFF2-40B4-BE49-F238E27FC236}">
                <a16:creationId xmlns:a16="http://schemas.microsoft.com/office/drawing/2014/main" id="{E65A6BBA-01CF-91C5-C898-48395166B75A}"/>
              </a:ext>
            </a:extLst>
          </p:cNvPr>
          <p:cNvSpPr>
            <a:spLocks noGrp="1" noRot="1" noChangeAspect="1" noChangeArrowheads="1" noTextEdit="1"/>
          </p:cNvSpPr>
          <p:nvPr>
            <p:ph type="sldImg" idx="2"/>
          </p:nvPr>
        </p:nvSpPr>
        <p:spPr bwMode="auto">
          <a:xfrm>
            <a:off x="920750" y="746125"/>
            <a:ext cx="4970463" cy="3727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A1475AB6-C3A0-5FD8-9666-F696798B808F}"/>
              </a:ext>
            </a:extLst>
          </p:cNvPr>
          <p:cNvSpPr>
            <a:spLocks noGrp="1" noChangeArrowheads="1"/>
          </p:cNvSpPr>
          <p:nvPr>
            <p:ph type="body" sz="quarter" idx="3"/>
          </p:nvPr>
        </p:nvSpPr>
        <p:spPr bwMode="auto">
          <a:xfrm>
            <a:off x="681038" y="4722813"/>
            <a:ext cx="5448300" cy="44735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3078" name="Rectangle 6">
            <a:extLst>
              <a:ext uri="{FF2B5EF4-FFF2-40B4-BE49-F238E27FC236}">
                <a16:creationId xmlns:a16="http://schemas.microsoft.com/office/drawing/2014/main" id="{BDA52808-15EE-B3EB-C090-368C0C8E5B1C}"/>
              </a:ext>
            </a:extLst>
          </p:cNvPr>
          <p:cNvSpPr>
            <a:spLocks noGrp="1" noChangeArrowheads="1"/>
          </p:cNvSpPr>
          <p:nvPr>
            <p:ph type="ftr" sz="quarter" idx="4"/>
          </p:nvPr>
        </p:nvSpPr>
        <p:spPr bwMode="auto">
          <a:xfrm>
            <a:off x="0" y="9444038"/>
            <a:ext cx="295116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spcBef>
                <a:spcPct val="0"/>
              </a:spcBef>
              <a:buClrTx/>
              <a:buFontTx/>
              <a:buNone/>
              <a:defRPr sz="1200">
                <a:solidFill>
                  <a:schemeClr val="tx1"/>
                </a:solidFill>
                <a:latin typeface="Arial" charset="0"/>
              </a:defRPr>
            </a:lvl1pPr>
          </a:lstStyle>
          <a:p>
            <a:pPr>
              <a:defRPr/>
            </a:pPr>
            <a:endParaRPr lang="de-DE"/>
          </a:p>
        </p:txBody>
      </p:sp>
      <p:sp>
        <p:nvSpPr>
          <p:cNvPr id="3079" name="Rectangle 7">
            <a:extLst>
              <a:ext uri="{FF2B5EF4-FFF2-40B4-BE49-F238E27FC236}">
                <a16:creationId xmlns:a16="http://schemas.microsoft.com/office/drawing/2014/main" id="{C00A5A73-2F5C-FED7-A3BE-C6961CE317AD}"/>
              </a:ext>
            </a:extLst>
          </p:cNvPr>
          <p:cNvSpPr>
            <a:spLocks noGrp="1" noChangeArrowheads="1"/>
          </p:cNvSpPr>
          <p:nvPr>
            <p:ph type="sldNum" sz="quarter" idx="5"/>
          </p:nvPr>
        </p:nvSpPr>
        <p:spPr bwMode="auto">
          <a:xfrm>
            <a:off x="3857625" y="9444038"/>
            <a:ext cx="295116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defRPr>
            </a:lvl1pPr>
          </a:lstStyle>
          <a:p>
            <a:pPr>
              <a:defRPr/>
            </a:pPr>
            <a:fld id="{FF9BE2AB-E420-4ECA-A204-4BF1A9A6ACC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7519F596-737F-B0E2-3C0C-53325AF409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A8D2A1-3270-4655-9D29-B04D24B750E5}" type="slidenum">
              <a:rPr lang="de-DE" altLang="de-DE" smtClean="0"/>
              <a:pPr>
                <a:spcBef>
                  <a:spcPct val="0"/>
                </a:spcBef>
              </a:pPr>
              <a:t>1</a:t>
            </a:fld>
            <a:endParaRPr lang="de-DE" altLang="de-DE"/>
          </a:p>
        </p:txBody>
      </p:sp>
      <p:sp>
        <p:nvSpPr>
          <p:cNvPr id="6147" name="Rectangle 2">
            <a:extLst>
              <a:ext uri="{FF2B5EF4-FFF2-40B4-BE49-F238E27FC236}">
                <a16:creationId xmlns:a16="http://schemas.microsoft.com/office/drawing/2014/main" id="{ADA105AD-B114-2294-A157-E3FF771E8354}"/>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19D5C367-4523-2391-87FB-AEC464549F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1A75773-643B-FF2C-85DE-6830215C003A}"/>
              </a:ext>
            </a:extLst>
          </p:cNvPr>
          <p:cNvSpPr>
            <a:spLocks noChangeArrowheads="1"/>
          </p:cNvSpPr>
          <p:nvPr userDrawn="1"/>
        </p:nvSpPr>
        <p:spPr bwMode="auto">
          <a:xfrm>
            <a:off x="0" y="1412875"/>
            <a:ext cx="9144000" cy="5445125"/>
          </a:xfrm>
          <a:prstGeom prst="rect">
            <a:avLst/>
          </a:prstGeom>
          <a:noFill/>
          <a:ln>
            <a:noFill/>
          </a:ln>
        </p:spPr>
        <p:txBody>
          <a:bodyPr wrap="none" anchor="ctr"/>
          <a:lstStyle>
            <a:lvl1pPr eaLnBrk="0" hangingPunct="0">
              <a:defRPr sz="4200">
                <a:solidFill>
                  <a:srgbClr val="000000"/>
                </a:solidFill>
                <a:latin typeface="Arial" panose="020B0604020202020204" pitchFamily="34" charset="0"/>
              </a:defRPr>
            </a:lvl1pPr>
            <a:lvl2pPr marL="742950" indent="-285750" eaLnBrk="0" hangingPunct="0">
              <a:defRPr sz="4200">
                <a:solidFill>
                  <a:srgbClr val="000000"/>
                </a:solidFill>
                <a:latin typeface="Arial" panose="020B0604020202020204" pitchFamily="34" charset="0"/>
              </a:defRPr>
            </a:lvl2pPr>
            <a:lvl3pPr marL="1143000" indent="-228600" eaLnBrk="0" hangingPunct="0">
              <a:defRPr sz="4200">
                <a:solidFill>
                  <a:srgbClr val="000000"/>
                </a:solidFill>
                <a:latin typeface="Arial" panose="020B0604020202020204" pitchFamily="34" charset="0"/>
              </a:defRPr>
            </a:lvl3pPr>
            <a:lvl4pPr marL="1600200" indent="-228600" eaLnBrk="0" hangingPunct="0">
              <a:defRPr sz="4200">
                <a:solidFill>
                  <a:srgbClr val="000000"/>
                </a:solidFill>
                <a:latin typeface="Arial" panose="020B0604020202020204" pitchFamily="34" charset="0"/>
              </a:defRPr>
            </a:lvl4pPr>
            <a:lvl5pPr marL="2057400" indent="-228600" eaLnBrk="0" hangingPunct="0">
              <a:defRPr sz="4200">
                <a:solidFill>
                  <a:srgbClr val="000000"/>
                </a:solidFill>
                <a:latin typeface="Arial" panose="020B0604020202020204" pitchFamily="34" charset="0"/>
              </a:defRPr>
            </a:lvl5pPr>
            <a:lvl6pPr marL="2514600" indent="-228600" eaLnBrk="0" fontAlgn="base" hangingPunct="0">
              <a:spcBef>
                <a:spcPct val="0"/>
              </a:spcBef>
              <a:spcAft>
                <a:spcPct val="0"/>
              </a:spcAft>
              <a:defRPr sz="4200">
                <a:solidFill>
                  <a:srgbClr val="000000"/>
                </a:solidFill>
                <a:latin typeface="Arial" panose="020B0604020202020204" pitchFamily="34" charset="0"/>
              </a:defRPr>
            </a:lvl6pPr>
            <a:lvl7pPr marL="2971800" indent="-228600" eaLnBrk="0" fontAlgn="base" hangingPunct="0">
              <a:spcBef>
                <a:spcPct val="0"/>
              </a:spcBef>
              <a:spcAft>
                <a:spcPct val="0"/>
              </a:spcAft>
              <a:defRPr sz="4200">
                <a:solidFill>
                  <a:srgbClr val="000000"/>
                </a:solidFill>
                <a:latin typeface="Arial" panose="020B0604020202020204" pitchFamily="34" charset="0"/>
              </a:defRPr>
            </a:lvl7pPr>
            <a:lvl8pPr marL="3429000" indent="-228600" eaLnBrk="0" fontAlgn="base" hangingPunct="0">
              <a:spcBef>
                <a:spcPct val="0"/>
              </a:spcBef>
              <a:spcAft>
                <a:spcPct val="0"/>
              </a:spcAft>
              <a:defRPr sz="4200">
                <a:solidFill>
                  <a:srgbClr val="000000"/>
                </a:solidFill>
                <a:latin typeface="Arial" panose="020B0604020202020204" pitchFamily="34" charset="0"/>
              </a:defRPr>
            </a:lvl8pPr>
            <a:lvl9pPr marL="3886200" indent="-228600" eaLnBrk="0" fontAlgn="base" hangingPunct="0">
              <a:spcBef>
                <a:spcPct val="0"/>
              </a:spcBef>
              <a:spcAft>
                <a:spcPct val="0"/>
              </a:spcAft>
              <a:defRPr sz="4200">
                <a:solidFill>
                  <a:srgbClr val="000000"/>
                </a:solidFill>
                <a:latin typeface="Arial" panose="020B0604020202020204" pitchFamily="34" charset="0"/>
              </a:defRPr>
            </a:lvl9pPr>
          </a:lstStyle>
          <a:p>
            <a:pPr eaLnBrk="1" hangingPunct="1">
              <a:spcBef>
                <a:spcPct val="20000"/>
              </a:spcBef>
              <a:buClr>
                <a:schemeClr val="hlink"/>
              </a:buClr>
              <a:buFont typeface="Wingdings" panose="05000000000000000000" pitchFamily="2" charset="2"/>
              <a:buNone/>
              <a:defRPr/>
            </a:pPr>
            <a:endParaRPr lang="de-DE" altLang="de-DE" sz="3800"/>
          </a:p>
        </p:txBody>
      </p:sp>
      <p:sp>
        <p:nvSpPr>
          <p:cNvPr id="3" name="Rectangle 5">
            <a:extLst>
              <a:ext uri="{FF2B5EF4-FFF2-40B4-BE49-F238E27FC236}">
                <a16:creationId xmlns:a16="http://schemas.microsoft.com/office/drawing/2014/main" id="{1F771B55-5627-26B8-242B-3A8F77FA2F8F}"/>
              </a:ext>
            </a:extLst>
          </p:cNvPr>
          <p:cNvSpPr>
            <a:spLocks noChangeArrowheads="1"/>
          </p:cNvSpPr>
          <p:nvPr userDrawn="1"/>
        </p:nvSpPr>
        <p:spPr bwMode="auto">
          <a:xfrm>
            <a:off x="0" y="0"/>
            <a:ext cx="9144000" cy="2060575"/>
          </a:xfrm>
          <a:prstGeom prst="rect">
            <a:avLst/>
          </a:prstGeom>
          <a:solidFill>
            <a:srgbClr val="E36C0A"/>
          </a:solidFill>
          <a:ln>
            <a:noFill/>
          </a:ln>
        </p:spPr>
        <p:txBody>
          <a:bodyPr wrap="none" anchor="ctr"/>
          <a:lstStyle>
            <a:lvl1pPr eaLnBrk="0" hangingPunct="0">
              <a:defRPr sz="4200">
                <a:solidFill>
                  <a:srgbClr val="000000"/>
                </a:solidFill>
                <a:latin typeface="Arial" panose="020B0604020202020204" pitchFamily="34" charset="0"/>
              </a:defRPr>
            </a:lvl1pPr>
            <a:lvl2pPr marL="742950" indent="-285750" eaLnBrk="0" hangingPunct="0">
              <a:defRPr sz="4200">
                <a:solidFill>
                  <a:srgbClr val="000000"/>
                </a:solidFill>
                <a:latin typeface="Arial" panose="020B0604020202020204" pitchFamily="34" charset="0"/>
              </a:defRPr>
            </a:lvl2pPr>
            <a:lvl3pPr marL="1143000" indent="-228600" eaLnBrk="0" hangingPunct="0">
              <a:defRPr sz="4200">
                <a:solidFill>
                  <a:srgbClr val="000000"/>
                </a:solidFill>
                <a:latin typeface="Arial" panose="020B0604020202020204" pitchFamily="34" charset="0"/>
              </a:defRPr>
            </a:lvl3pPr>
            <a:lvl4pPr marL="1600200" indent="-228600" eaLnBrk="0" hangingPunct="0">
              <a:defRPr sz="4200">
                <a:solidFill>
                  <a:srgbClr val="000000"/>
                </a:solidFill>
                <a:latin typeface="Arial" panose="020B0604020202020204" pitchFamily="34" charset="0"/>
              </a:defRPr>
            </a:lvl4pPr>
            <a:lvl5pPr marL="2057400" indent="-228600" eaLnBrk="0" hangingPunct="0">
              <a:defRPr sz="4200">
                <a:solidFill>
                  <a:srgbClr val="000000"/>
                </a:solidFill>
                <a:latin typeface="Arial" panose="020B0604020202020204" pitchFamily="34" charset="0"/>
              </a:defRPr>
            </a:lvl5pPr>
            <a:lvl6pPr marL="2514600" indent="-228600" eaLnBrk="0" fontAlgn="base" hangingPunct="0">
              <a:spcBef>
                <a:spcPct val="0"/>
              </a:spcBef>
              <a:spcAft>
                <a:spcPct val="0"/>
              </a:spcAft>
              <a:defRPr sz="4200">
                <a:solidFill>
                  <a:srgbClr val="000000"/>
                </a:solidFill>
                <a:latin typeface="Arial" panose="020B0604020202020204" pitchFamily="34" charset="0"/>
              </a:defRPr>
            </a:lvl6pPr>
            <a:lvl7pPr marL="2971800" indent="-228600" eaLnBrk="0" fontAlgn="base" hangingPunct="0">
              <a:spcBef>
                <a:spcPct val="0"/>
              </a:spcBef>
              <a:spcAft>
                <a:spcPct val="0"/>
              </a:spcAft>
              <a:defRPr sz="4200">
                <a:solidFill>
                  <a:srgbClr val="000000"/>
                </a:solidFill>
                <a:latin typeface="Arial" panose="020B0604020202020204" pitchFamily="34" charset="0"/>
              </a:defRPr>
            </a:lvl7pPr>
            <a:lvl8pPr marL="3429000" indent="-228600" eaLnBrk="0" fontAlgn="base" hangingPunct="0">
              <a:spcBef>
                <a:spcPct val="0"/>
              </a:spcBef>
              <a:spcAft>
                <a:spcPct val="0"/>
              </a:spcAft>
              <a:defRPr sz="4200">
                <a:solidFill>
                  <a:srgbClr val="000000"/>
                </a:solidFill>
                <a:latin typeface="Arial" panose="020B0604020202020204" pitchFamily="34" charset="0"/>
              </a:defRPr>
            </a:lvl8pPr>
            <a:lvl9pPr marL="3886200" indent="-228600" eaLnBrk="0" fontAlgn="base" hangingPunct="0">
              <a:spcBef>
                <a:spcPct val="0"/>
              </a:spcBef>
              <a:spcAft>
                <a:spcPct val="0"/>
              </a:spcAft>
              <a:defRPr sz="4200">
                <a:solidFill>
                  <a:srgbClr val="000000"/>
                </a:solidFill>
                <a:latin typeface="Arial" panose="020B0604020202020204" pitchFamily="34" charset="0"/>
              </a:defRPr>
            </a:lvl9pPr>
          </a:lstStyle>
          <a:p>
            <a:pPr eaLnBrk="1" hangingPunct="1">
              <a:spcBef>
                <a:spcPct val="20000"/>
              </a:spcBef>
              <a:buClr>
                <a:schemeClr val="hlink"/>
              </a:buClr>
              <a:buFont typeface="Wingdings" panose="05000000000000000000" pitchFamily="2" charset="2"/>
              <a:buNone/>
              <a:defRPr/>
            </a:pPr>
            <a:endParaRPr lang="de-DE" altLang="de-DE" sz="3800"/>
          </a:p>
        </p:txBody>
      </p:sp>
      <p:sp>
        <p:nvSpPr>
          <p:cNvPr id="4" name="Text Box 10">
            <a:extLst>
              <a:ext uri="{FF2B5EF4-FFF2-40B4-BE49-F238E27FC236}">
                <a16:creationId xmlns:a16="http://schemas.microsoft.com/office/drawing/2014/main" id="{5752D781-2B38-5C68-7AC5-F5A6D4C15FA0}"/>
              </a:ext>
            </a:extLst>
          </p:cNvPr>
          <p:cNvSpPr txBox="1">
            <a:spLocks noChangeArrowheads="1"/>
          </p:cNvSpPr>
          <p:nvPr userDrawn="1"/>
        </p:nvSpPr>
        <p:spPr bwMode="auto">
          <a:xfrm>
            <a:off x="6156325" y="115888"/>
            <a:ext cx="2592388" cy="731837"/>
          </a:xfrm>
          <a:prstGeom prst="rect">
            <a:avLst/>
          </a:prstGeom>
          <a:noFill/>
          <a:ln>
            <a:noFill/>
          </a:ln>
          <a:effectLst/>
        </p:spPr>
        <p:txBody>
          <a:bodyPr>
            <a:spAutoFit/>
          </a:bodyPr>
          <a:lstStyle>
            <a:lvl1pPr eaLnBrk="0" hangingPunct="0">
              <a:defRPr sz="4200">
                <a:solidFill>
                  <a:srgbClr val="000000"/>
                </a:solidFill>
                <a:latin typeface="Arial" panose="020B0604020202020204" pitchFamily="34" charset="0"/>
              </a:defRPr>
            </a:lvl1pPr>
            <a:lvl2pPr marL="742950" indent="-285750" eaLnBrk="0" hangingPunct="0">
              <a:defRPr sz="4200">
                <a:solidFill>
                  <a:srgbClr val="000000"/>
                </a:solidFill>
                <a:latin typeface="Arial" panose="020B0604020202020204" pitchFamily="34" charset="0"/>
              </a:defRPr>
            </a:lvl2pPr>
            <a:lvl3pPr marL="1143000" indent="-228600" eaLnBrk="0" hangingPunct="0">
              <a:defRPr sz="4200">
                <a:solidFill>
                  <a:srgbClr val="000000"/>
                </a:solidFill>
                <a:latin typeface="Arial" panose="020B0604020202020204" pitchFamily="34" charset="0"/>
              </a:defRPr>
            </a:lvl3pPr>
            <a:lvl4pPr marL="1600200" indent="-228600" eaLnBrk="0" hangingPunct="0">
              <a:defRPr sz="4200">
                <a:solidFill>
                  <a:srgbClr val="000000"/>
                </a:solidFill>
                <a:latin typeface="Arial" panose="020B0604020202020204" pitchFamily="34" charset="0"/>
              </a:defRPr>
            </a:lvl4pPr>
            <a:lvl5pPr marL="2057400" indent="-228600" eaLnBrk="0" hangingPunct="0">
              <a:defRPr sz="4200">
                <a:solidFill>
                  <a:srgbClr val="000000"/>
                </a:solidFill>
                <a:latin typeface="Arial" panose="020B0604020202020204" pitchFamily="34" charset="0"/>
              </a:defRPr>
            </a:lvl5pPr>
            <a:lvl6pPr marL="2514600" indent="-228600" eaLnBrk="0" fontAlgn="base" hangingPunct="0">
              <a:spcBef>
                <a:spcPct val="0"/>
              </a:spcBef>
              <a:spcAft>
                <a:spcPct val="0"/>
              </a:spcAft>
              <a:defRPr sz="4200">
                <a:solidFill>
                  <a:srgbClr val="000000"/>
                </a:solidFill>
                <a:latin typeface="Arial" panose="020B0604020202020204" pitchFamily="34" charset="0"/>
              </a:defRPr>
            </a:lvl6pPr>
            <a:lvl7pPr marL="2971800" indent="-228600" eaLnBrk="0" fontAlgn="base" hangingPunct="0">
              <a:spcBef>
                <a:spcPct val="0"/>
              </a:spcBef>
              <a:spcAft>
                <a:spcPct val="0"/>
              </a:spcAft>
              <a:defRPr sz="4200">
                <a:solidFill>
                  <a:srgbClr val="000000"/>
                </a:solidFill>
                <a:latin typeface="Arial" panose="020B0604020202020204" pitchFamily="34" charset="0"/>
              </a:defRPr>
            </a:lvl7pPr>
            <a:lvl8pPr marL="3429000" indent="-228600" eaLnBrk="0" fontAlgn="base" hangingPunct="0">
              <a:spcBef>
                <a:spcPct val="0"/>
              </a:spcBef>
              <a:spcAft>
                <a:spcPct val="0"/>
              </a:spcAft>
              <a:defRPr sz="4200">
                <a:solidFill>
                  <a:srgbClr val="000000"/>
                </a:solidFill>
                <a:latin typeface="Arial" panose="020B0604020202020204" pitchFamily="34" charset="0"/>
              </a:defRPr>
            </a:lvl8pPr>
            <a:lvl9pPr marL="3886200" indent="-228600" eaLnBrk="0" fontAlgn="base" hangingPunct="0">
              <a:spcBef>
                <a:spcPct val="0"/>
              </a:spcBef>
              <a:spcAft>
                <a:spcPct val="0"/>
              </a:spcAft>
              <a:defRPr sz="4200">
                <a:solidFill>
                  <a:srgbClr val="000000"/>
                </a:solidFill>
                <a:latin typeface="Arial" panose="020B0604020202020204" pitchFamily="34" charset="0"/>
              </a:defRPr>
            </a:lvl9pPr>
          </a:lstStyle>
          <a:p>
            <a:pPr eaLnBrk="1" hangingPunct="1">
              <a:spcBef>
                <a:spcPct val="50000"/>
              </a:spcBef>
              <a:defRPr/>
            </a:pPr>
            <a:r>
              <a:rPr lang="de-DE" altLang="de-DE">
                <a:solidFill>
                  <a:srgbClr val="FFFFFF"/>
                </a:solidFill>
              </a:rPr>
              <a:t>BioTOP 2</a:t>
            </a:r>
          </a:p>
        </p:txBody>
      </p:sp>
      <p:pic>
        <p:nvPicPr>
          <p:cNvPr id="5" name="Picture 2">
            <a:extLst>
              <a:ext uri="{FF2B5EF4-FFF2-40B4-BE49-F238E27FC236}">
                <a16:creationId xmlns:a16="http://schemas.microsoft.com/office/drawing/2014/main" id="{29749B14-A4F0-312F-AF1D-A5040F0EF08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56550" y="5732463"/>
            <a:ext cx="10287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6802" name="Rectangle 2"/>
          <p:cNvSpPr>
            <a:spLocks noGrp="1" noChangeArrowheads="1"/>
          </p:cNvSpPr>
          <p:nvPr>
            <p:ph type="ctrTitle" sz="quarter"/>
          </p:nvPr>
        </p:nvSpPr>
        <p:spPr>
          <a:xfrm>
            <a:off x="685800" y="2130425"/>
            <a:ext cx="7772400" cy="1470025"/>
          </a:xfrm>
        </p:spPr>
        <p:txBody>
          <a:bodyPr anchor="ctr"/>
          <a:lstStyle>
            <a:lvl1pPr>
              <a:defRPr sz="3000"/>
            </a:lvl1pPr>
          </a:lstStyle>
          <a:p>
            <a:r>
              <a:rPr lang="de-DE"/>
              <a:t>Klett Präsentation Titel</a:t>
            </a:r>
          </a:p>
        </p:txBody>
      </p:sp>
    </p:spTree>
    <p:extLst>
      <p:ext uri="{BB962C8B-B14F-4D97-AF65-F5344CB8AC3E}">
        <p14:creationId xmlns:p14="http://schemas.microsoft.com/office/powerpoint/2010/main" val="257430762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Inhaltsplatzhalter 2"/>
          <p:cNvSpPr>
            <a:spLocks noGrp="1"/>
          </p:cNvSpPr>
          <p:nvPr>
            <p:ph idx="1"/>
          </p:nvPr>
        </p:nvSpPr>
        <p:spPr/>
        <p:txBody>
          <a:body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3876330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en-US"/>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Textmasterformate durch Klicken bearbeiten</a:t>
            </a:r>
          </a:p>
        </p:txBody>
      </p:sp>
    </p:spTree>
    <p:extLst>
      <p:ext uri="{BB962C8B-B14F-4D97-AF65-F5344CB8AC3E}">
        <p14:creationId xmlns:p14="http://schemas.microsoft.com/office/powerpoint/2010/main" val="996739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Inhaltsplatzhalter 2"/>
          <p:cNvSpPr>
            <a:spLocks noGrp="1"/>
          </p:cNvSpPr>
          <p:nvPr>
            <p:ph sz="half" idx="1"/>
          </p:nvPr>
        </p:nvSpPr>
        <p:spPr>
          <a:xfrm>
            <a:off x="457200" y="14382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4" name="Inhaltsplatzhalter 3"/>
          <p:cNvSpPr>
            <a:spLocks noGrp="1"/>
          </p:cNvSpPr>
          <p:nvPr>
            <p:ph sz="half" idx="2"/>
          </p:nvPr>
        </p:nvSpPr>
        <p:spPr>
          <a:xfrm>
            <a:off x="4648200" y="14382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2197186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en-US"/>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4177487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Tree>
    <p:extLst>
      <p:ext uri="{BB962C8B-B14F-4D97-AF65-F5344CB8AC3E}">
        <p14:creationId xmlns:p14="http://schemas.microsoft.com/office/powerpoint/2010/main" val="1827063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8705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Textmasterformate durch Klicken bearbeiten</a:t>
            </a:r>
          </a:p>
        </p:txBody>
      </p:sp>
    </p:spTree>
    <p:extLst>
      <p:ext uri="{BB962C8B-B14F-4D97-AF65-F5344CB8AC3E}">
        <p14:creationId xmlns:p14="http://schemas.microsoft.com/office/powerpoint/2010/main" val="295536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Textmasterformate durch Klicken bearbeiten</a:t>
            </a:r>
          </a:p>
        </p:txBody>
      </p:sp>
    </p:spTree>
    <p:extLst>
      <p:ext uri="{BB962C8B-B14F-4D97-AF65-F5344CB8AC3E}">
        <p14:creationId xmlns:p14="http://schemas.microsoft.com/office/powerpoint/2010/main" val="232924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57194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44450"/>
            <a:ext cx="2057400" cy="5919788"/>
          </a:xfrm>
        </p:spPr>
        <p:txBody>
          <a:bodyPr vert="eaVert"/>
          <a:lstStyle/>
          <a:p>
            <a:r>
              <a:rPr lang="en-US"/>
              <a:t>Titelmasterformat durch Klicken bearbeiten</a:t>
            </a:r>
            <a:endParaRPr lang="de-DE"/>
          </a:p>
        </p:txBody>
      </p:sp>
      <p:sp>
        <p:nvSpPr>
          <p:cNvPr id="3" name="Vertikaler Textplatzhalter 2"/>
          <p:cNvSpPr>
            <a:spLocks noGrp="1"/>
          </p:cNvSpPr>
          <p:nvPr>
            <p:ph type="body" orient="vert" idx="1"/>
          </p:nvPr>
        </p:nvSpPr>
        <p:spPr>
          <a:xfrm>
            <a:off x="457200" y="44450"/>
            <a:ext cx="6019800" cy="5919788"/>
          </a:xfrm>
        </p:spPr>
        <p:txBody>
          <a:bodyPr vert="eaVert"/>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2358623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el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457200" y="44450"/>
            <a:ext cx="8229600" cy="527050"/>
          </a:xfrm>
        </p:spPr>
        <p:txBody>
          <a:bodyPr/>
          <a:lstStyle/>
          <a:p>
            <a:r>
              <a:rPr lang="en-US"/>
              <a:t>Titelmasterformat durch Klicken bearbeiten</a:t>
            </a:r>
            <a:endParaRPr lang="de-DE"/>
          </a:p>
        </p:txBody>
      </p:sp>
      <p:sp>
        <p:nvSpPr>
          <p:cNvPr id="3" name="Diagrammplatzhalter 2"/>
          <p:cNvSpPr>
            <a:spLocks noGrp="1"/>
          </p:cNvSpPr>
          <p:nvPr>
            <p:ph type="chart" idx="1"/>
          </p:nvPr>
        </p:nvSpPr>
        <p:spPr>
          <a:xfrm>
            <a:off x="457200" y="1438275"/>
            <a:ext cx="8229600" cy="4525963"/>
          </a:xfrm>
        </p:spPr>
        <p:txBody>
          <a:bodyPr/>
          <a:lstStyle/>
          <a:p>
            <a:pPr lvl="0"/>
            <a:endParaRPr lang="de-DE" noProof="0"/>
          </a:p>
        </p:txBody>
      </p:sp>
    </p:spTree>
    <p:extLst>
      <p:ext uri="{BB962C8B-B14F-4D97-AF65-F5344CB8AC3E}">
        <p14:creationId xmlns:p14="http://schemas.microsoft.com/office/powerpoint/2010/main" val="3149865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en-US"/>
              <a:t>Titelmasterformat durch Klicken bearbeiten</a:t>
            </a:r>
            <a:endParaRPr lang="de-DE"/>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Formatvorlage des Untertitelmasters durch Klicken bearbeiten</a:t>
            </a:r>
            <a:endParaRPr lang="de-DE"/>
          </a:p>
        </p:txBody>
      </p:sp>
    </p:spTree>
    <p:extLst>
      <p:ext uri="{BB962C8B-B14F-4D97-AF65-F5344CB8AC3E}">
        <p14:creationId xmlns:p14="http://schemas.microsoft.com/office/powerpoint/2010/main" val="9292795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25604585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en-US"/>
              <a:t>Titelmasterformat durch Klicken bearbeiten</a:t>
            </a:r>
            <a:endParaRPr lang="de-DE"/>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Textmasterformate durch Klicken bearbeiten</a:t>
            </a:r>
          </a:p>
        </p:txBody>
      </p:sp>
    </p:spTree>
    <p:extLst>
      <p:ext uri="{BB962C8B-B14F-4D97-AF65-F5344CB8AC3E}">
        <p14:creationId xmlns:p14="http://schemas.microsoft.com/office/powerpoint/2010/main" val="37695862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4073052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en-US"/>
              <a:t>Titelmasterformat durch Klicken bearbeiten</a:t>
            </a:r>
            <a:endParaRPr lang="de-DE"/>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Textmasterformate durch Klicken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Textmasterformate durch Klicken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34689208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Tree>
    <p:extLst>
      <p:ext uri="{BB962C8B-B14F-4D97-AF65-F5344CB8AC3E}">
        <p14:creationId xmlns:p14="http://schemas.microsoft.com/office/powerpoint/2010/main" val="21617452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24388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a:t>Titelmasterformat durch Klicken bearbeiten</a:t>
            </a:r>
            <a:endParaRPr lang="de-DE"/>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Textmasterformate durch Klicken bearbeiten</a:t>
            </a:r>
          </a:p>
        </p:txBody>
      </p:sp>
    </p:spTree>
    <p:extLst>
      <p:ext uri="{BB962C8B-B14F-4D97-AF65-F5344CB8AC3E}">
        <p14:creationId xmlns:p14="http://schemas.microsoft.com/office/powerpoint/2010/main" val="31222502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a:t>Titelmasterformat durch Klicken bearbeiten</a:t>
            </a:r>
            <a:endParaRPr lang="de-DE"/>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Textmasterformate durch Klicken bearbeiten</a:t>
            </a:r>
          </a:p>
        </p:txBody>
      </p:sp>
    </p:spTree>
    <p:extLst>
      <p:ext uri="{BB962C8B-B14F-4D97-AF65-F5344CB8AC3E}">
        <p14:creationId xmlns:p14="http://schemas.microsoft.com/office/powerpoint/2010/main" val="36815752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31753149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161925"/>
            <a:ext cx="2057400" cy="5964238"/>
          </a:xfrm>
        </p:spPr>
        <p:txBody>
          <a:bodyPr vert="eaVert"/>
          <a:lstStyle/>
          <a:p>
            <a:r>
              <a:rPr lang="en-US"/>
              <a:t>Titelmasterformat durch Klicken bearbeiten</a:t>
            </a:r>
            <a:endParaRPr lang="de-DE"/>
          </a:p>
        </p:txBody>
      </p:sp>
      <p:sp>
        <p:nvSpPr>
          <p:cNvPr id="3" name="Vertikaler Textplatzhalter 2"/>
          <p:cNvSpPr>
            <a:spLocks noGrp="1"/>
          </p:cNvSpPr>
          <p:nvPr>
            <p:ph type="body" orient="vert" idx="1"/>
          </p:nvPr>
        </p:nvSpPr>
        <p:spPr>
          <a:xfrm>
            <a:off x="457200" y="161925"/>
            <a:ext cx="6019800" cy="5964238"/>
          </a:xfrm>
          <a:prstGeom prst="rect">
            <a:avLst/>
          </a:prstGeom>
        </p:spPr>
        <p:txBody>
          <a:bodyPr vert="eaVert"/>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1114084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7">
            <a:extLst>
              <a:ext uri="{FF2B5EF4-FFF2-40B4-BE49-F238E27FC236}">
                <a16:creationId xmlns:a16="http://schemas.microsoft.com/office/drawing/2014/main" id="{C9BB7CB5-9DFD-F344-70BC-84A4046666A9}"/>
              </a:ext>
            </a:extLst>
          </p:cNvPr>
          <p:cNvSpPr>
            <a:spLocks noChangeArrowheads="1"/>
          </p:cNvSpPr>
          <p:nvPr userDrawn="1"/>
        </p:nvSpPr>
        <p:spPr bwMode="auto">
          <a:xfrm>
            <a:off x="0" y="0"/>
            <a:ext cx="9144000" cy="476250"/>
          </a:xfrm>
          <a:prstGeom prst="rect">
            <a:avLst/>
          </a:prstGeom>
          <a:solidFill>
            <a:srgbClr val="E36C0A"/>
          </a:solidFill>
          <a:ln>
            <a:noFill/>
          </a:ln>
        </p:spPr>
        <p:txBody>
          <a:bodyPr wrap="none" anchor="ctr"/>
          <a:lstStyle>
            <a:lvl1pPr eaLnBrk="0" hangingPunct="0">
              <a:defRPr sz="4200">
                <a:solidFill>
                  <a:srgbClr val="000000"/>
                </a:solidFill>
                <a:latin typeface="Arial" panose="020B0604020202020204" pitchFamily="34" charset="0"/>
              </a:defRPr>
            </a:lvl1pPr>
            <a:lvl2pPr marL="742950" indent="-285750" eaLnBrk="0" hangingPunct="0">
              <a:defRPr sz="4200">
                <a:solidFill>
                  <a:srgbClr val="000000"/>
                </a:solidFill>
                <a:latin typeface="Arial" panose="020B0604020202020204" pitchFamily="34" charset="0"/>
              </a:defRPr>
            </a:lvl2pPr>
            <a:lvl3pPr marL="1143000" indent="-228600" eaLnBrk="0" hangingPunct="0">
              <a:defRPr sz="4200">
                <a:solidFill>
                  <a:srgbClr val="000000"/>
                </a:solidFill>
                <a:latin typeface="Arial" panose="020B0604020202020204" pitchFamily="34" charset="0"/>
              </a:defRPr>
            </a:lvl3pPr>
            <a:lvl4pPr marL="1600200" indent="-228600" eaLnBrk="0" hangingPunct="0">
              <a:defRPr sz="4200">
                <a:solidFill>
                  <a:srgbClr val="000000"/>
                </a:solidFill>
                <a:latin typeface="Arial" panose="020B0604020202020204" pitchFamily="34" charset="0"/>
              </a:defRPr>
            </a:lvl4pPr>
            <a:lvl5pPr marL="2057400" indent="-228600" eaLnBrk="0" hangingPunct="0">
              <a:defRPr sz="4200">
                <a:solidFill>
                  <a:srgbClr val="000000"/>
                </a:solidFill>
                <a:latin typeface="Arial" panose="020B0604020202020204" pitchFamily="34" charset="0"/>
              </a:defRPr>
            </a:lvl5pPr>
            <a:lvl6pPr marL="2514600" indent="-228600" eaLnBrk="0" fontAlgn="base" hangingPunct="0">
              <a:spcBef>
                <a:spcPct val="0"/>
              </a:spcBef>
              <a:spcAft>
                <a:spcPct val="0"/>
              </a:spcAft>
              <a:defRPr sz="4200">
                <a:solidFill>
                  <a:srgbClr val="000000"/>
                </a:solidFill>
                <a:latin typeface="Arial" panose="020B0604020202020204" pitchFamily="34" charset="0"/>
              </a:defRPr>
            </a:lvl6pPr>
            <a:lvl7pPr marL="2971800" indent="-228600" eaLnBrk="0" fontAlgn="base" hangingPunct="0">
              <a:spcBef>
                <a:spcPct val="0"/>
              </a:spcBef>
              <a:spcAft>
                <a:spcPct val="0"/>
              </a:spcAft>
              <a:defRPr sz="4200">
                <a:solidFill>
                  <a:srgbClr val="000000"/>
                </a:solidFill>
                <a:latin typeface="Arial" panose="020B0604020202020204" pitchFamily="34" charset="0"/>
              </a:defRPr>
            </a:lvl7pPr>
            <a:lvl8pPr marL="3429000" indent="-228600" eaLnBrk="0" fontAlgn="base" hangingPunct="0">
              <a:spcBef>
                <a:spcPct val="0"/>
              </a:spcBef>
              <a:spcAft>
                <a:spcPct val="0"/>
              </a:spcAft>
              <a:defRPr sz="4200">
                <a:solidFill>
                  <a:srgbClr val="000000"/>
                </a:solidFill>
                <a:latin typeface="Arial" panose="020B0604020202020204" pitchFamily="34" charset="0"/>
              </a:defRPr>
            </a:lvl8pPr>
            <a:lvl9pPr marL="3886200" indent="-228600" eaLnBrk="0" fontAlgn="base" hangingPunct="0">
              <a:spcBef>
                <a:spcPct val="0"/>
              </a:spcBef>
              <a:spcAft>
                <a:spcPct val="0"/>
              </a:spcAft>
              <a:defRPr sz="4200">
                <a:solidFill>
                  <a:srgbClr val="000000"/>
                </a:solidFill>
                <a:latin typeface="Arial" panose="020B0604020202020204" pitchFamily="34" charset="0"/>
              </a:defRPr>
            </a:lvl9pPr>
          </a:lstStyle>
          <a:p>
            <a:pPr eaLnBrk="1" hangingPunct="1">
              <a:spcBef>
                <a:spcPct val="20000"/>
              </a:spcBef>
              <a:buClr>
                <a:schemeClr val="hlink"/>
              </a:buClr>
              <a:buFont typeface="Wingdings" panose="05000000000000000000" pitchFamily="2" charset="2"/>
              <a:buNone/>
              <a:defRPr/>
            </a:pPr>
            <a:endParaRPr lang="de-DE" altLang="de-DE" sz="3800"/>
          </a:p>
        </p:txBody>
      </p:sp>
      <p:sp>
        <p:nvSpPr>
          <p:cNvPr id="1027" name="Rectangle 3">
            <a:extLst>
              <a:ext uri="{FF2B5EF4-FFF2-40B4-BE49-F238E27FC236}">
                <a16:creationId xmlns:a16="http://schemas.microsoft.com/office/drawing/2014/main" id="{C9AE71C2-AAF4-B4C8-0A59-860CEDB6A45A}"/>
              </a:ext>
            </a:extLst>
          </p:cNvPr>
          <p:cNvSpPr>
            <a:spLocks noGrp="1" noChangeArrowheads="1"/>
          </p:cNvSpPr>
          <p:nvPr>
            <p:ph type="title"/>
          </p:nvPr>
        </p:nvSpPr>
        <p:spPr bwMode="auto">
          <a:xfrm>
            <a:off x="457200" y="44450"/>
            <a:ext cx="6275388"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Titel des Tafelbildes</a:t>
            </a:r>
          </a:p>
        </p:txBody>
      </p:sp>
      <p:sp>
        <p:nvSpPr>
          <p:cNvPr id="1028" name="Rectangle 4">
            <a:extLst>
              <a:ext uri="{FF2B5EF4-FFF2-40B4-BE49-F238E27FC236}">
                <a16:creationId xmlns:a16="http://schemas.microsoft.com/office/drawing/2014/main" id="{A3847D9D-DE0C-6CF8-28F9-1DD31C3D80BB}"/>
              </a:ext>
            </a:extLst>
          </p:cNvPr>
          <p:cNvSpPr>
            <a:spLocks noGrp="1" noChangeArrowheads="1"/>
          </p:cNvSpPr>
          <p:nvPr>
            <p:ph type="body" idx="1"/>
          </p:nvPr>
        </p:nvSpPr>
        <p:spPr bwMode="auto">
          <a:xfrm>
            <a:off x="457200" y="143827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75785" name="Rectangle 9">
            <a:extLst>
              <a:ext uri="{FF2B5EF4-FFF2-40B4-BE49-F238E27FC236}">
                <a16:creationId xmlns:a16="http://schemas.microsoft.com/office/drawing/2014/main" id="{278E923E-AF22-D0D4-820F-E7317CF4EB9B}"/>
              </a:ext>
            </a:extLst>
          </p:cNvPr>
          <p:cNvSpPr>
            <a:spLocks noChangeArrowheads="1"/>
          </p:cNvSpPr>
          <p:nvPr userDrawn="1"/>
        </p:nvSpPr>
        <p:spPr bwMode="auto">
          <a:xfrm>
            <a:off x="1187450" y="6640513"/>
            <a:ext cx="7488238" cy="214312"/>
          </a:xfrm>
          <a:prstGeom prst="rect">
            <a:avLst/>
          </a:prstGeom>
          <a:noFill/>
          <a:ln w="9525">
            <a:noFill/>
            <a:miter lim="800000"/>
            <a:headEnd/>
            <a:tailEnd/>
          </a:ln>
          <a:effectLst/>
        </p:spPr>
        <p:txBody>
          <a:bodyPr>
            <a:spAutoFit/>
          </a:bodyPr>
          <a:lstStyle>
            <a:lvl1pPr>
              <a:defRPr sz="4200">
                <a:solidFill>
                  <a:srgbClr val="000000"/>
                </a:solidFill>
                <a:latin typeface="Arial" charset="0"/>
              </a:defRPr>
            </a:lvl1pPr>
            <a:lvl2pPr marL="742950" indent="-285750">
              <a:defRPr sz="4200">
                <a:solidFill>
                  <a:srgbClr val="000000"/>
                </a:solidFill>
                <a:latin typeface="Arial" charset="0"/>
              </a:defRPr>
            </a:lvl2pPr>
            <a:lvl3pPr marL="1143000" indent="-228600">
              <a:defRPr sz="4200">
                <a:solidFill>
                  <a:srgbClr val="000000"/>
                </a:solidFill>
                <a:latin typeface="Arial" charset="0"/>
              </a:defRPr>
            </a:lvl3pPr>
            <a:lvl4pPr marL="1600200" indent="-228600">
              <a:defRPr sz="4200">
                <a:solidFill>
                  <a:srgbClr val="000000"/>
                </a:solidFill>
                <a:latin typeface="Arial" charset="0"/>
              </a:defRPr>
            </a:lvl4pPr>
            <a:lvl5pPr marL="2057400" indent="-228600">
              <a:defRPr sz="4200">
                <a:solidFill>
                  <a:srgbClr val="000000"/>
                </a:solidFill>
                <a:latin typeface="Arial" charset="0"/>
              </a:defRPr>
            </a:lvl5pPr>
            <a:lvl6pPr marL="2514600" indent="-228600" fontAlgn="base">
              <a:spcBef>
                <a:spcPct val="0"/>
              </a:spcBef>
              <a:spcAft>
                <a:spcPct val="0"/>
              </a:spcAft>
              <a:defRPr sz="4200">
                <a:solidFill>
                  <a:srgbClr val="000000"/>
                </a:solidFill>
                <a:latin typeface="Arial" charset="0"/>
              </a:defRPr>
            </a:lvl6pPr>
            <a:lvl7pPr marL="2971800" indent="-228600" fontAlgn="base">
              <a:spcBef>
                <a:spcPct val="0"/>
              </a:spcBef>
              <a:spcAft>
                <a:spcPct val="0"/>
              </a:spcAft>
              <a:defRPr sz="4200">
                <a:solidFill>
                  <a:srgbClr val="000000"/>
                </a:solidFill>
                <a:latin typeface="Arial" charset="0"/>
              </a:defRPr>
            </a:lvl7pPr>
            <a:lvl8pPr marL="3429000" indent="-228600" fontAlgn="base">
              <a:spcBef>
                <a:spcPct val="0"/>
              </a:spcBef>
              <a:spcAft>
                <a:spcPct val="0"/>
              </a:spcAft>
              <a:defRPr sz="4200">
                <a:solidFill>
                  <a:srgbClr val="000000"/>
                </a:solidFill>
                <a:latin typeface="Arial" charset="0"/>
              </a:defRPr>
            </a:lvl8pPr>
            <a:lvl9pPr marL="3886200" indent="-228600" fontAlgn="base">
              <a:spcBef>
                <a:spcPct val="0"/>
              </a:spcBef>
              <a:spcAft>
                <a:spcPct val="0"/>
              </a:spcAft>
              <a:defRPr sz="4200">
                <a:solidFill>
                  <a:srgbClr val="000000"/>
                </a:solidFill>
                <a:latin typeface="Arial" charset="0"/>
              </a:defRPr>
            </a:lvl9pPr>
          </a:lstStyle>
          <a:p>
            <a:pPr eaLnBrk="1" hangingPunct="1">
              <a:defRPr/>
            </a:pPr>
            <a:r>
              <a:rPr lang="de-DE" altLang="de-DE" sz="800"/>
              <a:t>© Österreichischer Bundesverlag Schulbuch GmbH &amp; Co KG | www.oebv.at </a:t>
            </a:r>
          </a:p>
        </p:txBody>
      </p:sp>
      <p:sp>
        <p:nvSpPr>
          <p:cNvPr id="1030" name="AutoShape 7">
            <a:hlinkClick r:id="" action="ppaction://hlinkshowjump?jump=lastslide" highlightClick="1"/>
            <a:extLst>
              <a:ext uri="{FF2B5EF4-FFF2-40B4-BE49-F238E27FC236}">
                <a16:creationId xmlns:a16="http://schemas.microsoft.com/office/drawing/2014/main" id="{4174A2F8-4F44-6A63-936D-9DD39AAB719E}"/>
              </a:ext>
            </a:extLst>
          </p:cNvPr>
          <p:cNvSpPr>
            <a:spLocks noChangeArrowheads="1"/>
          </p:cNvSpPr>
          <p:nvPr userDrawn="1"/>
        </p:nvSpPr>
        <p:spPr bwMode="auto">
          <a:xfrm>
            <a:off x="8388350" y="6237288"/>
            <a:ext cx="287338" cy="287337"/>
          </a:xfrm>
          <a:prstGeom prst="actionButtonInformation">
            <a:avLst/>
          </a:prstGeom>
          <a:solidFill>
            <a:srgbClr val="FBC69B"/>
          </a:solidFill>
          <a:ln>
            <a:noFill/>
          </a:ln>
        </p:spPr>
        <p:txBody>
          <a:bodyPr wrap="none" anchor="ctr"/>
          <a:lstStyle>
            <a:lvl1pPr eaLnBrk="0" hangingPunct="0">
              <a:defRPr sz="4200">
                <a:solidFill>
                  <a:srgbClr val="000000"/>
                </a:solidFill>
                <a:latin typeface="Arial" panose="020B0604020202020204" pitchFamily="34" charset="0"/>
              </a:defRPr>
            </a:lvl1pPr>
            <a:lvl2pPr marL="742950" indent="-285750" eaLnBrk="0" hangingPunct="0">
              <a:defRPr sz="4200">
                <a:solidFill>
                  <a:srgbClr val="000000"/>
                </a:solidFill>
                <a:latin typeface="Arial" panose="020B0604020202020204" pitchFamily="34" charset="0"/>
              </a:defRPr>
            </a:lvl2pPr>
            <a:lvl3pPr marL="1143000" indent="-228600" eaLnBrk="0" hangingPunct="0">
              <a:defRPr sz="4200">
                <a:solidFill>
                  <a:srgbClr val="000000"/>
                </a:solidFill>
                <a:latin typeface="Arial" panose="020B0604020202020204" pitchFamily="34" charset="0"/>
              </a:defRPr>
            </a:lvl3pPr>
            <a:lvl4pPr marL="1600200" indent="-228600" eaLnBrk="0" hangingPunct="0">
              <a:defRPr sz="4200">
                <a:solidFill>
                  <a:srgbClr val="000000"/>
                </a:solidFill>
                <a:latin typeface="Arial" panose="020B0604020202020204" pitchFamily="34" charset="0"/>
              </a:defRPr>
            </a:lvl4pPr>
            <a:lvl5pPr marL="2057400" indent="-228600" eaLnBrk="0" hangingPunct="0">
              <a:defRPr sz="4200">
                <a:solidFill>
                  <a:srgbClr val="000000"/>
                </a:solidFill>
                <a:latin typeface="Arial" panose="020B0604020202020204" pitchFamily="34" charset="0"/>
              </a:defRPr>
            </a:lvl5pPr>
            <a:lvl6pPr marL="2514600" indent="-228600" eaLnBrk="0" fontAlgn="base" hangingPunct="0">
              <a:spcBef>
                <a:spcPct val="0"/>
              </a:spcBef>
              <a:spcAft>
                <a:spcPct val="0"/>
              </a:spcAft>
              <a:defRPr sz="4200">
                <a:solidFill>
                  <a:srgbClr val="000000"/>
                </a:solidFill>
                <a:latin typeface="Arial" panose="020B0604020202020204" pitchFamily="34" charset="0"/>
              </a:defRPr>
            </a:lvl6pPr>
            <a:lvl7pPr marL="2971800" indent="-228600" eaLnBrk="0" fontAlgn="base" hangingPunct="0">
              <a:spcBef>
                <a:spcPct val="0"/>
              </a:spcBef>
              <a:spcAft>
                <a:spcPct val="0"/>
              </a:spcAft>
              <a:defRPr sz="4200">
                <a:solidFill>
                  <a:srgbClr val="000000"/>
                </a:solidFill>
                <a:latin typeface="Arial" panose="020B0604020202020204" pitchFamily="34" charset="0"/>
              </a:defRPr>
            </a:lvl7pPr>
            <a:lvl8pPr marL="3429000" indent="-228600" eaLnBrk="0" fontAlgn="base" hangingPunct="0">
              <a:spcBef>
                <a:spcPct val="0"/>
              </a:spcBef>
              <a:spcAft>
                <a:spcPct val="0"/>
              </a:spcAft>
              <a:defRPr sz="4200">
                <a:solidFill>
                  <a:srgbClr val="000000"/>
                </a:solidFill>
                <a:latin typeface="Arial" panose="020B0604020202020204" pitchFamily="34" charset="0"/>
              </a:defRPr>
            </a:lvl8pPr>
            <a:lvl9pPr marL="3886200" indent="-228600" eaLnBrk="0" fontAlgn="base" hangingPunct="0">
              <a:spcBef>
                <a:spcPct val="0"/>
              </a:spcBef>
              <a:spcAft>
                <a:spcPct val="0"/>
              </a:spcAft>
              <a:defRPr sz="4200">
                <a:solidFill>
                  <a:srgbClr val="000000"/>
                </a:solidFill>
                <a:latin typeface="Arial" panose="020B0604020202020204" pitchFamily="34" charset="0"/>
              </a:defRPr>
            </a:lvl9pPr>
          </a:lstStyle>
          <a:p>
            <a:pPr eaLnBrk="1" hangingPunct="1">
              <a:defRPr/>
            </a:pPr>
            <a:endParaRPr lang="de-AT" altLang="de-DE"/>
          </a:p>
        </p:txBody>
      </p:sp>
      <p:sp>
        <p:nvSpPr>
          <p:cNvPr id="1031" name="AutoShape 10">
            <a:hlinkClick r:id="" action="ppaction://hlinkshowjump?jump=firstslide" highlightClick="1"/>
            <a:extLst>
              <a:ext uri="{FF2B5EF4-FFF2-40B4-BE49-F238E27FC236}">
                <a16:creationId xmlns:a16="http://schemas.microsoft.com/office/drawing/2014/main" id="{9260268E-549A-F73F-7ED3-F6570A2CFD25}"/>
              </a:ext>
            </a:extLst>
          </p:cNvPr>
          <p:cNvSpPr>
            <a:spLocks noChangeArrowheads="1"/>
          </p:cNvSpPr>
          <p:nvPr userDrawn="1"/>
        </p:nvSpPr>
        <p:spPr bwMode="auto">
          <a:xfrm>
            <a:off x="7956550" y="6237288"/>
            <a:ext cx="287338" cy="287337"/>
          </a:xfrm>
          <a:prstGeom prst="actionButtonBeginning">
            <a:avLst/>
          </a:prstGeom>
          <a:solidFill>
            <a:srgbClr val="FBC69B"/>
          </a:solidFill>
          <a:ln>
            <a:noFill/>
          </a:ln>
        </p:spPr>
        <p:txBody>
          <a:bodyPr wrap="none" anchor="ctr"/>
          <a:lstStyle>
            <a:lvl1pPr eaLnBrk="0" hangingPunct="0">
              <a:defRPr sz="4200">
                <a:solidFill>
                  <a:srgbClr val="000000"/>
                </a:solidFill>
                <a:latin typeface="Arial" panose="020B0604020202020204" pitchFamily="34" charset="0"/>
              </a:defRPr>
            </a:lvl1pPr>
            <a:lvl2pPr marL="742950" indent="-285750" eaLnBrk="0" hangingPunct="0">
              <a:defRPr sz="4200">
                <a:solidFill>
                  <a:srgbClr val="000000"/>
                </a:solidFill>
                <a:latin typeface="Arial" panose="020B0604020202020204" pitchFamily="34" charset="0"/>
              </a:defRPr>
            </a:lvl2pPr>
            <a:lvl3pPr marL="1143000" indent="-228600" eaLnBrk="0" hangingPunct="0">
              <a:defRPr sz="4200">
                <a:solidFill>
                  <a:srgbClr val="000000"/>
                </a:solidFill>
                <a:latin typeface="Arial" panose="020B0604020202020204" pitchFamily="34" charset="0"/>
              </a:defRPr>
            </a:lvl3pPr>
            <a:lvl4pPr marL="1600200" indent="-228600" eaLnBrk="0" hangingPunct="0">
              <a:defRPr sz="4200">
                <a:solidFill>
                  <a:srgbClr val="000000"/>
                </a:solidFill>
                <a:latin typeface="Arial" panose="020B0604020202020204" pitchFamily="34" charset="0"/>
              </a:defRPr>
            </a:lvl4pPr>
            <a:lvl5pPr marL="2057400" indent="-228600" eaLnBrk="0" hangingPunct="0">
              <a:defRPr sz="4200">
                <a:solidFill>
                  <a:srgbClr val="000000"/>
                </a:solidFill>
                <a:latin typeface="Arial" panose="020B0604020202020204" pitchFamily="34" charset="0"/>
              </a:defRPr>
            </a:lvl5pPr>
            <a:lvl6pPr marL="2514600" indent="-228600" eaLnBrk="0" fontAlgn="base" hangingPunct="0">
              <a:spcBef>
                <a:spcPct val="0"/>
              </a:spcBef>
              <a:spcAft>
                <a:spcPct val="0"/>
              </a:spcAft>
              <a:defRPr sz="4200">
                <a:solidFill>
                  <a:srgbClr val="000000"/>
                </a:solidFill>
                <a:latin typeface="Arial" panose="020B0604020202020204" pitchFamily="34" charset="0"/>
              </a:defRPr>
            </a:lvl6pPr>
            <a:lvl7pPr marL="2971800" indent="-228600" eaLnBrk="0" fontAlgn="base" hangingPunct="0">
              <a:spcBef>
                <a:spcPct val="0"/>
              </a:spcBef>
              <a:spcAft>
                <a:spcPct val="0"/>
              </a:spcAft>
              <a:defRPr sz="4200">
                <a:solidFill>
                  <a:srgbClr val="000000"/>
                </a:solidFill>
                <a:latin typeface="Arial" panose="020B0604020202020204" pitchFamily="34" charset="0"/>
              </a:defRPr>
            </a:lvl7pPr>
            <a:lvl8pPr marL="3429000" indent="-228600" eaLnBrk="0" fontAlgn="base" hangingPunct="0">
              <a:spcBef>
                <a:spcPct val="0"/>
              </a:spcBef>
              <a:spcAft>
                <a:spcPct val="0"/>
              </a:spcAft>
              <a:defRPr sz="4200">
                <a:solidFill>
                  <a:srgbClr val="000000"/>
                </a:solidFill>
                <a:latin typeface="Arial" panose="020B0604020202020204" pitchFamily="34" charset="0"/>
              </a:defRPr>
            </a:lvl8pPr>
            <a:lvl9pPr marL="3886200" indent="-228600" eaLnBrk="0" fontAlgn="base" hangingPunct="0">
              <a:spcBef>
                <a:spcPct val="0"/>
              </a:spcBef>
              <a:spcAft>
                <a:spcPct val="0"/>
              </a:spcAft>
              <a:defRPr sz="4200">
                <a:solidFill>
                  <a:srgbClr val="000000"/>
                </a:solidFill>
                <a:latin typeface="Arial" panose="020B0604020202020204" pitchFamily="34" charset="0"/>
              </a:defRPr>
            </a:lvl9pPr>
          </a:lstStyle>
          <a:p>
            <a:pPr eaLnBrk="1" hangingPunct="1">
              <a:defRPr/>
            </a:pPr>
            <a:endParaRPr lang="de-AT" altLang="de-DE"/>
          </a:p>
        </p:txBody>
      </p:sp>
      <p:sp>
        <p:nvSpPr>
          <p:cNvPr id="1032" name="Text Box 14">
            <a:extLst>
              <a:ext uri="{FF2B5EF4-FFF2-40B4-BE49-F238E27FC236}">
                <a16:creationId xmlns:a16="http://schemas.microsoft.com/office/drawing/2014/main" id="{30219E2C-5FC3-CAFD-4DBA-3E74D6B15849}"/>
              </a:ext>
            </a:extLst>
          </p:cNvPr>
          <p:cNvSpPr txBox="1">
            <a:spLocks noChangeArrowheads="1"/>
          </p:cNvSpPr>
          <p:nvPr userDrawn="1"/>
        </p:nvSpPr>
        <p:spPr bwMode="auto">
          <a:xfrm>
            <a:off x="7235825" y="0"/>
            <a:ext cx="1584325" cy="457200"/>
          </a:xfrm>
          <a:prstGeom prst="rect">
            <a:avLst/>
          </a:prstGeom>
          <a:noFill/>
          <a:ln>
            <a:noFill/>
          </a:ln>
          <a:effectLst/>
        </p:spPr>
        <p:txBody>
          <a:bodyPr>
            <a:spAutoFit/>
          </a:bodyPr>
          <a:lstStyle>
            <a:lvl1pPr eaLnBrk="0" hangingPunct="0">
              <a:defRPr sz="4200">
                <a:solidFill>
                  <a:srgbClr val="000000"/>
                </a:solidFill>
                <a:latin typeface="Arial" panose="020B0604020202020204" pitchFamily="34" charset="0"/>
              </a:defRPr>
            </a:lvl1pPr>
            <a:lvl2pPr marL="742950" indent="-285750" eaLnBrk="0" hangingPunct="0">
              <a:defRPr sz="4200">
                <a:solidFill>
                  <a:srgbClr val="000000"/>
                </a:solidFill>
                <a:latin typeface="Arial" panose="020B0604020202020204" pitchFamily="34" charset="0"/>
              </a:defRPr>
            </a:lvl2pPr>
            <a:lvl3pPr marL="1143000" indent="-228600" eaLnBrk="0" hangingPunct="0">
              <a:defRPr sz="4200">
                <a:solidFill>
                  <a:srgbClr val="000000"/>
                </a:solidFill>
                <a:latin typeface="Arial" panose="020B0604020202020204" pitchFamily="34" charset="0"/>
              </a:defRPr>
            </a:lvl3pPr>
            <a:lvl4pPr marL="1600200" indent="-228600" eaLnBrk="0" hangingPunct="0">
              <a:defRPr sz="4200">
                <a:solidFill>
                  <a:srgbClr val="000000"/>
                </a:solidFill>
                <a:latin typeface="Arial" panose="020B0604020202020204" pitchFamily="34" charset="0"/>
              </a:defRPr>
            </a:lvl4pPr>
            <a:lvl5pPr marL="2057400" indent="-228600" eaLnBrk="0" hangingPunct="0">
              <a:defRPr sz="4200">
                <a:solidFill>
                  <a:srgbClr val="000000"/>
                </a:solidFill>
                <a:latin typeface="Arial" panose="020B0604020202020204" pitchFamily="34" charset="0"/>
              </a:defRPr>
            </a:lvl5pPr>
            <a:lvl6pPr marL="2514600" indent="-228600" eaLnBrk="0" fontAlgn="base" hangingPunct="0">
              <a:spcBef>
                <a:spcPct val="0"/>
              </a:spcBef>
              <a:spcAft>
                <a:spcPct val="0"/>
              </a:spcAft>
              <a:defRPr sz="4200">
                <a:solidFill>
                  <a:srgbClr val="000000"/>
                </a:solidFill>
                <a:latin typeface="Arial" panose="020B0604020202020204" pitchFamily="34" charset="0"/>
              </a:defRPr>
            </a:lvl6pPr>
            <a:lvl7pPr marL="2971800" indent="-228600" eaLnBrk="0" fontAlgn="base" hangingPunct="0">
              <a:spcBef>
                <a:spcPct val="0"/>
              </a:spcBef>
              <a:spcAft>
                <a:spcPct val="0"/>
              </a:spcAft>
              <a:defRPr sz="4200">
                <a:solidFill>
                  <a:srgbClr val="000000"/>
                </a:solidFill>
                <a:latin typeface="Arial" panose="020B0604020202020204" pitchFamily="34" charset="0"/>
              </a:defRPr>
            </a:lvl7pPr>
            <a:lvl8pPr marL="3429000" indent="-228600" eaLnBrk="0" fontAlgn="base" hangingPunct="0">
              <a:spcBef>
                <a:spcPct val="0"/>
              </a:spcBef>
              <a:spcAft>
                <a:spcPct val="0"/>
              </a:spcAft>
              <a:defRPr sz="4200">
                <a:solidFill>
                  <a:srgbClr val="000000"/>
                </a:solidFill>
                <a:latin typeface="Arial" panose="020B0604020202020204" pitchFamily="34" charset="0"/>
              </a:defRPr>
            </a:lvl8pPr>
            <a:lvl9pPr marL="3886200" indent="-228600" eaLnBrk="0" fontAlgn="base" hangingPunct="0">
              <a:spcBef>
                <a:spcPct val="0"/>
              </a:spcBef>
              <a:spcAft>
                <a:spcPct val="0"/>
              </a:spcAft>
              <a:defRPr sz="4200">
                <a:solidFill>
                  <a:srgbClr val="000000"/>
                </a:solidFill>
                <a:latin typeface="Arial" panose="020B0604020202020204" pitchFamily="34" charset="0"/>
              </a:defRPr>
            </a:lvl9pPr>
          </a:lstStyle>
          <a:p>
            <a:pPr eaLnBrk="1" hangingPunct="1">
              <a:spcBef>
                <a:spcPct val="50000"/>
              </a:spcBef>
              <a:defRPr/>
            </a:pPr>
            <a:r>
              <a:rPr lang="de-DE" altLang="de-DE" sz="2400">
                <a:solidFill>
                  <a:srgbClr val="FFFFFF"/>
                </a:solidFill>
              </a:rPr>
              <a:t>BioTOP 2</a:t>
            </a:r>
          </a:p>
        </p:txBody>
      </p:sp>
    </p:spTree>
  </p:cSld>
  <p:clrMap bg1="lt1" tx1="dk1" bg2="lt2" tx2="dk2" accent1="accent1" accent2="accent2" accent3="accent3" accent4="accent4" accent5="accent5" accent6="accent6" hlink="hlink" folHlink="folHlink"/>
  <p:sldLayoutIdLst>
    <p:sldLayoutId id="2147483773"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Lst>
  <p:txStyles>
    <p:titleStyle>
      <a:lvl1pPr algn="l" rtl="0" eaLnBrk="0" fontAlgn="base" hangingPunct="0">
        <a:spcBef>
          <a:spcPct val="0"/>
        </a:spcBef>
        <a:spcAft>
          <a:spcPct val="0"/>
        </a:spcAft>
        <a:defRPr sz="2000" b="1">
          <a:solidFill>
            <a:srgbClr val="FFFFFF"/>
          </a:solidFill>
          <a:latin typeface="+mj-lt"/>
          <a:ea typeface="+mj-ea"/>
          <a:cs typeface="+mj-cs"/>
        </a:defRPr>
      </a:lvl1pPr>
      <a:lvl2pPr algn="l" rtl="0" eaLnBrk="0" fontAlgn="base" hangingPunct="0">
        <a:spcBef>
          <a:spcPct val="0"/>
        </a:spcBef>
        <a:spcAft>
          <a:spcPct val="0"/>
        </a:spcAft>
        <a:defRPr sz="2000" b="1">
          <a:solidFill>
            <a:srgbClr val="FFFFFF"/>
          </a:solidFill>
          <a:latin typeface="Arial" charset="0"/>
        </a:defRPr>
      </a:lvl2pPr>
      <a:lvl3pPr algn="l" rtl="0" eaLnBrk="0" fontAlgn="base" hangingPunct="0">
        <a:spcBef>
          <a:spcPct val="0"/>
        </a:spcBef>
        <a:spcAft>
          <a:spcPct val="0"/>
        </a:spcAft>
        <a:defRPr sz="2000" b="1">
          <a:solidFill>
            <a:srgbClr val="FFFFFF"/>
          </a:solidFill>
          <a:latin typeface="Arial" charset="0"/>
        </a:defRPr>
      </a:lvl3pPr>
      <a:lvl4pPr algn="l" rtl="0" eaLnBrk="0" fontAlgn="base" hangingPunct="0">
        <a:spcBef>
          <a:spcPct val="0"/>
        </a:spcBef>
        <a:spcAft>
          <a:spcPct val="0"/>
        </a:spcAft>
        <a:defRPr sz="2000" b="1">
          <a:solidFill>
            <a:srgbClr val="FFFFFF"/>
          </a:solidFill>
          <a:latin typeface="Arial" charset="0"/>
        </a:defRPr>
      </a:lvl4pPr>
      <a:lvl5pPr algn="l" rtl="0" eaLnBrk="0" fontAlgn="base" hangingPunct="0">
        <a:spcBef>
          <a:spcPct val="0"/>
        </a:spcBef>
        <a:spcAft>
          <a:spcPct val="0"/>
        </a:spcAft>
        <a:defRPr sz="2000" b="1">
          <a:solidFill>
            <a:srgbClr val="FFFFFF"/>
          </a:solidFill>
          <a:latin typeface="Arial" charset="0"/>
        </a:defRPr>
      </a:lvl5pPr>
      <a:lvl6pPr marL="457200" algn="l" rtl="0" fontAlgn="base">
        <a:spcBef>
          <a:spcPct val="0"/>
        </a:spcBef>
        <a:spcAft>
          <a:spcPct val="0"/>
        </a:spcAft>
        <a:defRPr sz="2000" b="1">
          <a:solidFill>
            <a:srgbClr val="FFFFFF"/>
          </a:solidFill>
          <a:latin typeface="Arial" charset="0"/>
        </a:defRPr>
      </a:lvl6pPr>
      <a:lvl7pPr marL="914400" algn="l" rtl="0" fontAlgn="base">
        <a:spcBef>
          <a:spcPct val="0"/>
        </a:spcBef>
        <a:spcAft>
          <a:spcPct val="0"/>
        </a:spcAft>
        <a:defRPr sz="2000" b="1">
          <a:solidFill>
            <a:srgbClr val="FFFFFF"/>
          </a:solidFill>
          <a:latin typeface="Arial" charset="0"/>
        </a:defRPr>
      </a:lvl7pPr>
      <a:lvl8pPr marL="1371600" algn="l" rtl="0" fontAlgn="base">
        <a:spcBef>
          <a:spcPct val="0"/>
        </a:spcBef>
        <a:spcAft>
          <a:spcPct val="0"/>
        </a:spcAft>
        <a:defRPr sz="2000" b="1">
          <a:solidFill>
            <a:srgbClr val="FFFFFF"/>
          </a:solidFill>
          <a:latin typeface="Arial" charset="0"/>
        </a:defRPr>
      </a:lvl8pPr>
      <a:lvl9pPr marL="1828800" algn="l" rtl="0" fontAlgn="base">
        <a:spcBef>
          <a:spcPct val="0"/>
        </a:spcBef>
        <a:spcAft>
          <a:spcPct val="0"/>
        </a:spcAft>
        <a:defRPr sz="2000" b="1">
          <a:solidFill>
            <a:srgbClr val="FFFFFF"/>
          </a:solidFill>
          <a:latin typeface="Arial"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defRPr sz="3000">
          <a:solidFill>
            <a:srgbClr val="000000"/>
          </a:solidFill>
          <a:latin typeface="+mn-lt"/>
          <a:ea typeface="+mn-ea"/>
          <a:cs typeface="+mn-cs"/>
        </a:defRPr>
      </a:lvl1pPr>
      <a:lvl2pPr marL="742950" indent="-285750" algn="l" rtl="0" eaLnBrk="0" fontAlgn="base" hangingPunct="0">
        <a:spcBef>
          <a:spcPct val="20000"/>
        </a:spcBef>
        <a:spcAft>
          <a:spcPct val="0"/>
        </a:spcAft>
        <a:defRPr sz="2800">
          <a:solidFill>
            <a:srgbClr val="000000"/>
          </a:solidFill>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defRPr sz="2400">
          <a:solidFill>
            <a:srgbClr val="000000"/>
          </a:solidFill>
          <a:latin typeface="+mn-lt"/>
        </a:defRPr>
      </a:lvl3pPr>
      <a:lvl4pPr marL="1600200" indent="-228600" algn="l" rtl="0" eaLnBrk="0" fontAlgn="base" hangingPunct="0">
        <a:spcBef>
          <a:spcPct val="20000"/>
        </a:spcBef>
        <a:spcAft>
          <a:spcPct val="0"/>
        </a:spcAft>
        <a:defRPr sz="2000">
          <a:solidFill>
            <a:srgbClr val="000000"/>
          </a:solidFill>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mn-lt"/>
        </a:defRPr>
      </a:lvl5pPr>
      <a:lvl6pPr marL="2514600" indent="-228600" algn="l" rtl="0" fontAlgn="base">
        <a:spcBef>
          <a:spcPct val="20000"/>
        </a:spcBef>
        <a:spcAft>
          <a:spcPct val="0"/>
        </a:spcAft>
        <a:buClr>
          <a:schemeClr val="hlink"/>
        </a:buClr>
        <a:buFont typeface="Wingdings" pitchFamily="2" charset="2"/>
        <a:defRPr sz="2000">
          <a:solidFill>
            <a:srgbClr val="000000"/>
          </a:solidFill>
          <a:latin typeface="+mn-lt"/>
        </a:defRPr>
      </a:lvl6pPr>
      <a:lvl7pPr marL="2971800" indent="-228600" algn="l" rtl="0" fontAlgn="base">
        <a:spcBef>
          <a:spcPct val="20000"/>
        </a:spcBef>
        <a:spcAft>
          <a:spcPct val="0"/>
        </a:spcAft>
        <a:buClr>
          <a:schemeClr val="hlink"/>
        </a:buClr>
        <a:buFont typeface="Wingdings" pitchFamily="2" charset="2"/>
        <a:defRPr sz="2000">
          <a:solidFill>
            <a:srgbClr val="000000"/>
          </a:solidFill>
          <a:latin typeface="+mn-lt"/>
        </a:defRPr>
      </a:lvl7pPr>
      <a:lvl8pPr marL="3429000" indent="-228600" algn="l" rtl="0" fontAlgn="base">
        <a:spcBef>
          <a:spcPct val="20000"/>
        </a:spcBef>
        <a:spcAft>
          <a:spcPct val="0"/>
        </a:spcAft>
        <a:buClr>
          <a:schemeClr val="hlink"/>
        </a:buClr>
        <a:buFont typeface="Wingdings" pitchFamily="2" charset="2"/>
        <a:defRPr sz="2000">
          <a:solidFill>
            <a:srgbClr val="000000"/>
          </a:solidFill>
          <a:latin typeface="+mn-lt"/>
        </a:defRPr>
      </a:lvl8pPr>
      <a:lvl9pPr marL="3886200" indent="-228600" algn="l" rtl="0" fontAlgn="base">
        <a:spcBef>
          <a:spcPct val="20000"/>
        </a:spcBef>
        <a:spcAft>
          <a:spcPct val="0"/>
        </a:spcAft>
        <a:buClr>
          <a:schemeClr val="hlink"/>
        </a:buClr>
        <a:buFont typeface="Wingdings" pitchFamily="2" charset="2"/>
        <a:defRPr sz="2000">
          <a:solidFill>
            <a:srgbClr val="000000"/>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1846FF38-CD5A-2024-DF7E-661E6CBFB8FA}"/>
              </a:ext>
            </a:extLst>
          </p:cNvPr>
          <p:cNvSpPr>
            <a:spLocks noGrp="1" noChangeArrowheads="1"/>
          </p:cNvSpPr>
          <p:nvPr>
            <p:ph type="title"/>
          </p:nvPr>
        </p:nvSpPr>
        <p:spPr bwMode="auto">
          <a:xfrm>
            <a:off x="457200" y="1619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Mögliche Ausprägung des Covers zur Buchreihe:</a:t>
            </a:r>
            <a:br>
              <a:rPr lang="de-DE" altLang="de-DE"/>
            </a:br>
            <a:r>
              <a:rPr lang="de-DE" altLang="de-DE"/>
              <a:t>Einblicke</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PoloST11KLeicht" pitchFamily="2" charset="0"/>
        </a:defRPr>
      </a:lvl2pPr>
      <a:lvl3pPr algn="l" rtl="0" eaLnBrk="0" fontAlgn="base" hangingPunct="0">
        <a:spcBef>
          <a:spcPct val="0"/>
        </a:spcBef>
        <a:spcAft>
          <a:spcPct val="0"/>
        </a:spcAft>
        <a:defRPr sz="3000" b="1">
          <a:solidFill>
            <a:schemeClr val="tx1"/>
          </a:solidFill>
          <a:latin typeface="PoloST11KLeicht" pitchFamily="2" charset="0"/>
        </a:defRPr>
      </a:lvl3pPr>
      <a:lvl4pPr algn="l" rtl="0" eaLnBrk="0" fontAlgn="base" hangingPunct="0">
        <a:spcBef>
          <a:spcPct val="0"/>
        </a:spcBef>
        <a:spcAft>
          <a:spcPct val="0"/>
        </a:spcAft>
        <a:defRPr sz="3000" b="1">
          <a:solidFill>
            <a:schemeClr val="tx1"/>
          </a:solidFill>
          <a:latin typeface="PoloST11KLeicht" pitchFamily="2" charset="0"/>
        </a:defRPr>
      </a:lvl4pPr>
      <a:lvl5pPr algn="l" rtl="0" eaLnBrk="0" fontAlgn="base" hangingPunct="0">
        <a:spcBef>
          <a:spcPct val="0"/>
        </a:spcBef>
        <a:spcAft>
          <a:spcPct val="0"/>
        </a:spcAft>
        <a:defRPr sz="3000" b="1">
          <a:solidFill>
            <a:schemeClr val="tx1"/>
          </a:solidFill>
          <a:latin typeface="PoloST11KLeicht" pitchFamily="2" charset="0"/>
        </a:defRPr>
      </a:lvl5pPr>
      <a:lvl6pPr marL="457200" algn="l" rtl="0" fontAlgn="base">
        <a:spcBef>
          <a:spcPct val="0"/>
        </a:spcBef>
        <a:spcAft>
          <a:spcPct val="0"/>
        </a:spcAft>
        <a:defRPr sz="3000" b="1">
          <a:solidFill>
            <a:schemeClr val="tx1"/>
          </a:solidFill>
          <a:latin typeface="PoloST11KLeicht" pitchFamily="2" charset="0"/>
        </a:defRPr>
      </a:lvl6pPr>
      <a:lvl7pPr marL="914400" algn="l" rtl="0" fontAlgn="base">
        <a:spcBef>
          <a:spcPct val="0"/>
        </a:spcBef>
        <a:spcAft>
          <a:spcPct val="0"/>
        </a:spcAft>
        <a:defRPr sz="3000" b="1">
          <a:solidFill>
            <a:schemeClr val="tx1"/>
          </a:solidFill>
          <a:latin typeface="PoloST11KLeicht" pitchFamily="2" charset="0"/>
        </a:defRPr>
      </a:lvl7pPr>
      <a:lvl8pPr marL="1371600" algn="l" rtl="0" fontAlgn="base">
        <a:spcBef>
          <a:spcPct val="0"/>
        </a:spcBef>
        <a:spcAft>
          <a:spcPct val="0"/>
        </a:spcAft>
        <a:defRPr sz="3000" b="1">
          <a:solidFill>
            <a:schemeClr val="tx1"/>
          </a:solidFill>
          <a:latin typeface="PoloST11KLeicht" pitchFamily="2" charset="0"/>
        </a:defRPr>
      </a:lvl8pPr>
      <a:lvl9pPr marL="1828800" algn="l" rtl="0" fontAlgn="base">
        <a:spcBef>
          <a:spcPct val="0"/>
        </a:spcBef>
        <a:spcAft>
          <a:spcPct val="0"/>
        </a:spcAft>
        <a:defRPr sz="3000" b="1">
          <a:solidFill>
            <a:schemeClr val="tx1"/>
          </a:solidFill>
          <a:latin typeface="PoloST11KLeicht" pitchFamily="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slide" Target="slide4.xml"/><Relationship Id="rId4" Type="http://schemas.openxmlformats.org/officeDocument/2006/relationships/slide" Target="slide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17">
            <a:extLst>
              <a:ext uri="{FF2B5EF4-FFF2-40B4-BE49-F238E27FC236}">
                <a16:creationId xmlns:a16="http://schemas.microsoft.com/office/drawing/2014/main" id="{AFCCDD65-B991-49C7-8B68-830EA4150523}"/>
              </a:ext>
            </a:extLst>
          </p:cNvPr>
          <p:cNvSpPr txBox="1">
            <a:spLocks noChangeArrowheads="1"/>
          </p:cNvSpPr>
          <p:nvPr/>
        </p:nvSpPr>
        <p:spPr bwMode="auto">
          <a:xfrm>
            <a:off x="466725" y="2708275"/>
            <a:ext cx="525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
                <a:schemeClr val="tx1"/>
              </a:buClr>
              <a:buFont typeface="Wingdings" panose="05000000000000000000" pitchFamily="2" charset="2"/>
              <a:buChar char="§"/>
            </a:pPr>
            <a:r>
              <a:rPr lang="de-DE" altLang="de-DE" sz="2000">
                <a:solidFill>
                  <a:schemeClr val="tx1"/>
                </a:solidFill>
                <a:latin typeface="Arial" panose="020B0604020202020204" pitchFamily="34" charset="0"/>
              </a:rPr>
              <a:t> </a:t>
            </a:r>
            <a:r>
              <a:rPr lang="de-DE" altLang="de-DE" sz="2000">
                <a:solidFill>
                  <a:schemeClr val="tx1"/>
                </a:solidFill>
                <a:latin typeface="Arial" panose="020B0604020202020204" pitchFamily="34" charset="0"/>
                <a:hlinkClick r:id="rId3" action="ppaction://hlinksldjump"/>
              </a:rPr>
              <a:t>schrittweiser Aufbau des Tafelbildes</a:t>
            </a:r>
            <a:endParaRPr lang="de-DE" altLang="de-DE" sz="2000">
              <a:solidFill>
                <a:schemeClr val="tx1"/>
              </a:solidFill>
              <a:latin typeface="Arial" panose="020B0604020202020204" pitchFamily="34" charset="0"/>
            </a:endParaRPr>
          </a:p>
          <a:p>
            <a:pPr eaLnBrk="1" hangingPunct="1">
              <a:spcBef>
                <a:spcPct val="50000"/>
              </a:spcBef>
              <a:buClr>
                <a:schemeClr val="tx1"/>
              </a:buClr>
              <a:buFont typeface="Wingdings" panose="05000000000000000000" pitchFamily="2" charset="2"/>
              <a:buChar char="§"/>
            </a:pPr>
            <a:r>
              <a:rPr lang="de-DE" altLang="de-DE" sz="2000">
                <a:solidFill>
                  <a:schemeClr val="tx1"/>
                </a:solidFill>
                <a:latin typeface="Arial" panose="020B0604020202020204" pitchFamily="34" charset="0"/>
              </a:rPr>
              <a:t> </a:t>
            </a:r>
            <a:r>
              <a:rPr lang="de-DE" altLang="de-DE" sz="2000">
                <a:solidFill>
                  <a:schemeClr val="tx1"/>
                </a:solidFill>
                <a:latin typeface="Arial" panose="020B0604020202020204" pitchFamily="34" charset="0"/>
                <a:hlinkClick r:id="rId4" action="ppaction://hlinksldjump"/>
              </a:rPr>
              <a:t>vollständige Ansicht</a:t>
            </a:r>
            <a:endParaRPr lang="de-DE" altLang="de-DE" sz="2000">
              <a:solidFill>
                <a:schemeClr val="tx1"/>
              </a:solidFill>
              <a:latin typeface="Arial" panose="020B0604020202020204" pitchFamily="34" charset="0"/>
            </a:endParaRPr>
          </a:p>
          <a:p>
            <a:pPr eaLnBrk="1" hangingPunct="1">
              <a:spcBef>
                <a:spcPct val="50000"/>
              </a:spcBef>
              <a:buClr>
                <a:schemeClr val="tx1"/>
              </a:buClr>
              <a:buFont typeface="Wingdings" panose="05000000000000000000" pitchFamily="2" charset="2"/>
              <a:buChar char="§"/>
            </a:pPr>
            <a:r>
              <a:rPr lang="de-DE" altLang="de-DE" sz="2000">
                <a:solidFill>
                  <a:schemeClr val="tx1"/>
                </a:solidFill>
                <a:latin typeface="Arial" panose="020B0604020202020204" pitchFamily="34" charset="0"/>
              </a:rPr>
              <a:t> </a:t>
            </a:r>
            <a:r>
              <a:rPr lang="de-DE" altLang="de-DE" sz="2000">
                <a:solidFill>
                  <a:schemeClr val="tx1"/>
                </a:solidFill>
                <a:latin typeface="Arial" panose="020B0604020202020204" pitchFamily="34" charset="0"/>
                <a:hlinkClick r:id="rId5" action="ppaction://hlinksldjump"/>
              </a:rPr>
              <a:t>zum Ausfüllen</a:t>
            </a:r>
            <a:endParaRPr lang="de-DE" altLang="de-DE" sz="2000">
              <a:solidFill>
                <a:schemeClr val="tx1"/>
              </a:solidFill>
              <a:latin typeface="Arial" panose="020B0604020202020204" pitchFamily="34" charset="0"/>
            </a:endParaRPr>
          </a:p>
        </p:txBody>
      </p:sp>
      <p:sp>
        <p:nvSpPr>
          <p:cNvPr id="2" name="Rectangle 3">
            <a:extLst>
              <a:ext uri="{FF2B5EF4-FFF2-40B4-BE49-F238E27FC236}">
                <a16:creationId xmlns:a16="http://schemas.microsoft.com/office/drawing/2014/main" id="{A3FD961E-CBBF-CC10-F0ED-F9F4E259F624}"/>
              </a:ext>
            </a:extLst>
          </p:cNvPr>
          <p:cNvSpPr>
            <a:spLocks noGrp="1" noChangeArrowheads="1"/>
          </p:cNvSpPr>
          <p:nvPr>
            <p:ph type="ctrTitle"/>
          </p:nvPr>
        </p:nvSpPr>
        <p:spPr>
          <a:xfrm>
            <a:off x="468313" y="836613"/>
            <a:ext cx="7772400" cy="792162"/>
          </a:xfrm>
        </p:spPr>
        <p:txBody>
          <a:bodyPr/>
          <a:lstStyle/>
          <a:p>
            <a:pPr eaLnBrk="1" hangingPunct="1"/>
            <a:r>
              <a:rPr lang="de-DE" altLang="de-DE" dirty="0"/>
              <a:t>Das Gehirn</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DD915A-7A73-F6DF-2DF6-59E0E966E28C}"/>
              </a:ext>
            </a:extLst>
          </p:cNvPr>
          <p:cNvSpPr>
            <a:spLocks noGrp="1"/>
          </p:cNvSpPr>
          <p:nvPr>
            <p:ph type="title"/>
          </p:nvPr>
        </p:nvSpPr>
        <p:spPr>
          <a:xfrm>
            <a:off x="447273" y="24366"/>
            <a:ext cx="6275388" cy="527050"/>
          </a:xfrm>
        </p:spPr>
        <p:txBody>
          <a:bodyPr/>
          <a:lstStyle/>
          <a:p>
            <a:r>
              <a:rPr lang="de-DE" altLang="de-DE" dirty="0"/>
              <a:t>Das Gehirn</a:t>
            </a:r>
            <a:endParaRPr lang="de-AT" dirty="0"/>
          </a:p>
        </p:txBody>
      </p:sp>
      <p:grpSp>
        <p:nvGrpSpPr>
          <p:cNvPr id="3" name="Group 681">
            <a:extLst>
              <a:ext uri="{FF2B5EF4-FFF2-40B4-BE49-F238E27FC236}">
                <a16:creationId xmlns:a16="http://schemas.microsoft.com/office/drawing/2014/main" id="{7B6802A8-0B33-4F26-7A66-C4380A6FBF4D}"/>
              </a:ext>
            </a:extLst>
          </p:cNvPr>
          <p:cNvGrpSpPr>
            <a:grpSpLocks/>
          </p:cNvGrpSpPr>
          <p:nvPr/>
        </p:nvGrpSpPr>
        <p:grpSpPr bwMode="auto">
          <a:xfrm>
            <a:off x="1475656" y="790032"/>
            <a:ext cx="5689600" cy="3997325"/>
            <a:chOff x="929" y="544"/>
            <a:chExt cx="3584" cy="2518"/>
          </a:xfrm>
        </p:grpSpPr>
        <p:pic>
          <p:nvPicPr>
            <p:cNvPr id="7170" name="Picture 611">
              <a:extLst>
                <a:ext uri="{FF2B5EF4-FFF2-40B4-BE49-F238E27FC236}">
                  <a16:creationId xmlns:a16="http://schemas.microsoft.com/office/drawing/2014/main" id="{97841A0C-FBDA-F173-3264-CE64307769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4" y="544"/>
              <a:ext cx="2910" cy="2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1" name="Group 648">
              <a:extLst>
                <a:ext uri="{FF2B5EF4-FFF2-40B4-BE49-F238E27FC236}">
                  <a16:creationId xmlns:a16="http://schemas.microsoft.com/office/drawing/2014/main" id="{7B839D7E-B239-E3CC-AA08-2CC7ADE790C9}"/>
                </a:ext>
              </a:extLst>
            </p:cNvPr>
            <p:cNvGrpSpPr>
              <a:grpSpLocks/>
            </p:cNvGrpSpPr>
            <p:nvPr/>
          </p:nvGrpSpPr>
          <p:grpSpPr bwMode="auto">
            <a:xfrm>
              <a:off x="1383" y="2115"/>
              <a:ext cx="227" cy="231"/>
              <a:chOff x="204" y="2704"/>
              <a:chExt cx="227" cy="231"/>
            </a:xfrm>
          </p:grpSpPr>
          <p:sp>
            <p:nvSpPr>
              <p:cNvPr id="7196" name="Oval 649">
                <a:extLst>
                  <a:ext uri="{FF2B5EF4-FFF2-40B4-BE49-F238E27FC236}">
                    <a16:creationId xmlns:a16="http://schemas.microsoft.com/office/drawing/2014/main" id="{EA4D5D4F-6F9B-D936-BDF5-B693B5703AD5}"/>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43" name="Text Box 650">
                <a:extLst>
                  <a:ext uri="{FF2B5EF4-FFF2-40B4-BE49-F238E27FC236}">
                    <a16:creationId xmlns:a16="http://schemas.microsoft.com/office/drawing/2014/main" id="{B71C3260-4E8F-C467-2D0C-10BB6094D20D}"/>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grpSp>
          <p:nvGrpSpPr>
            <p:cNvPr id="7172" name="Group 651">
              <a:extLst>
                <a:ext uri="{FF2B5EF4-FFF2-40B4-BE49-F238E27FC236}">
                  <a16:creationId xmlns:a16="http://schemas.microsoft.com/office/drawing/2014/main" id="{B6CFE0D2-99EA-2D77-BC2A-736E3E538304}"/>
                </a:ext>
              </a:extLst>
            </p:cNvPr>
            <p:cNvGrpSpPr>
              <a:grpSpLocks/>
            </p:cNvGrpSpPr>
            <p:nvPr/>
          </p:nvGrpSpPr>
          <p:grpSpPr bwMode="auto">
            <a:xfrm>
              <a:off x="929" y="981"/>
              <a:ext cx="227" cy="231"/>
              <a:chOff x="204" y="2704"/>
              <a:chExt cx="227" cy="231"/>
            </a:xfrm>
          </p:grpSpPr>
          <p:sp>
            <p:nvSpPr>
              <p:cNvPr id="7194" name="Oval 652">
                <a:extLst>
                  <a:ext uri="{FF2B5EF4-FFF2-40B4-BE49-F238E27FC236}">
                    <a16:creationId xmlns:a16="http://schemas.microsoft.com/office/drawing/2014/main" id="{61399E14-8664-53A3-FFC7-AE1A29381F8D}"/>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95" name="Text Box 653">
                <a:extLst>
                  <a:ext uri="{FF2B5EF4-FFF2-40B4-BE49-F238E27FC236}">
                    <a16:creationId xmlns:a16="http://schemas.microsoft.com/office/drawing/2014/main" id="{85121825-5EFF-2FD2-61D2-9CE86B262810}"/>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grpSp>
          <p:nvGrpSpPr>
            <p:cNvPr id="7173" name="Group 654">
              <a:extLst>
                <a:ext uri="{FF2B5EF4-FFF2-40B4-BE49-F238E27FC236}">
                  <a16:creationId xmlns:a16="http://schemas.microsoft.com/office/drawing/2014/main" id="{194FBEEC-93D6-64AC-F283-A4438E578909}"/>
                </a:ext>
              </a:extLst>
            </p:cNvPr>
            <p:cNvGrpSpPr>
              <a:grpSpLocks/>
            </p:cNvGrpSpPr>
            <p:nvPr/>
          </p:nvGrpSpPr>
          <p:grpSpPr bwMode="auto">
            <a:xfrm>
              <a:off x="1111" y="659"/>
              <a:ext cx="227" cy="231"/>
              <a:chOff x="204" y="2704"/>
              <a:chExt cx="227" cy="231"/>
            </a:xfrm>
          </p:grpSpPr>
          <p:sp>
            <p:nvSpPr>
              <p:cNvPr id="7192" name="Oval 655">
                <a:extLst>
                  <a:ext uri="{FF2B5EF4-FFF2-40B4-BE49-F238E27FC236}">
                    <a16:creationId xmlns:a16="http://schemas.microsoft.com/office/drawing/2014/main" id="{84FAB714-541E-2B74-2901-1C6434631834}"/>
                  </a:ext>
                </a:extLst>
              </p:cNvPr>
              <p:cNvSpPr>
                <a:spLocks noChangeArrowheads="1"/>
              </p:cNvSpPr>
              <p:nvPr/>
            </p:nvSpPr>
            <p:spPr bwMode="auto">
              <a:xfrm>
                <a:off x="204" y="2704"/>
                <a:ext cx="227" cy="226"/>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93" name="Text Box 656">
                <a:extLst>
                  <a:ext uri="{FF2B5EF4-FFF2-40B4-BE49-F238E27FC236}">
                    <a16:creationId xmlns:a16="http://schemas.microsoft.com/office/drawing/2014/main" id="{15C78C49-74C3-A16F-C498-D9E4CF393309}"/>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grpSp>
          <p:nvGrpSpPr>
            <p:cNvPr id="7177" name="Group 657">
              <a:extLst>
                <a:ext uri="{FF2B5EF4-FFF2-40B4-BE49-F238E27FC236}">
                  <a16:creationId xmlns:a16="http://schemas.microsoft.com/office/drawing/2014/main" id="{928301EB-8FF2-6565-8EA7-DE6098ED4563}"/>
                </a:ext>
              </a:extLst>
            </p:cNvPr>
            <p:cNvGrpSpPr>
              <a:grpSpLocks/>
            </p:cNvGrpSpPr>
            <p:nvPr/>
          </p:nvGrpSpPr>
          <p:grpSpPr bwMode="auto">
            <a:xfrm>
              <a:off x="4241" y="1071"/>
              <a:ext cx="227" cy="231"/>
              <a:chOff x="204" y="2704"/>
              <a:chExt cx="227" cy="231"/>
            </a:xfrm>
          </p:grpSpPr>
          <p:sp>
            <p:nvSpPr>
              <p:cNvPr id="7190" name="Oval 658">
                <a:extLst>
                  <a:ext uri="{FF2B5EF4-FFF2-40B4-BE49-F238E27FC236}">
                    <a16:creationId xmlns:a16="http://schemas.microsoft.com/office/drawing/2014/main" id="{9231D1B2-A29D-8552-C9BE-F8FB21594817}"/>
                  </a:ext>
                </a:extLst>
              </p:cNvPr>
              <p:cNvSpPr>
                <a:spLocks noChangeArrowheads="1"/>
              </p:cNvSpPr>
              <p:nvPr/>
            </p:nvSpPr>
            <p:spPr bwMode="auto">
              <a:xfrm>
                <a:off x="204" y="2704"/>
                <a:ext cx="227" cy="226"/>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91" name="Text Box 659">
                <a:extLst>
                  <a:ext uri="{FF2B5EF4-FFF2-40B4-BE49-F238E27FC236}">
                    <a16:creationId xmlns:a16="http://schemas.microsoft.com/office/drawing/2014/main" id="{8E9D05AA-91C8-77DC-A097-98FAD7728402}"/>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grpSp>
          <p:nvGrpSpPr>
            <p:cNvPr id="7181" name="Group 672">
              <a:extLst>
                <a:ext uri="{FF2B5EF4-FFF2-40B4-BE49-F238E27FC236}">
                  <a16:creationId xmlns:a16="http://schemas.microsoft.com/office/drawing/2014/main" id="{FCFEE559-C136-21DD-AAEB-A2C784FB1858}"/>
                </a:ext>
              </a:extLst>
            </p:cNvPr>
            <p:cNvGrpSpPr>
              <a:grpSpLocks/>
            </p:cNvGrpSpPr>
            <p:nvPr/>
          </p:nvGrpSpPr>
          <p:grpSpPr bwMode="auto">
            <a:xfrm>
              <a:off x="4286" y="1752"/>
              <a:ext cx="227" cy="231"/>
              <a:chOff x="204" y="2704"/>
              <a:chExt cx="227" cy="231"/>
            </a:xfrm>
          </p:grpSpPr>
          <p:sp>
            <p:nvSpPr>
              <p:cNvPr id="7188" name="Oval 673">
                <a:extLst>
                  <a:ext uri="{FF2B5EF4-FFF2-40B4-BE49-F238E27FC236}">
                    <a16:creationId xmlns:a16="http://schemas.microsoft.com/office/drawing/2014/main" id="{4FBCDA8E-DF86-10F0-9279-5460465AB5CA}"/>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89" name="Text Box 674">
                <a:extLst>
                  <a:ext uri="{FF2B5EF4-FFF2-40B4-BE49-F238E27FC236}">
                    <a16:creationId xmlns:a16="http://schemas.microsoft.com/office/drawing/2014/main" id="{856DD8E3-6D98-A61B-5C31-5BC161460440}"/>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grpSp>
          <p:nvGrpSpPr>
            <p:cNvPr id="7182" name="Group 675">
              <a:extLst>
                <a:ext uri="{FF2B5EF4-FFF2-40B4-BE49-F238E27FC236}">
                  <a16:creationId xmlns:a16="http://schemas.microsoft.com/office/drawing/2014/main" id="{552A821F-AD0B-DC89-CAE3-F90C1F976E6A}"/>
                </a:ext>
              </a:extLst>
            </p:cNvPr>
            <p:cNvGrpSpPr>
              <a:grpSpLocks/>
            </p:cNvGrpSpPr>
            <p:nvPr/>
          </p:nvGrpSpPr>
          <p:grpSpPr bwMode="auto">
            <a:xfrm>
              <a:off x="1927" y="2519"/>
              <a:ext cx="227" cy="231"/>
              <a:chOff x="204" y="2704"/>
              <a:chExt cx="227" cy="231"/>
            </a:xfrm>
          </p:grpSpPr>
          <p:sp>
            <p:nvSpPr>
              <p:cNvPr id="7186" name="Oval 676">
                <a:extLst>
                  <a:ext uri="{FF2B5EF4-FFF2-40B4-BE49-F238E27FC236}">
                    <a16:creationId xmlns:a16="http://schemas.microsoft.com/office/drawing/2014/main" id="{169CE6E9-8B83-3FD2-E88B-792E5CF17BEF}"/>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87" name="Text Box 677">
                <a:extLst>
                  <a:ext uri="{FF2B5EF4-FFF2-40B4-BE49-F238E27FC236}">
                    <a16:creationId xmlns:a16="http://schemas.microsoft.com/office/drawing/2014/main" id="{B640FC3C-AB2C-7EFA-70D7-7845A2C5AE72}"/>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6</a:t>
                </a:r>
              </a:p>
            </p:txBody>
          </p:sp>
        </p:grpSp>
        <p:grpSp>
          <p:nvGrpSpPr>
            <p:cNvPr id="7183" name="Group 678">
              <a:extLst>
                <a:ext uri="{FF2B5EF4-FFF2-40B4-BE49-F238E27FC236}">
                  <a16:creationId xmlns:a16="http://schemas.microsoft.com/office/drawing/2014/main" id="{3B8306D9-D00B-761C-319C-82EBE745E8E7}"/>
                </a:ext>
              </a:extLst>
            </p:cNvPr>
            <p:cNvGrpSpPr>
              <a:grpSpLocks/>
            </p:cNvGrpSpPr>
            <p:nvPr/>
          </p:nvGrpSpPr>
          <p:grpSpPr bwMode="auto">
            <a:xfrm>
              <a:off x="4014" y="2609"/>
              <a:ext cx="227" cy="231"/>
              <a:chOff x="204" y="2704"/>
              <a:chExt cx="227" cy="231"/>
            </a:xfrm>
          </p:grpSpPr>
          <p:sp>
            <p:nvSpPr>
              <p:cNvPr id="7184" name="Oval 679">
                <a:extLst>
                  <a:ext uri="{FF2B5EF4-FFF2-40B4-BE49-F238E27FC236}">
                    <a16:creationId xmlns:a16="http://schemas.microsoft.com/office/drawing/2014/main" id="{22405C4A-8CBA-9FF3-A8D5-CF396BAD0600}"/>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85" name="Text Box 680">
                <a:extLst>
                  <a:ext uri="{FF2B5EF4-FFF2-40B4-BE49-F238E27FC236}">
                    <a16:creationId xmlns:a16="http://schemas.microsoft.com/office/drawing/2014/main" id="{6BEBF7EC-9AF4-CB4C-BB09-0BD542349BF4}"/>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7</a:t>
                </a:r>
              </a:p>
            </p:txBody>
          </p:sp>
        </p:grpSp>
      </p:grpSp>
      <p:grpSp>
        <p:nvGrpSpPr>
          <p:cNvPr id="116744" name="Group 612">
            <a:extLst>
              <a:ext uri="{FF2B5EF4-FFF2-40B4-BE49-F238E27FC236}">
                <a16:creationId xmlns:a16="http://schemas.microsoft.com/office/drawing/2014/main" id="{D611471B-A015-84DC-1C94-A3401894DB13}"/>
              </a:ext>
            </a:extLst>
          </p:cNvPr>
          <p:cNvGrpSpPr>
            <a:grpSpLocks/>
          </p:cNvGrpSpPr>
          <p:nvPr/>
        </p:nvGrpSpPr>
        <p:grpSpPr bwMode="auto">
          <a:xfrm>
            <a:off x="539750" y="5726113"/>
            <a:ext cx="2520950" cy="366712"/>
            <a:chOff x="204" y="3339"/>
            <a:chExt cx="1588" cy="231"/>
          </a:xfrm>
        </p:grpSpPr>
        <p:sp>
          <p:nvSpPr>
            <p:cNvPr id="116745" name="Rectangle 613">
              <a:extLst>
                <a:ext uri="{FF2B5EF4-FFF2-40B4-BE49-F238E27FC236}">
                  <a16:creationId xmlns:a16="http://schemas.microsoft.com/office/drawing/2014/main" id="{285D98ED-BBFC-7601-F881-98562986D1A2}"/>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46" name="Group 614">
              <a:extLst>
                <a:ext uri="{FF2B5EF4-FFF2-40B4-BE49-F238E27FC236}">
                  <a16:creationId xmlns:a16="http://schemas.microsoft.com/office/drawing/2014/main" id="{2AC17C3C-9B64-CE00-5DE0-C6C003BC2911}"/>
                </a:ext>
              </a:extLst>
            </p:cNvPr>
            <p:cNvGrpSpPr>
              <a:grpSpLocks/>
            </p:cNvGrpSpPr>
            <p:nvPr/>
          </p:nvGrpSpPr>
          <p:grpSpPr bwMode="auto">
            <a:xfrm>
              <a:off x="204" y="3339"/>
              <a:ext cx="227" cy="231"/>
              <a:chOff x="204" y="3339"/>
              <a:chExt cx="227" cy="231"/>
            </a:xfrm>
          </p:grpSpPr>
          <p:sp>
            <p:nvSpPr>
              <p:cNvPr id="116747" name="Oval 615">
                <a:extLst>
                  <a:ext uri="{FF2B5EF4-FFF2-40B4-BE49-F238E27FC236}">
                    <a16:creationId xmlns:a16="http://schemas.microsoft.com/office/drawing/2014/main" id="{8BB783B5-739D-406F-D1FC-6061748842B3}"/>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48" name="Text Box 616">
                <a:extLst>
                  <a:ext uri="{FF2B5EF4-FFF2-40B4-BE49-F238E27FC236}">
                    <a16:creationId xmlns:a16="http://schemas.microsoft.com/office/drawing/2014/main" id="{1D150DD7-EDED-CB48-0F55-4DDF2034D58F}"/>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grpSp>
      <p:grpSp>
        <p:nvGrpSpPr>
          <p:cNvPr id="116749" name="Group 622">
            <a:extLst>
              <a:ext uri="{FF2B5EF4-FFF2-40B4-BE49-F238E27FC236}">
                <a16:creationId xmlns:a16="http://schemas.microsoft.com/office/drawing/2014/main" id="{5F62E0C9-89B5-3C3D-A2A6-536ADFE3DF20}"/>
              </a:ext>
            </a:extLst>
          </p:cNvPr>
          <p:cNvGrpSpPr>
            <a:grpSpLocks/>
          </p:cNvGrpSpPr>
          <p:nvPr/>
        </p:nvGrpSpPr>
        <p:grpSpPr bwMode="auto">
          <a:xfrm>
            <a:off x="541338" y="5221288"/>
            <a:ext cx="2520950" cy="366712"/>
            <a:chOff x="204" y="3022"/>
            <a:chExt cx="1588" cy="231"/>
          </a:xfrm>
        </p:grpSpPr>
        <p:sp>
          <p:nvSpPr>
            <p:cNvPr id="116750" name="Rectangle 623">
              <a:extLst>
                <a:ext uri="{FF2B5EF4-FFF2-40B4-BE49-F238E27FC236}">
                  <a16:creationId xmlns:a16="http://schemas.microsoft.com/office/drawing/2014/main" id="{B4693B0F-9181-B8DD-ADFE-765F64D5B790}"/>
                </a:ext>
              </a:extLst>
            </p:cNvPr>
            <p:cNvSpPr>
              <a:spLocks noChangeArrowheads="1"/>
            </p:cNvSpPr>
            <p:nvPr/>
          </p:nvSpPr>
          <p:spPr bwMode="auto">
            <a:xfrm>
              <a:off x="521" y="3022"/>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51" name="Group 624">
              <a:extLst>
                <a:ext uri="{FF2B5EF4-FFF2-40B4-BE49-F238E27FC236}">
                  <a16:creationId xmlns:a16="http://schemas.microsoft.com/office/drawing/2014/main" id="{F3FE63E8-7E96-E255-AA2F-BAA318F27B92}"/>
                </a:ext>
              </a:extLst>
            </p:cNvPr>
            <p:cNvGrpSpPr>
              <a:grpSpLocks/>
            </p:cNvGrpSpPr>
            <p:nvPr/>
          </p:nvGrpSpPr>
          <p:grpSpPr bwMode="auto">
            <a:xfrm>
              <a:off x="204" y="3022"/>
              <a:ext cx="227" cy="231"/>
              <a:chOff x="204" y="3022"/>
              <a:chExt cx="227" cy="231"/>
            </a:xfrm>
          </p:grpSpPr>
          <p:sp>
            <p:nvSpPr>
              <p:cNvPr id="116752" name="Oval 625">
                <a:extLst>
                  <a:ext uri="{FF2B5EF4-FFF2-40B4-BE49-F238E27FC236}">
                    <a16:creationId xmlns:a16="http://schemas.microsoft.com/office/drawing/2014/main" id="{1A89AE10-DE23-B032-71E5-59C2E3CA6D7F}"/>
                  </a:ext>
                </a:extLst>
              </p:cNvPr>
              <p:cNvSpPr>
                <a:spLocks noChangeArrowheads="1"/>
              </p:cNvSpPr>
              <p:nvPr/>
            </p:nvSpPr>
            <p:spPr bwMode="auto">
              <a:xfrm>
                <a:off x="204" y="3022"/>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53" name="Text Box 626">
                <a:extLst>
                  <a:ext uri="{FF2B5EF4-FFF2-40B4-BE49-F238E27FC236}">
                    <a16:creationId xmlns:a16="http://schemas.microsoft.com/office/drawing/2014/main" id="{24EFEFF8-D165-AEB8-D607-6F9B57915A5C}"/>
                  </a:ext>
                </a:extLst>
              </p:cNvPr>
              <p:cNvSpPr txBox="1">
                <a:spLocks noChangeArrowheads="1"/>
              </p:cNvSpPr>
              <p:nvPr/>
            </p:nvSpPr>
            <p:spPr bwMode="auto">
              <a:xfrm>
                <a:off x="204" y="3022"/>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grpSp>
      <p:grpSp>
        <p:nvGrpSpPr>
          <p:cNvPr id="116754" name="Group 627">
            <a:extLst>
              <a:ext uri="{FF2B5EF4-FFF2-40B4-BE49-F238E27FC236}">
                <a16:creationId xmlns:a16="http://schemas.microsoft.com/office/drawing/2014/main" id="{12C4238D-EC4A-E5A2-6D57-41983CCA4C9B}"/>
              </a:ext>
            </a:extLst>
          </p:cNvPr>
          <p:cNvGrpSpPr>
            <a:grpSpLocks/>
          </p:cNvGrpSpPr>
          <p:nvPr/>
        </p:nvGrpSpPr>
        <p:grpSpPr bwMode="auto">
          <a:xfrm>
            <a:off x="3492500" y="5221288"/>
            <a:ext cx="2520950" cy="366712"/>
            <a:chOff x="204" y="3339"/>
            <a:chExt cx="1588" cy="231"/>
          </a:xfrm>
        </p:grpSpPr>
        <p:sp>
          <p:nvSpPr>
            <p:cNvPr id="116755" name="Rectangle 628">
              <a:extLst>
                <a:ext uri="{FF2B5EF4-FFF2-40B4-BE49-F238E27FC236}">
                  <a16:creationId xmlns:a16="http://schemas.microsoft.com/office/drawing/2014/main" id="{81B34CD4-B011-4C44-ACC4-D42CCAF0828B}"/>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56" name="Group 629">
              <a:extLst>
                <a:ext uri="{FF2B5EF4-FFF2-40B4-BE49-F238E27FC236}">
                  <a16:creationId xmlns:a16="http://schemas.microsoft.com/office/drawing/2014/main" id="{63B7448F-96A0-3E25-8B08-D366A7FC574F}"/>
                </a:ext>
              </a:extLst>
            </p:cNvPr>
            <p:cNvGrpSpPr>
              <a:grpSpLocks/>
            </p:cNvGrpSpPr>
            <p:nvPr/>
          </p:nvGrpSpPr>
          <p:grpSpPr bwMode="auto">
            <a:xfrm>
              <a:off x="204" y="3339"/>
              <a:ext cx="227" cy="231"/>
              <a:chOff x="204" y="3339"/>
              <a:chExt cx="227" cy="231"/>
            </a:xfrm>
          </p:grpSpPr>
          <p:sp>
            <p:nvSpPr>
              <p:cNvPr id="116757" name="Oval 630">
                <a:extLst>
                  <a:ext uri="{FF2B5EF4-FFF2-40B4-BE49-F238E27FC236}">
                    <a16:creationId xmlns:a16="http://schemas.microsoft.com/office/drawing/2014/main" id="{800B17F2-9167-8F49-8D36-ED57FB65D5A2}"/>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58" name="Text Box 631">
                <a:extLst>
                  <a:ext uri="{FF2B5EF4-FFF2-40B4-BE49-F238E27FC236}">
                    <a16:creationId xmlns:a16="http://schemas.microsoft.com/office/drawing/2014/main" id="{DED29F43-B9C2-D7F4-67BA-75A1DE4FE839}"/>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grpSp>
      <p:grpSp>
        <p:nvGrpSpPr>
          <p:cNvPr id="116759" name="Group 632">
            <a:extLst>
              <a:ext uri="{FF2B5EF4-FFF2-40B4-BE49-F238E27FC236}">
                <a16:creationId xmlns:a16="http://schemas.microsoft.com/office/drawing/2014/main" id="{64F3EF63-C6AE-2269-A87F-6538CF6A5F06}"/>
              </a:ext>
            </a:extLst>
          </p:cNvPr>
          <p:cNvGrpSpPr>
            <a:grpSpLocks/>
          </p:cNvGrpSpPr>
          <p:nvPr/>
        </p:nvGrpSpPr>
        <p:grpSpPr bwMode="auto">
          <a:xfrm>
            <a:off x="3492500" y="5718175"/>
            <a:ext cx="2520950" cy="366713"/>
            <a:chOff x="204" y="3339"/>
            <a:chExt cx="1588" cy="231"/>
          </a:xfrm>
        </p:grpSpPr>
        <p:sp>
          <p:nvSpPr>
            <p:cNvPr id="116760" name="Rectangle 633">
              <a:extLst>
                <a:ext uri="{FF2B5EF4-FFF2-40B4-BE49-F238E27FC236}">
                  <a16:creationId xmlns:a16="http://schemas.microsoft.com/office/drawing/2014/main" id="{70A57B15-ABDC-263C-DE30-AFA7EF58F903}"/>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61" name="Group 634">
              <a:extLst>
                <a:ext uri="{FF2B5EF4-FFF2-40B4-BE49-F238E27FC236}">
                  <a16:creationId xmlns:a16="http://schemas.microsoft.com/office/drawing/2014/main" id="{94AC3880-94D3-FFEC-F9F0-8AA7FC119981}"/>
                </a:ext>
              </a:extLst>
            </p:cNvPr>
            <p:cNvGrpSpPr>
              <a:grpSpLocks/>
            </p:cNvGrpSpPr>
            <p:nvPr/>
          </p:nvGrpSpPr>
          <p:grpSpPr bwMode="auto">
            <a:xfrm>
              <a:off x="204" y="3339"/>
              <a:ext cx="227" cy="231"/>
              <a:chOff x="204" y="3339"/>
              <a:chExt cx="227" cy="231"/>
            </a:xfrm>
          </p:grpSpPr>
          <p:sp>
            <p:nvSpPr>
              <p:cNvPr id="116762" name="Oval 635">
                <a:extLst>
                  <a:ext uri="{FF2B5EF4-FFF2-40B4-BE49-F238E27FC236}">
                    <a16:creationId xmlns:a16="http://schemas.microsoft.com/office/drawing/2014/main" id="{AA3F7600-DDD9-CE12-DDDD-340EB492CB8F}"/>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63" name="Text Box 636">
                <a:extLst>
                  <a:ext uri="{FF2B5EF4-FFF2-40B4-BE49-F238E27FC236}">
                    <a16:creationId xmlns:a16="http://schemas.microsoft.com/office/drawing/2014/main" id="{9D73F574-EA79-5398-2000-1A1017C944A6}"/>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grpSp>
      <p:grpSp>
        <p:nvGrpSpPr>
          <p:cNvPr id="116764" name="Group 637">
            <a:extLst>
              <a:ext uri="{FF2B5EF4-FFF2-40B4-BE49-F238E27FC236}">
                <a16:creationId xmlns:a16="http://schemas.microsoft.com/office/drawing/2014/main" id="{0BDD910D-5C41-6FAB-CDA8-32C9B3D312C2}"/>
              </a:ext>
            </a:extLst>
          </p:cNvPr>
          <p:cNvGrpSpPr>
            <a:grpSpLocks/>
          </p:cNvGrpSpPr>
          <p:nvPr/>
        </p:nvGrpSpPr>
        <p:grpSpPr bwMode="auto">
          <a:xfrm>
            <a:off x="6373813" y="5221288"/>
            <a:ext cx="2520950" cy="366712"/>
            <a:chOff x="204" y="3339"/>
            <a:chExt cx="1588" cy="231"/>
          </a:xfrm>
        </p:grpSpPr>
        <p:sp>
          <p:nvSpPr>
            <p:cNvPr id="116765" name="Rectangle 638">
              <a:extLst>
                <a:ext uri="{FF2B5EF4-FFF2-40B4-BE49-F238E27FC236}">
                  <a16:creationId xmlns:a16="http://schemas.microsoft.com/office/drawing/2014/main" id="{1D6A354E-EC29-1FB9-FB9A-824032A43FEB}"/>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66" name="Group 639">
              <a:extLst>
                <a:ext uri="{FF2B5EF4-FFF2-40B4-BE49-F238E27FC236}">
                  <a16:creationId xmlns:a16="http://schemas.microsoft.com/office/drawing/2014/main" id="{9F2684AC-AD83-7B33-CCC6-1C842B1B0C54}"/>
                </a:ext>
              </a:extLst>
            </p:cNvPr>
            <p:cNvGrpSpPr>
              <a:grpSpLocks/>
            </p:cNvGrpSpPr>
            <p:nvPr/>
          </p:nvGrpSpPr>
          <p:grpSpPr bwMode="auto">
            <a:xfrm>
              <a:off x="204" y="3339"/>
              <a:ext cx="227" cy="231"/>
              <a:chOff x="204" y="3339"/>
              <a:chExt cx="227" cy="231"/>
            </a:xfrm>
          </p:grpSpPr>
          <p:sp>
            <p:nvSpPr>
              <p:cNvPr id="116767" name="Oval 640">
                <a:extLst>
                  <a:ext uri="{FF2B5EF4-FFF2-40B4-BE49-F238E27FC236}">
                    <a16:creationId xmlns:a16="http://schemas.microsoft.com/office/drawing/2014/main" id="{925AFD90-1575-9DD9-0AEB-77F44AF2DD6F}"/>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68" name="Text Box 641">
                <a:extLst>
                  <a:ext uri="{FF2B5EF4-FFF2-40B4-BE49-F238E27FC236}">
                    <a16:creationId xmlns:a16="http://schemas.microsoft.com/office/drawing/2014/main" id="{822072DF-ED31-FD5E-20B1-B6EDBAA18D95}"/>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6</a:t>
                </a:r>
              </a:p>
            </p:txBody>
          </p:sp>
        </p:grpSp>
      </p:grpSp>
      <p:sp>
        <p:nvSpPr>
          <p:cNvPr id="116769" name="Text Box 643">
            <a:extLst>
              <a:ext uri="{FF2B5EF4-FFF2-40B4-BE49-F238E27FC236}">
                <a16:creationId xmlns:a16="http://schemas.microsoft.com/office/drawing/2014/main" id="{36F2AFA0-D4F3-E8E6-BE34-57BF745ECE80}"/>
              </a:ext>
            </a:extLst>
          </p:cNvPr>
          <p:cNvSpPr txBox="1">
            <a:spLocks noChangeArrowheads="1"/>
          </p:cNvSpPr>
          <p:nvPr/>
        </p:nvSpPr>
        <p:spPr bwMode="auto">
          <a:xfrm>
            <a:off x="1042988" y="5221288"/>
            <a:ext cx="1801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Balken</a:t>
            </a:r>
          </a:p>
        </p:txBody>
      </p:sp>
      <p:sp>
        <p:nvSpPr>
          <p:cNvPr id="116770" name="Text Box 644">
            <a:extLst>
              <a:ext uri="{FF2B5EF4-FFF2-40B4-BE49-F238E27FC236}">
                <a16:creationId xmlns:a16="http://schemas.microsoft.com/office/drawing/2014/main" id="{594D038B-78D5-E318-3DF6-F52343387DE3}"/>
              </a:ext>
            </a:extLst>
          </p:cNvPr>
          <p:cNvSpPr txBox="1">
            <a:spLocks noChangeArrowheads="1"/>
          </p:cNvSpPr>
          <p:nvPr/>
        </p:nvSpPr>
        <p:spPr bwMode="auto">
          <a:xfrm>
            <a:off x="1042988" y="5726113"/>
            <a:ext cx="1801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Zwischenhirn</a:t>
            </a:r>
          </a:p>
        </p:txBody>
      </p:sp>
      <p:sp>
        <p:nvSpPr>
          <p:cNvPr id="116771" name="Text Box 645">
            <a:extLst>
              <a:ext uri="{FF2B5EF4-FFF2-40B4-BE49-F238E27FC236}">
                <a16:creationId xmlns:a16="http://schemas.microsoft.com/office/drawing/2014/main" id="{26D1241E-3B14-E7B5-CE63-22434AB33399}"/>
              </a:ext>
            </a:extLst>
          </p:cNvPr>
          <p:cNvSpPr txBox="1">
            <a:spLocks noChangeArrowheads="1"/>
          </p:cNvSpPr>
          <p:nvPr/>
        </p:nvSpPr>
        <p:spPr bwMode="auto">
          <a:xfrm>
            <a:off x="3994150" y="5227638"/>
            <a:ext cx="18018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Mittelhirn</a:t>
            </a:r>
          </a:p>
        </p:txBody>
      </p:sp>
      <p:sp>
        <p:nvSpPr>
          <p:cNvPr id="116772" name="Text Box 646">
            <a:extLst>
              <a:ext uri="{FF2B5EF4-FFF2-40B4-BE49-F238E27FC236}">
                <a16:creationId xmlns:a16="http://schemas.microsoft.com/office/drawing/2014/main" id="{FE2E7DEC-0340-0F96-5943-E40E09937070}"/>
              </a:ext>
            </a:extLst>
          </p:cNvPr>
          <p:cNvSpPr txBox="1">
            <a:spLocks noChangeArrowheads="1"/>
          </p:cNvSpPr>
          <p:nvPr/>
        </p:nvSpPr>
        <p:spPr bwMode="auto">
          <a:xfrm>
            <a:off x="3997325" y="5724525"/>
            <a:ext cx="18018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Kleinhirn</a:t>
            </a:r>
          </a:p>
        </p:txBody>
      </p:sp>
      <p:sp>
        <p:nvSpPr>
          <p:cNvPr id="116773" name="Text Box 647">
            <a:extLst>
              <a:ext uri="{FF2B5EF4-FFF2-40B4-BE49-F238E27FC236}">
                <a16:creationId xmlns:a16="http://schemas.microsoft.com/office/drawing/2014/main" id="{F10DB568-D8EA-5EF4-4325-32CDCD26F991}"/>
              </a:ext>
            </a:extLst>
          </p:cNvPr>
          <p:cNvSpPr txBox="1">
            <a:spLocks noChangeArrowheads="1"/>
          </p:cNvSpPr>
          <p:nvPr/>
        </p:nvSpPr>
        <p:spPr bwMode="auto">
          <a:xfrm>
            <a:off x="6877050" y="5227638"/>
            <a:ext cx="19446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Nachhirn</a:t>
            </a:r>
          </a:p>
        </p:txBody>
      </p:sp>
      <p:grpSp>
        <p:nvGrpSpPr>
          <p:cNvPr id="116774" name="Group 660">
            <a:extLst>
              <a:ext uri="{FF2B5EF4-FFF2-40B4-BE49-F238E27FC236}">
                <a16:creationId xmlns:a16="http://schemas.microsoft.com/office/drawing/2014/main" id="{48B37C08-9480-F1C6-EA8E-97594E898681}"/>
              </a:ext>
            </a:extLst>
          </p:cNvPr>
          <p:cNvGrpSpPr>
            <a:grpSpLocks/>
          </p:cNvGrpSpPr>
          <p:nvPr/>
        </p:nvGrpSpPr>
        <p:grpSpPr bwMode="auto">
          <a:xfrm>
            <a:off x="6372225" y="5711825"/>
            <a:ext cx="2520950" cy="366713"/>
            <a:chOff x="204" y="3339"/>
            <a:chExt cx="1588" cy="231"/>
          </a:xfrm>
        </p:grpSpPr>
        <p:sp>
          <p:nvSpPr>
            <p:cNvPr id="116775" name="Rectangle 661">
              <a:extLst>
                <a:ext uri="{FF2B5EF4-FFF2-40B4-BE49-F238E27FC236}">
                  <a16:creationId xmlns:a16="http://schemas.microsoft.com/office/drawing/2014/main" id="{7E187425-CDC7-6B33-0472-D2E159B86384}"/>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76" name="Group 662">
              <a:extLst>
                <a:ext uri="{FF2B5EF4-FFF2-40B4-BE49-F238E27FC236}">
                  <a16:creationId xmlns:a16="http://schemas.microsoft.com/office/drawing/2014/main" id="{3EC747C8-6BC9-051C-A947-9EF2638F04E1}"/>
                </a:ext>
              </a:extLst>
            </p:cNvPr>
            <p:cNvGrpSpPr>
              <a:grpSpLocks/>
            </p:cNvGrpSpPr>
            <p:nvPr/>
          </p:nvGrpSpPr>
          <p:grpSpPr bwMode="auto">
            <a:xfrm>
              <a:off x="204" y="3339"/>
              <a:ext cx="227" cy="231"/>
              <a:chOff x="204" y="3339"/>
              <a:chExt cx="227" cy="231"/>
            </a:xfrm>
          </p:grpSpPr>
          <p:sp>
            <p:nvSpPr>
              <p:cNvPr id="116777" name="Oval 663">
                <a:extLst>
                  <a:ext uri="{FF2B5EF4-FFF2-40B4-BE49-F238E27FC236}">
                    <a16:creationId xmlns:a16="http://schemas.microsoft.com/office/drawing/2014/main" id="{1FDB3DF0-EF20-1DE6-CFFF-2D95FCD7A83A}"/>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78" name="Text Box 664">
                <a:extLst>
                  <a:ext uri="{FF2B5EF4-FFF2-40B4-BE49-F238E27FC236}">
                    <a16:creationId xmlns:a16="http://schemas.microsoft.com/office/drawing/2014/main" id="{64D9CE82-EF85-49DC-8F9C-5762DCE1E589}"/>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7</a:t>
                </a:r>
              </a:p>
            </p:txBody>
          </p:sp>
        </p:grpSp>
      </p:grpSp>
      <p:sp>
        <p:nvSpPr>
          <p:cNvPr id="116779" name="Text Box 670">
            <a:extLst>
              <a:ext uri="{FF2B5EF4-FFF2-40B4-BE49-F238E27FC236}">
                <a16:creationId xmlns:a16="http://schemas.microsoft.com/office/drawing/2014/main" id="{446A5BC5-ECC9-D9A5-A0AD-5EADCDD93925}"/>
              </a:ext>
            </a:extLst>
          </p:cNvPr>
          <p:cNvSpPr txBox="1">
            <a:spLocks noChangeArrowheads="1"/>
          </p:cNvSpPr>
          <p:nvPr/>
        </p:nvSpPr>
        <p:spPr bwMode="auto">
          <a:xfrm>
            <a:off x="6877050" y="5718175"/>
            <a:ext cx="18018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Rückenmark</a:t>
            </a:r>
          </a:p>
        </p:txBody>
      </p:sp>
      <p:grpSp>
        <p:nvGrpSpPr>
          <p:cNvPr id="116780" name="Group 682">
            <a:extLst>
              <a:ext uri="{FF2B5EF4-FFF2-40B4-BE49-F238E27FC236}">
                <a16:creationId xmlns:a16="http://schemas.microsoft.com/office/drawing/2014/main" id="{F22EEE2E-DF63-778F-ECC3-B28F886D6D45}"/>
              </a:ext>
            </a:extLst>
          </p:cNvPr>
          <p:cNvGrpSpPr>
            <a:grpSpLocks/>
          </p:cNvGrpSpPr>
          <p:nvPr/>
        </p:nvGrpSpPr>
        <p:grpSpPr bwMode="auto">
          <a:xfrm>
            <a:off x="539750" y="4718050"/>
            <a:ext cx="2520950" cy="366713"/>
            <a:chOff x="204" y="2704"/>
            <a:chExt cx="1588" cy="231"/>
          </a:xfrm>
        </p:grpSpPr>
        <p:sp>
          <p:nvSpPr>
            <p:cNvPr id="116781" name="Rectangle 683">
              <a:extLst>
                <a:ext uri="{FF2B5EF4-FFF2-40B4-BE49-F238E27FC236}">
                  <a16:creationId xmlns:a16="http://schemas.microsoft.com/office/drawing/2014/main" id="{00548288-3FBC-1437-EC0C-F762446F3406}"/>
                </a:ext>
              </a:extLst>
            </p:cNvPr>
            <p:cNvSpPr>
              <a:spLocks noChangeArrowheads="1"/>
            </p:cNvSpPr>
            <p:nvPr/>
          </p:nvSpPr>
          <p:spPr bwMode="auto">
            <a:xfrm>
              <a:off x="521" y="2704"/>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82" name="Group 684">
              <a:extLst>
                <a:ext uri="{FF2B5EF4-FFF2-40B4-BE49-F238E27FC236}">
                  <a16:creationId xmlns:a16="http://schemas.microsoft.com/office/drawing/2014/main" id="{A448FB68-E175-4126-147E-D8058DF657CE}"/>
                </a:ext>
              </a:extLst>
            </p:cNvPr>
            <p:cNvGrpSpPr>
              <a:grpSpLocks/>
            </p:cNvGrpSpPr>
            <p:nvPr/>
          </p:nvGrpSpPr>
          <p:grpSpPr bwMode="auto">
            <a:xfrm>
              <a:off x="204" y="2704"/>
              <a:ext cx="227" cy="231"/>
              <a:chOff x="204" y="2704"/>
              <a:chExt cx="227" cy="231"/>
            </a:xfrm>
          </p:grpSpPr>
          <p:sp>
            <p:nvSpPr>
              <p:cNvPr id="116783" name="Oval 685">
                <a:extLst>
                  <a:ext uri="{FF2B5EF4-FFF2-40B4-BE49-F238E27FC236}">
                    <a16:creationId xmlns:a16="http://schemas.microsoft.com/office/drawing/2014/main" id="{1CB44277-B776-E841-154F-AB8A13C95752}"/>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84" name="Text Box 686">
                <a:extLst>
                  <a:ext uri="{FF2B5EF4-FFF2-40B4-BE49-F238E27FC236}">
                    <a16:creationId xmlns:a16="http://schemas.microsoft.com/office/drawing/2014/main" id="{47496156-8288-51FB-CAFF-113520DF3604}"/>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grpSp>
      <p:sp>
        <p:nvSpPr>
          <p:cNvPr id="116785" name="Text Box 687">
            <a:extLst>
              <a:ext uri="{FF2B5EF4-FFF2-40B4-BE49-F238E27FC236}">
                <a16:creationId xmlns:a16="http://schemas.microsoft.com/office/drawing/2014/main" id="{E1135CBA-A519-524E-F8DB-7A44C1B035BA}"/>
              </a:ext>
            </a:extLst>
          </p:cNvPr>
          <p:cNvSpPr txBox="1">
            <a:spLocks noChangeArrowheads="1"/>
          </p:cNvSpPr>
          <p:nvPr/>
        </p:nvSpPr>
        <p:spPr bwMode="auto">
          <a:xfrm>
            <a:off x="1042988" y="4718050"/>
            <a:ext cx="1801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dirty="0">
                <a:latin typeface="Arial" panose="020B0604020202020204" pitchFamily="34" charset="0"/>
              </a:rPr>
              <a:t>Großhirn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7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67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67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67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677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67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67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69" grpId="0"/>
      <p:bldP spid="116770" grpId="0"/>
      <p:bldP spid="116771" grpId="0"/>
      <p:bldP spid="116772" grpId="0"/>
      <p:bldP spid="116773" grpId="0"/>
      <p:bldP spid="116779" grpId="0"/>
      <p:bldP spid="116785"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DD915A-7A73-F6DF-2DF6-59E0E966E28C}"/>
              </a:ext>
            </a:extLst>
          </p:cNvPr>
          <p:cNvSpPr>
            <a:spLocks noGrp="1"/>
          </p:cNvSpPr>
          <p:nvPr>
            <p:ph type="title"/>
          </p:nvPr>
        </p:nvSpPr>
        <p:spPr>
          <a:xfrm>
            <a:off x="447273" y="24366"/>
            <a:ext cx="6275388" cy="527050"/>
          </a:xfrm>
        </p:spPr>
        <p:txBody>
          <a:bodyPr/>
          <a:lstStyle/>
          <a:p>
            <a:r>
              <a:rPr lang="de-DE" altLang="de-DE" dirty="0"/>
              <a:t>Das Gehirn</a:t>
            </a:r>
            <a:endParaRPr lang="de-AT" dirty="0"/>
          </a:p>
        </p:txBody>
      </p:sp>
      <p:grpSp>
        <p:nvGrpSpPr>
          <p:cNvPr id="3" name="Group 681">
            <a:extLst>
              <a:ext uri="{FF2B5EF4-FFF2-40B4-BE49-F238E27FC236}">
                <a16:creationId xmlns:a16="http://schemas.microsoft.com/office/drawing/2014/main" id="{7B6802A8-0B33-4F26-7A66-C4380A6FBF4D}"/>
              </a:ext>
            </a:extLst>
          </p:cNvPr>
          <p:cNvGrpSpPr>
            <a:grpSpLocks/>
          </p:cNvGrpSpPr>
          <p:nvPr/>
        </p:nvGrpSpPr>
        <p:grpSpPr bwMode="auto">
          <a:xfrm>
            <a:off x="1475656" y="790032"/>
            <a:ext cx="5689600" cy="3997325"/>
            <a:chOff x="929" y="544"/>
            <a:chExt cx="3584" cy="2518"/>
          </a:xfrm>
        </p:grpSpPr>
        <p:pic>
          <p:nvPicPr>
            <p:cNvPr id="7170" name="Picture 611">
              <a:extLst>
                <a:ext uri="{FF2B5EF4-FFF2-40B4-BE49-F238E27FC236}">
                  <a16:creationId xmlns:a16="http://schemas.microsoft.com/office/drawing/2014/main" id="{97841A0C-FBDA-F173-3264-CE64307769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4" y="544"/>
              <a:ext cx="2910" cy="2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1" name="Group 648">
              <a:extLst>
                <a:ext uri="{FF2B5EF4-FFF2-40B4-BE49-F238E27FC236}">
                  <a16:creationId xmlns:a16="http://schemas.microsoft.com/office/drawing/2014/main" id="{7B839D7E-B239-E3CC-AA08-2CC7ADE790C9}"/>
                </a:ext>
              </a:extLst>
            </p:cNvPr>
            <p:cNvGrpSpPr>
              <a:grpSpLocks/>
            </p:cNvGrpSpPr>
            <p:nvPr/>
          </p:nvGrpSpPr>
          <p:grpSpPr bwMode="auto">
            <a:xfrm>
              <a:off x="1383" y="2115"/>
              <a:ext cx="227" cy="231"/>
              <a:chOff x="204" y="2704"/>
              <a:chExt cx="227" cy="231"/>
            </a:xfrm>
          </p:grpSpPr>
          <p:sp>
            <p:nvSpPr>
              <p:cNvPr id="7196" name="Oval 649">
                <a:extLst>
                  <a:ext uri="{FF2B5EF4-FFF2-40B4-BE49-F238E27FC236}">
                    <a16:creationId xmlns:a16="http://schemas.microsoft.com/office/drawing/2014/main" id="{EA4D5D4F-6F9B-D936-BDF5-B693B5703AD5}"/>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43" name="Text Box 650">
                <a:extLst>
                  <a:ext uri="{FF2B5EF4-FFF2-40B4-BE49-F238E27FC236}">
                    <a16:creationId xmlns:a16="http://schemas.microsoft.com/office/drawing/2014/main" id="{B71C3260-4E8F-C467-2D0C-10BB6094D20D}"/>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grpSp>
          <p:nvGrpSpPr>
            <p:cNvPr id="7172" name="Group 651">
              <a:extLst>
                <a:ext uri="{FF2B5EF4-FFF2-40B4-BE49-F238E27FC236}">
                  <a16:creationId xmlns:a16="http://schemas.microsoft.com/office/drawing/2014/main" id="{B6CFE0D2-99EA-2D77-BC2A-736E3E538304}"/>
                </a:ext>
              </a:extLst>
            </p:cNvPr>
            <p:cNvGrpSpPr>
              <a:grpSpLocks/>
            </p:cNvGrpSpPr>
            <p:nvPr/>
          </p:nvGrpSpPr>
          <p:grpSpPr bwMode="auto">
            <a:xfrm>
              <a:off x="929" y="981"/>
              <a:ext cx="227" cy="231"/>
              <a:chOff x="204" y="2704"/>
              <a:chExt cx="227" cy="231"/>
            </a:xfrm>
          </p:grpSpPr>
          <p:sp>
            <p:nvSpPr>
              <p:cNvPr id="7194" name="Oval 652">
                <a:extLst>
                  <a:ext uri="{FF2B5EF4-FFF2-40B4-BE49-F238E27FC236}">
                    <a16:creationId xmlns:a16="http://schemas.microsoft.com/office/drawing/2014/main" id="{61399E14-8664-53A3-FFC7-AE1A29381F8D}"/>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95" name="Text Box 653">
                <a:extLst>
                  <a:ext uri="{FF2B5EF4-FFF2-40B4-BE49-F238E27FC236}">
                    <a16:creationId xmlns:a16="http://schemas.microsoft.com/office/drawing/2014/main" id="{85121825-5EFF-2FD2-61D2-9CE86B262810}"/>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grpSp>
          <p:nvGrpSpPr>
            <p:cNvPr id="7173" name="Group 654">
              <a:extLst>
                <a:ext uri="{FF2B5EF4-FFF2-40B4-BE49-F238E27FC236}">
                  <a16:creationId xmlns:a16="http://schemas.microsoft.com/office/drawing/2014/main" id="{194FBEEC-93D6-64AC-F283-A4438E578909}"/>
                </a:ext>
              </a:extLst>
            </p:cNvPr>
            <p:cNvGrpSpPr>
              <a:grpSpLocks/>
            </p:cNvGrpSpPr>
            <p:nvPr/>
          </p:nvGrpSpPr>
          <p:grpSpPr bwMode="auto">
            <a:xfrm>
              <a:off x="1111" y="659"/>
              <a:ext cx="227" cy="231"/>
              <a:chOff x="204" y="2704"/>
              <a:chExt cx="227" cy="231"/>
            </a:xfrm>
          </p:grpSpPr>
          <p:sp>
            <p:nvSpPr>
              <p:cNvPr id="7192" name="Oval 655">
                <a:extLst>
                  <a:ext uri="{FF2B5EF4-FFF2-40B4-BE49-F238E27FC236}">
                    <a16:creationId xmlns:a16="http://schemas.microsoft.com/office/drawing/2014/main" id="{84FAB714-541E-2B74-2901-1C6434631834}"/>
                  </a:ext>
                </a:extLst>
              </p:cNvPr>
              <p:cNvSpPr>
                <a:spLocks noChangeArrowheads="1"/>
              </p:cNvSpPr>
              <p:nvPr/>
            </p:nvSpPr>
            <p:spPr bwMode="auto">
              <a:xfrm>
                <a:off x="204" y="2704"/>
                <a:ext cx="227" cy="226"/>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93" name="Text Box 656">
                <a:extLst>
                  <a:ext uri="{FF2B5EF4-FFF2-40B4-BE49-F238E27FC236}">
                    <a16:creationId xmlns:a16="http://schemas.microsoft.com/office/drawing/2014/main" id="{15C78C49-74C3-A16F-C498-D9E4CF393309}"/>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grpSp>
          <p:nvGrpSpPr>
            <p:cNvPr id="7177" name="Group 657">
              <a:extLst>
                <a:ext uri="{FF2B5EF4-FFF2-40B4-BE49-F238E27FC236}">
                  <a16:creationId xmlns:a16="http://schemas.microsoft.com/office/drawing/2014/main" id="{928301EB-8FF2-6565-8EA7-DE6098ED4563}"/>
                </a:ext>
              </a:extLst>
            </p:cNvPr>
            <p:cNvGrpSpPr>
              <a:grpSpLocks/>
            </p:cNvGrpSpPr>
            <p:nvPr/>
          </p:nvGrpSpPr>
          <p:grpSpPr bwMode="auto">
            <a:xfrm>
              <a:off x="4241" y="1071"/>
              <a:ext cx="227" cy="231"/>
              <a:chOff x="204" y="2704"/>
              <a:chExt cx="227" cy="231"/>
            </a:xfrm>
          </p:grpSpPr>
          <p:sp>
            <p:nvSpPr>
              <p:cNvPr id="7190" name="Oval 658">
                <a:extLst>
                  <a:ext uri="{FF2B5EF4-FFF2-40B4-BE49-F238E27FC236}">
                    <a16:creationId xmlns:a16="http://schemas.microsoft.com/office/drawing/2014/main" id="{9231D1B2-A29D-8552-C9BE-F8FB21594817}"/>
                  </a:ext>
                </a:extLst>
              </p:cNvPr>
              <p:cNvSpPr>
                <a:spLocks noChangeArrowheads="1"/>
              </p:cNvSpPr>
              <p:nvPr/>
            </p:nvSpPr>
            <p:spPr bwMode="auto">
              <a:xfrm>
                <a:off x="204" y="2704"/>
                <a:ext cx="227" cy="226"/>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91" name="Text Box 659">
                <a:extLst>
                  <a:ext uri="{FF2B5EF4-FFF2-40B4-BE49-F238E27FC236}">
                    <a16:creationId xmlns:a16="http://schemas.microsoft.com/office/drawing/2014/main" id="{8E9D05AA-91C8-77DC-A097-98FAD7728402}"/>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grpSp>
          <p:nvGrpSpPr>
            <p:cNvPr id="7181" name="Group 672">
              <a:extLst>
                <a:ext uri="{FF2B5EF4-FFF2-40B4-BE49-F238E27FC236}">
                  <a16:creationId xmlns:a16="http://schemas.microsoft.com/office/drawing/2014/main" id="{FCFEE559-C136-21DD-AAEB-A2C784FB1858}"/>
                </a:ext>
              </a:extLst>
            </p:cNvPr>
            <p:cNvGrpSpPr>
              <a:grpSpLocks/>
            </p:cNvGrpSpPr>
            <p:nvPr/>
          </p:nvGrpSpPr>
          <p:grpSpPr bwMode="auto">
            <a:xfrm>
              <a:off x="4286" y="1752"/>
              <a:ext cx="227" cy="231"/>
              <a:chOff x="204" y="2704"/>
              <a:chExt cx="227" cy="231"/>
            </a:xfrm>
          </p:grpSpPr>
          <p:sp>
            <p:nvSpPr>
              <p:cNvPr id="7188" name="Oval 673">
                <a:extLst>
                  <a:ext uri="{FF2B5EF4-FFF2-40B4-BE49-F238E27FC236}">
                    <a16:creationId xmlns:a16="http://schemas.microsoft.com/office/drawing/2014/main" id="{4FBCDA8E-DF86-10F0-9279-5460465AB5CA}"/>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89" name="Text Box 674">
                <a:extLst>
                  <a:ext uri="{FF2B5EF4-FFF2-40B4-BE49-F238E27FC236}">
                    <a16:creationId xmlns:a16="http://schemas.microsoft.com/office/drawing/2014/main" id="{856DD8E3-6D98-A61B-5C31-5BC161460440}"/>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grpSp>
          <p:nvGrpSpPr>
            <p:cNvPr id="7182" name="Group 675">
              <a:extLst>
                <a:ext uri="{FF2B5EF4-FFF2-40B4-BE49-F238E27FC236}">
                  <a16:creationId xmlns:a16="http://schemas.microsoft.com/office/drawing/2014/main" id="{552A821F-AD0B-DC89-CAE3-F90C1F976E6A}"/>
                </a:ext>
              </a:extLst>
            </p:cNvPr>
            <p:cNvGrpSpPr>
              <a:grpSpLocks/>
            </p:cNvGrpSpPr>
            <p:nvPr/>
          </p:nvGrpSpPr>
          <p:grpSpPr bwMode="auto">
            <a:xfrm>
              <a:off x="1927" y="2519"/>
              <a:ext cx="227" cy="231"/>
              <a:chOff x="204" y="2704"/>
              <a:chExt cx="227" cy="231"/>
            </a:xfrm>
          </p:grpSpPr>
          <p:sp>
            <p:nvSpPr>
              <p:cNvPr id="7186" name="Oval 676">
                <a:extLst>
                  <a:ext uri="{FF2B5EF4-FFF2-40B4-BE49-F238E27FC236}">
                    <a16:creationId xmlns:a16="http://schemas.microsoft.com/office/drawing/2014/main" id="{169CE6E9-8B83-3FD2-E88B-792E5CF17BEF}"/>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87" name="Text Box 677">
                <a:extLst>
                  <a:ext uri="{FF2B5EF4-FFF2-40B4-BE49-F238E27FC236}">
                    <a16:creationId xmlns:a16="http://schemas.microsoft.com/office/drawing/2014/main" id="{B640FC3C-AB2C-7EFA-70D7-7845A2C5AE72}"/>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6</a:t>
                </a:r>
              </a:p>
            </p:txBody>
          </p:sp>
        </p:grpSp>
        <p:grpSp>
          <p:nvGrpSpPr>
            <p:cNvPr id="7183" name="Group 678">
              <a:extLst>
                <a:ext uri="{FF2B5EF4-FFF2-40B4-BE49-F238E27FC236}">
                  <a16:creationId xmlns:a16="http://schemas.microsoft.com/office/drawing/2014/main" id="{3B8306D9-D00B-761C-319C-82EBE745E8E7}"/>
                </a:ext>
              </a:extLst>
            </p:cNvPr>
            <p:cNvGrpSpPr>
              <a:grpSpLocks/>
            </p:cNvGrpSpPr>
            <p:nvPr/>
          </p:nvGrpSpPr>
          <p:grpSpPr bwMode="auto">
            <a:xfrm>
              <a:off x="4014" y="2609"/>
              <a:ext cx="227" cy="231"/>
              <a:chOff x="204" y="2704"/>
              <a:chExt cx="227" cy="231"/>
            </a:xfrm>
          </p:grpSpPr>
          <p:sp>
            <p:nvSpPr>
              <p:cNvPr id="7184" name="Oval 679">
                <a:extLst>
                  <a:ext uri="{FF2B5EF4-FFF2-40B4-BE49-F238E27FC236}">
                    <a16:creationId xmlns:a16="http://schemas.microsoft.com/office/drawing/2014/main" id="{22405C4A-8CBA-9FF3-A8D5-CF396BAD0600}"/>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85" name="Text Box 680">
                <a:extLst>
                  <a:ext uri="{FF2B5EF4-FFF2-40B4-BE49-F238E27FC236}">
                    <a16:creationId xmlns:a16="http://schemas.microsoft.com/office/drawing/2014/main" id="{6BEBF7EC-9AF4-CB4C-BB09-0BD542349BF4}"/>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7</a:t>
                </a:r>
              </a:p>
            </p:txBody>
          </p:sp>
        </p:grpSp>
      </p:grpSp>
      <p:grpSp>
        <p:nvGrpSpPr>
          <p:cNvPr id="116744" name="Group 612">
            <a:extLst>
              <a:ext uri="{FF2B5EF4-FFF2-40B4-BE49-F238E27FC236}">
                <a16:creationId xmlns:a16="http://schemas.microsoft.com/office/drawing/2014/main" id="{D611471B-A015-84DC-1C94-A3401894DB13}"/>
              </a:ext>
            </a:extLst>
          </p:cNvPr>
          <p:cNvGrpSpPr>
            <a:grpSpLocks/>
          </p:cNvGrpSpPr>
          <p:nvPr/>
        </p:nvGrpSpPr>
        <p:grpSpPr bwMode="auto">
          <a:xfrm>
            <a:off x="539750" y="5726113"/>
            <a:ext cx="2520950" cy="366712"/>
            <a:chOff x="204" y="3339"/>
            <a:chExt cx="1588" cy="231"/>
          </a:xfrm>
        </p:grpSpPr>
        <p:sp>
          <p:nvSpPr>
            <p:cNvPr id="116745" name="Rectangle 613">
              <a:extLst>
                <a:ext uri="{FF2B5EF4-FFF2-40B4-BE49-F238E27FC236}">
                  <a16:creationId xmlns:a16="http://schemas.microsoft.com/office/drawing/2014/main" id="{285D98ED-BBFC-7601-F881-98562986D1A2}"/>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46" name="Group 614">
              <a:extLst>
                <a:ext uri="{FF2B5EF4-FFF2-40B4-BE49-F238E27FC236}">
                  <a16:creationId xmlns:a16="http://schemas.microsoft.com/office/drawing/2014/main" id="{2AC17C3C-9B64-CE00-5DE0-C6C003BC2911}"/>
                </a:ext>
              </a:extLst>
            </p:cNvPr>
            <p:cNvGrpSpPr>
              <a:grpSpLocks/>
            </p:cNvGrpSpPr>
            <p:nvPr/>
          </p:nvGrpSpPr>
          <p:grpSpPr bwMode="auto">
            <a:xfrm>
              <a:off x="204" y="3339"/>
              <a:ext cx="227" cy="231"/>
              <a:chOff x="204" y="3339"/>
              <a:chExt cx="227" cy="231"/>
            </a:xfrm>
          </p:grpSpPr>
          <p:sp>
            <p:nvSpPr>
              <p:cNvPr id="116747" name="Oval 615">
                <a:extLst>
                  <a:ext uri="{FF2B5EF4-FFF2-40B4-BE49-F238E27FC236}">
                    <a16:creationId xmlns:a16="http://schemas.microsoft.com/office/drawing/2014/main" id="{8BB783B5-739D-406F-D1FC-6061748842B3}"/>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48" name="Text Box 616">
                <a:extLst>
                  <a:ext uri="{FF2B5EF4-FFF2-40B4-BE49-F238E27FC236}">
                    <a16:creationId xmlns:a16="http://schemas.microsoft.com/office/drawing/2014/main" id="{1D150DD7-EDED-CB48-0F55-4DDF2034D58F}"/>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grpSp>
      <p:grpSp>
        <p:nvGrpSpPr>
          <p:cNvPr id="116749" name="Group 622">
            <a:extLst>
              <a:ext uri="{FF2B5EF4-FFF2-40B4-BE49-F238E27FC236}">
                <a16:creationId xmlns:a16="http://schemas.microsoft.com/office/drawing/2014/main" id="{5F62E0C9-89B5-3C3D-A2A6-536ADFE3DF20}"/>
              </a:ext>
            </a:extLst>
          </p:cNvPr>
          <p:cNvGrpSpPr>
            <a:grpSpLocks/>
          </p:cNvGrpSpPr>
          <p:nvPr/>
        </p:nvGrpSpPr>
        <p:grpSpPr bwMode="auto">
          <a:xfrm>
            <a:off x="541338" y="5221288"/>
            <a:ext cx="2520950" cy="366712"/>
            <a:chOff x="204" y="3022"/>
            <a:chExt cx="1588" cy="231"/>
          </a:xfrm>
        </p:grpSpPr>
        <p:sp>
          <p:nvSpPr>
            <p:cNvPr id="116750" name="Rectangle 623">
              <a:extLst>
                <a:ext uri="{FF2B5EF4-FFF2-40B4-BE49-F238E27FC236}">
                  <a16:creationId xmlns:a16="http://schemas.microsoft.com/office/drawing/2014/main" id="{B4693B0F-9181-B8DD-ADFE-765F64D5B790}"/>
                </a:ext>
              </a:extLst>
            </p:cNvPr>
            <p:cNvSpPr>
              <a:spLocks noChangeArrowheads="1"/>
            </p:cNvSpPr>
            <p:nvPr/>
          </p:nvSpPr>
          <p:spPr bwMode="auto">
            <a:xfrm>
              <a:off x="521" y="3022"/>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51" name="Group 624">
              <a:extLst>
                <a:ext uri="{FF2B5EF4-FFF2-40B4-BE49-F238E27FC236}">
                  <a16:creationId xmlns:a16="http://schemas.microsoft.com/office/drawing/2014/main" id="{F3FE63E8-7E96-E255-AA2F-BAA318F27B92}"/>
                </a:ext>
              </a:extLst>
            </p:cNvPr>
            <p:cNvGrpSpPr>
              <a:grpSpLocks/>
            </p:cNvGrpSpPr>
            <p:nvPr/>
          </p:nvGrpSpPr>
          <p:grpSpPr bwMode="auto">
            <a:xfrm>
              <a:off x="204" y="3022"/>
              <a:ext cx="227" cy="231"/>
              <a:chOff x="204" y="3022"/>
              <a:chExt cx="227" cy="231"/>
            </a:xfrm>
          </p:grpSpPr>
          <p:sp>
            <p:nvSpPr>
              <p:cNvPr id="116752" name="Oval 625">
                <a:extLst>
                  <a:ext uri="{FF2B5EF4-FFF2-40B4-BE49-F238E27FC236}">
                    <a16:creationId xmlns:a16="http://schemas.microsoft.com/office/drawing/2014/main" id="{1A89AE10-DE23-B032-71E5-59C2E3CA6D7F}"/>
                  </a:ext>
                </a:extLst>
              </p:cNvPr>
              <p:cNvSpPr>
                <a:spLocks noChangeArrowheads="1"/>
              </p:cNvSpPr>
              <p:nvPr/>
            </p:nvSpPr>
            <p:spPr bwMode="auto">
              <a:xfrm>
                <a:off x="204" y="3022"/>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53" name="Text Box 626">
                <a:extLst>
                  <a:ext uri="{FF2B5EF4-FFF2-40B4-BE49-F238E27FC236}">
                    <a16:creationId xmlns:a16="http://schemas.microsoft.com/office/drawing/2014/main" id="{24EFEFF8-D165-AEB8-D607-6F9B57915A5C}"/>
                  </a:ext>
                </a:extLst>
              </p:cNvPr>
              <p:cNvSpPr txBox="1">
                <a:spLocks noChangeArrowheads="1"/>
              </p:cNvSpPr>
              <p:nvPr/>
            </p:nvSpPr>
            <p:spPr bwMode="auto">
              <a:xfrm>
                <a:off x="204" y="3022"/>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grpSp>
      <p:grpSp>
        <p:nvGrpSpPr>
          <p:cNvPr id="116754" name="Group 627">
            <a:extLst>
              <a:ext uri="{FF2B5EF4-FFF2-40B4-BE49-F238E27FC236}">
                <a16:creationId xmlns:a16="http://schemas.microsoft.com/office/drawing/2014/main" id="{12C4238D-EC4A-E5A2-6D57-41983CCA4C9B}"/>
              </a:ext>
            </a:extLst>
          </p:cNvPr>
          <p:cNvGrpSpPr>
            <a:grpSpLocks/>
          </p:cNvGrpSpPr>
          <p:nvPr/>
        </p:nvGrpSpPr>
        <p:grpSpPr bwMode="auto">
          <a:xfrm>
            <a:off x="3492500" y="5221288"/>
            <a:ext cx="2520950" cy="366712"/>
            <a:chOff x="204" y="3339"/>
            <a:chExt cx="1588" cy="231"/>
          </a:xfrm>
        </p:grpSpPr>
        <p:sp>
          <p:nvSpPr>
            <p:cNvPr id="116755" name="Rectangle 628">
              <a:extLst>
                <a:ext uri="{FF2B5EF4-FFF2-40B4-BE49-F238E27FC236}">
                  <a16:creationId xmlns:a16="http://schemas.microsoft.com/office/drawing/2014/main" id="{81B34CD4-B011-4C44-ACC4-D42CCAF0828B}"/>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56" name="Group 629">
              <a:extLst>
                <a:ext uri="{FF2B5EF4-FFF2-40B4-BE49-F238E27FC236}">
                  <a16:creationId xmlns:a16="http://schemas.microsoft.com/office/drawing/2014/main" id="{63B7448F-96A0-3E25-8B08-D366A7FC574F}"/>
                </a:ext>
              </a:extLst>
            </p:cNvPr>
            <p:cNvGrpSpPr>
              <a:grpSpLocks/>
            </p:cNvGrpSpPr>
            <p:nvPr/>
          </p:nvGrpSpPr>
          <p:grpSpPr bwMode="auto">
            <a:xfrm>
              <a:off x="204" y="3339"/>
              <a:ext cx="227" cy="231"/>
              <a:chOff x="204" y="3339"/>
              <a:chExt cx="227" cy="231"/>
            </a:xfrm>
          </p:grpSpPr>
          <p:sp>
            <p:nvSpPr>
              <p:cNvPr id="116757" name="Oval 630">
                <a:extLst>
                  <a:ext uri="{FF2B5EF4-FFF2-40B4-BE49-F238E27FC236}">
                    <a16:creationId xmlns:a16="http://schemas.microsoft.com/office/drawing/2014/main" id="{800B17F2-9167-8F49-8D36-ED57FB65D5A2}"/>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58" name="Text Box 631">
                <a:extLst>
                  <a:ext uri="{FF2B5EF4-FFF2-40B4-BE49-F238E27FC236}">
                    <a16:creationId xmlns:a16="http://schemas.microsoft.com/office/drawing/2014/main" id="{DED29F43-B9C2-D7F4-67BA-75A1DE4FE839}"/>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grpSp>
      <p:grpSp>
        <p:nvGrpSpPr>
          <p:cNvPr id="116759" name="Group 632">
            <a:extLst>
              <a:ext uri="{FF2B5EF4-FFF2-40B4-BE49-F238E27FC236}">
                <a16:creationId xmlns:a16="http://schemas.microsoft.com/office/drawing/2014/main" id="{64F3EF63-C6AE-2269-A87F-6538CF6A5F06}"/>
              </a:ext>
            </a:extLst>
          </p:cNvPr>
          <p:cNvGrpSpPr>
            <a:grpSpLocks/>
          </p:cNvGrpSpPr>
          <p:nvPr/>
        </p:nvGrpSpPr>
        <p:grpSpPr bwMode="auto">
          <a:xfrm>
            <a:off x="3492500" y="5718175"/>
            <a:ext cx="2520950" cy="366713"/>
            <a:chOff x="204" y="3339"/>
            <a:chExt cx="1588" cy="231"/>
          </a:xfrm>
        </p:grpSpPr>
        <p:sp>
          <p:nvSpPr>
            <p:cNvPr id="116760" name="Rectangle 633">
              <a:extLst>
                <a:ext uri="{FF2B5EF4-FFF2-40B4-BE49-F238E27FC236}">
                  <a16:creationId xmlns:a16="http://schemas.microsoft.com/office/drawing/2014/main" id="{70A57B15-ABDC-263C-DE30-AFA7EF58F903}"/>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61" name="Group 634">
              <a:extLst>
                <a:ext uri="{FF2B5EF4-FFF2-40B4-BE49-F238E27FC236}">
                  <a16:creationId xmlns:a16="http://schemas.microsoft.com/office/drawing/2014/main" id="{94AC3880-94D3-FFEC-F9F0-8AA7FC119981}"/>
                </a:ext>
              </a:extLst>
            </p:cNvPr>
            <p:cNvGrpSpPr>
              <a:grpSpLocks/>
            </p:cNvGrpSpPr>
            <p:nvPr/>
          </p:nvGrpSpPr>
          <p:grpSpPr bwMode="auto">
            <a:xfrm>
              <a:off x="204" y="3339"/>
              <a:ext cx="227" cy="231"/>
              <a:chOff x="204" y="3339"/>
              <a:chExt cx="227" cy="231"/>
            </a:xfrm>
          </p:grpSpPr>
          <p:sp>
            <p:nvSpPr>
              <p:cNvPr id="116762" name="Oval 635">
                <a:extLst>
                  <a:ext uri="{FF2B5EF4-FFF2-40B4-BE49-F238E27FC236}">
                    <a16:creationId xmlns:a16="http://schemas.microsoft.com/office/drawing/2014/main" id="{AA3F7600-DDD9-CE12-DDDD-340EB492CB8F}"/>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63" name="Text Box 636">
                <a:extLst>
                  <a:ext uri="{FF2B5EF4-FFF2-40B4-BE49-F238E27FC236}">
                    <a16:creationId xmlns:a16="http://schemas.microsoft.com/office/drawing/2014/main" id="{9D73F574-EA79-5398-2000-1A1017C944A6}"/>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grpSp>
      <p:grpSp>
        <p:nvGrpSpPr>
          <p:cNvPr id="116764" name="Group 637">
            <a:extLst>
              <a:ext uri="{FF2B5EF4-FFF2-40B4-BE49-F238E27FC236}">
                <a16:creationId xmlns:a16="http://schemas.microsoft.com/office/drawing/2014/main" id="{0BDD910D-5C41-6FAB-CDA8-32C9B3D312C2}"/>
              </a:ext>
            </a:extLst>
          </p:cNvPr>
          <p:cNvGrpSpPr>
            <a:grpSpLocks/>
          </p:cNvGrpSpPr>
          <p:nvPr/>
        </p:nvGrpSpPr>
        <p:grpSpPr bwMode="auto">
          <a:xfrm>
            <a:off x="6373813" y="5221288"/>
            <a:ext cx="2520950" cy="366712"/>
            <a:chOff x="204" y="3339"/>
            <a:chExt cx="1588" cy="231"/>
          </a:xfrm>
        </p:grpSpPr>
        <p:sp>
          <p:nvSpPr>
            <p:cNvPr id="116765" name="Rectangle 638">
              <a:extLst>
                <a:ext uri="{FF2B5EF4-FFF2-40B4-BE49-F238E27FC236}">
                  <a16:creationId xmlns:a16="http://schemas.microsoft.com/office/drawing/2014/main" id="{1D6A354E-EC29-1FB9-FB9A-824032A43FEB}"/>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66" name="Group 639">
              <a:extLst>
                <a:ext uri="{FF2B5EF4-FFF2-40B4-BE49-F238E27FC236}">
                  <a16:creationId xmlns:a16="http://schemas.microsoft.com/office/drawing/2014/main" id="{9F2684AC-AD83-7B33-CCC6-1C842B1B0C54}"/>
                </a:ext>
              </a:extLst>
            </p:cNvPr>
            <p:cNvGrpSpPr>
              <a:grpSpLocks/>
            </p:cNvGrpSpPr>
            <p:nvPr/>
          </p:nvGrpSpPr>
          <p:grpSpPr bwMode="auto">
            <a:xfrm>
              <a:off x="204" y="3339"/>
              <a:ext cx="227" cy="231"/>
              <a:chOff x="204" y="3339"/>
              <a:chExt cx="227" cy="231"/>
            </a:xfrm>
          </p:grpSpPr>
          <p:sp>
            <p:nvSpPr>
              <p:cNvPr id="116767" name="Oval 640">
                <a:extLst>
                  <a:ext uri="{FF2B5EF4-FFF2-40B4-BE49-F238E27FC236}">
                    <a16:creationId xmlns:a16="http://schemas.microsoft.com/office/drawing/2014/main" id="{925AFD90-1575-9DD9-0AEB-77F44AF2DD6F}"/>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68" name="Text Box 641">
                <a:extLst>
                  <a:ext uri="{FF2B5EF4-FFF2-40B4-BE49-F238E27FC236}">
                    <a16:creationId xmlns:a16="http://schemas.microsoft.com/office/drawing/2014/main" id="{822072DF-ED31-FD5E-20B1-B6EDBAA18D95}"/>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6</a:t>
                </a:r>
              </a:p>
            </p:txBody>
          </p:sp>
        </p:grpSp>
      </p:grpSp>
      <p:sp>
        <p:nvSpPr>
          <p:cNvPr id="116769" name="Text Box 643">
            <a:extLst>
              <a:ext uri="{FF2B5EF4-FFF2-40B4-BE49-F238E27FC236}">
                <a16:creationId xmlns:a16="http://schemas.microsoft.com/office/drawing/2014/main" id="{36F2AFA0-D4F3-E8E6-BE34-57BF745ECE80}"/>
              </a:ext>
            </a:extLst>
          </p:cNvPr>
          <p:cNvSpPr txBox="1">
            <a:spLocks noChangeArrowheads="1"/>
          </p:cNvSpPr>
          <p:nvPr/>
        </p:nvSpPr>
        <p:spPr bwMode="auto">
          <a:xfrm>
            <a:off x="1042988" y="5221288"/>
            <a:ext cx="1801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Balken</a:t>
            </a:r>
          </a:p>
        </p:txBody>
      </p:sp>
      <p:sp>
        <p:nvSpPr>
          <p:cNvPr id="116770" name="Text Box 644">
            <a:extLst>
              <a:ext uri="{FF2B5EF4-FFF2-40B4-BE49-F238E27FC236}">
                <a16:creationId xmlns:a16="http://schemas.microsoft.com/office/drawing/2014/main" id="{594D038B-78D5-E318-3DF6-F52343387DE3}"/>
              </a:ext>
            </a:extLst>
          </p:cNvPr>
          <p:cNvSpPr txBox="1">
            <a:spLocks noChangeArrowheads="1"/>
          </p:cNvSpPr>
          <p:nvPr/>
        </p:nvSpPr>
        <p:spPr bwMode="auto">
          <a:xfrm>
            <a:off x="1042988" y="5726113"/>
            <a:ext cx="1801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Zwischenhirn</a:t>
            </a:r>
          </a:p>
        </p:txBody>
      </p:sp>
      <p:sp>
        <p:nvSpPr>
          <p:cNvPr id="116771" name="Text Box 645">
            <a:extLst>
              <a:ext uri="{FF2B5EF4-FFF2-40B4-BE49-F238E27FC236}">
                <a16:creationId xmlns:a16="http://schemas.microsoft.com/office/drawing/2014/main" id="{26D1241E-3B14-E7B5-CE63-22434AB33399}"/>
              </a:ext>
            </a:extLst>
          </p:cNvPr>
          <p:cNvSpPr txBox="1">
            <a:spLocks noChangeArrowheads="1"/>
          </p:cNvSpPr>
          <p:nvPr/>
        </p:nvSpPr>
        <p:spPr bwMode="auto">
          <a:xfrm>
            <a:off x="3994150" y="5227638"/>
            <a:ext cx="18018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Mittelhirn</a:t>
            </a:r>
          </a:p>
        </p:txBody>
      </p:sp>
      <p:sp>
        <p:nvSpPr>
          <p:cNvPr id="116772" name="Text Box 646">
            <a:extLst>
              <a:ext uri="{FF2B5EF4-FFF2-40B4-BE49-F238E27FC236}">
                <a16:creationId xmlns:a16="http://schemas.microsoft.com/office/drawing/2014/main" id="{FE2E7DEC-0340-0F96-5943-E40E09937070}"/>
              </a:ext>
            </a:extLst>
          </p:cNvPr>
          <p:cNvSpPr txBox="1">
            <a:spLocks noChangeArrowheads="1"/>
          </p:cNvSpPr>
          <p:nvPr/>
        </p:nvSpPr>
        <p:spPr bwMode="auto">
          <a:xfrm>
            <a:off x="3997325" y="5724525"/>
            <a:ext cx="18018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Kleinhirn</a:t>
            </a:r>
          </a:p>
        </p:txBody>
      </p:sp>
      <p:sp>
        <p:nvSpPr>
          <p:cNvPr id="116773" name="Text Box 647">
            <a:extLst>
              <a:ext uri="{FF2B5EF4-FFF2-40B4-BE49-F238E27FC236}">
                <a16:creationId xmlns:a16="http://schemas.microsoft.com/office/drawing/2014/main" id="{F10DB568-D8EA-5EF4-4325-32CDCD26F991}"/>
              </a:ext>
            </a:extLst>
          </p:cNvPr>
          <p:cNvSpPr txBox="1">
            <a:spLocks noChangeArrowheads="1"/>
          </p:cNvSpPr>
          <p:nvPr/>
        </p:nvSpPr>
        <p:spPr bwMode="auto">
          <a:xfrm>
            <a:off x="6877050" y="5227638"/>
            <a:ext cx="19446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Nachhirn</a:t>
            </a:r>
          </a:p>
        </p:txBody>
      </p:sp>
      <p:grpSp>
        <p:nvGrpSpPr>
          <p:cNvPr id="116774" name="Group 660">
            <a:extLst>
              <a:ext uri="{FF2B5EF4-FFF2-40B4-BE49-F238E27FC236}">
                <a16:creationId xmlns:a16="http://schemas.microsoft.com/office/drawing/2014/main" id="{48B37C08-9480-F1C6-EA8E-97594E898681}"/>
              </a:ext>
            </a:extLst>
          </p:cNvPr>
          <p:cNvGrpSpPr>
            <a:grpSpLocks/>
          </p:cNvGrpSpPr>
          <p:nvPr/>
        </p:nvGrpSpPr>
        <p:grpSpPr bwMode="auto">
          <a:xfrm>
            <a:off x="6372225" y="5711825"/>
            <a:ext cx="2520950" cy="366713"/>
            <a:chOff x="204" y="3339"/>
            <a:chExt cx="1588" cy="231"/>
          </a:xfrm>
        </p:grpSpPr>
        <p:sp>
          <p:nvSpPr>
            <p:cNvPr id="116775" name="Rectangle 661">
              <a:extLst>
                <a:ext uri="{FF2B5EF4-FFF2-40B4-BE49-F238E27FC236}">
                  <a16:creationId xmlns:a16="http://schemas.microsoft.com/office/drawing/2014/main" id="{7E187425-CDC7-6B33-0472-D2E159B86384}"/>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76" name="Group 662">
              <a:extLst>
                <a:ext uri="{FF2B5EF4-FFF2-40B4-BE49-F238E27FC236}">
                  <a16:creationId xmlns:a16="http://schemas.microsoft.com/office/drawing/2014/main" id="{3EC747C8-6BC9-051C-A947-9EF2638F04E1}"/>
                </a:ext>
              </a:extLst>
            </p:cNvPr>
            <p:cNvGrpSpPr>
              <a:grpSpLocks/>
            </p:cNvGrpSpPr>
            <p:nvPr/>
          </p:nvGrpSpPr>
          <p:grpSpPr bwMode="auto">
            <a:xfrm>
              <a:off x="204" y="3339"/>
              <a:ext cx="227" cy="231"/>
              <a:chOff x="204" y="3339"/>
              <a:chExt cx="227" cy="231"/>
            </a:xfrm>
          </p:grpSpPr>
          <p:sp>
            <p:nvSpPr>
              <p:cNvPr id="116777" name="Oval 663">
                <a:extLst>
                  <a:ext uri="{FF2B5EF4-FFF2-40B4-BE49-F238E27FC236}">
                    <a16:creationId xmlns:a16="http://schemas.microsoft.com/office/drawing/2014/main" id="{1FDB3DF0-EF20-1DE6-CFFF-2D95FCD7A83A}"/>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78" name="Text Box 664">
                <a:extLst>
                  <a:ext uri="{FF2B5EF4-FFF2-40B4-BE49-F238E27FC236}">
                    <a16:creationId xmlns:a16="http://schemas.microsoft.com/office/drawing/2014/main" id="{64D9CE82-EF85-49DC-8F9C-5762DCE1E589}"/>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7</a:t>
                </a:r>
              </a:p>
            </p:txBody>
          </p:sp>
        </p:grpSp>
      </p:grpSp>
      <p:sp>
        <p:nvSpPr>
          <p:cNvPr id="116779" name="Text Box 670">
            <a:extLst>
              <a:ext uri="{FF2B5EF4-FFF2-40B4-BE49-F238E27FC236}">
                <a16:creationId xmlns:a16="http://schemas.microsoft.com/office/drawing/2014/main" id="{446A5BC5-ECC9-D9A5-A0AD-5EADCDD93925}"/>
              </a:ext>
            </a:extLst>
          </p:cNvPr>
          <p:cNvSpPr txBox="1">
            <a:spLocks noChangeArrowheads="1"/>
          </p:cNvSpPr>
          <p:nvPr/>
        </p:nvSpPr>
        <p:spPr bwMode="auto">
          <a:xfrm>
            <a:off x="6877050" y="5718175"/>
            <a:ext cx="18018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Rückenmark</a:t>
            </a:r>
          </a:p>
        </p:txBody>
      </p:sp>
      <p:grpSp>
        <p:nvGrpSpPr>
          <p:cNvPr id="116780" name="Group 682">
            <a:extLst>
              <a:ext uri="{FF2B5EF4-FFF2-40B4-BE49-F238E27FC236}">
                <a16:creationId xmlns:a16="http://schemas.microsoft.com/office/drawing/2014/main" id="{F22EEE2E-DF63-778F-ECC3-B28F886D6D45}"/>
              </a:ext>
            </a:extLst>
          </p:cNvPr>
          <p:cNvGrpSpPr>
            <a:grpSpLocks/>
          </p:cNvGrpSpPr>
          <p:nvPr/>
        </p:nvGrpSpPr>
        <p:grpSpPr bwMode="auto">
          <a:xfrm>
            <a:off x="539750" y="4718050"/>
            <a:ext cx="2520950" cy="366713"/>
            <a:chOff x="204" y="2704"/>
            <a:chExt cx="1588" cy="231"/>
          </a:xfrm>
        </p:grpSpPr>
        <p:sp>
          <p:nvSpPr>
            <p:cNvPr id="116781" name="Rectangle 683">
              <a:extLst>
                <a:ext uri="{FF2B5EF4-FFF2-40B4-BE49-F238E27FC236}">
                  <a16:creationId xmlns:a16="http://schemas.microsoft.com/office/drawing/2014/main" id="{00548288-3FBC-1437-EC0C-F762446F3406}"/>
                </a:ext>
              </a:extLst>
            </p:cNvPr>
            <p:cNvSpPr>
              <a:spLocks noChangeArrowheads="1"/>
            </p:cNvSpPr>
            <p:nvPr/>
          </p:nvSpPr>
          <p:spPr bwMode="auto">
            <a:xfrm>
              <a:off x="521" y="2704"/>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82" name="Group 684">
              <a:extLst>
                <a:ext uri="{FF2B5EF4-FFF2-40B4-BE49-F238E27FC236}">
                  <a16:creationId xmlns:a16="http://schemas.microsoft.com/office/drawing/2014/main" id="{A448FB68-E175-4126-147E-D8058DF657CE}"/>
                </a:ext>
              </a:extLst>
            </p:cNvPr>
            <p:cNvGrpSpPr>
              <a:grpSpLocks/>
            </p:cNvGrpSpPr>
            <p:nvPr/>
          </p:nvGrpSpPr>
          <p:grpSpPr bwMode="auto">
            <a:xfrm>
              <a:off x="204" y="2704"/>
              <a:ext cx="227" cy="231"/>
              <a:chOff x="204" y="2704"/>
              <a:chExt cx="227" cy="231"/>
            </a:xfrm>
          </p:grpSpPr>
          <p:sp>
            <p:nvSpPr>
              <p:cNvPr id="116783" name="Oval 685">
                <a:extLst>
                  <a:ext uri="{FF2B5EF4-FFF2-40B4-BE49-F238E27FC236}">
                    <a16:creationId xmlns:a16="http://schemas.microsoft.com/office/drawing/2014/main" id="{1CB44277-B776-E841-154F-AB8A13C95752}"/>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84" name="Text Box 686">
                <a:extLst>
                  <a:ext uri="{FF2B5EF4-FFF2-40B4-BE49-F238E27FC236}">
                    <a16:creationId xmlns:a16="http://schemas.microsoft.com/office/drawing/2014/main" id="{47496156-8288-51FB-CAFF-113520DF3604}"/>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grpSp>
      <p:sp>
        <p:nvSpPr>
          <p:cNvPr id="116785" name="Text Box 687">
            <a:extLst>
              <a:ext uri="{FF2B5EF4-FFF2-40B4-BE49-F238E27FC236}">
                <a16:creationId xmlns:a16="http://schemas.microsoft.com/office/drawing/2014/main" id="{E1135CBA-A519-524E-F8DB-7A44C1B035BA}"/>
              </a:ext>
            </a:extLst>
          </p:cNvPr>
          <p:cNvSpPr txBox="1">
            <a:spLocks noChangeArrowheads="1"/>
          </p:cNvSpPr>
          <p:nvPr/>
        </p:nvSpPr>
        <p:spPr bwMode="auto">
          <a:xfrm>
            <a:off x="1042988" y="4718050"/>
            <a:ext cx="1801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dirty="0">
                <a:latin typeface="Arial" panose="020B0604020202020204" pitchFamily="34" charset="0"/>
              </a:rPr>
              <a:t>Großhirn</a:t>
            </a:r>
          </a:p>
        </p:txBody>
      </p:sp>
    </p:spTree>
    <p:extLst>
      <p:ext uri="{BB962C8B-B14F-4D97-AF65-F5344CB8AC3E}">
        <p14:creationId xmlns:p14="http://schemas.microsoft.com/office/powerpoint/2010/main" val="2167169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DD915A-7A73-F6DF-2DF6-59E0E966E28C}"/>
              </a:ext>
            </a:extLst>
          </p:cNvPr>
          <p:cNvSpPr>
            <a:spLocks noGrp="1"/>
          </p:cNvSpPr>
          <p:nvPr>
            <p:ph type="title"/>
          </p:nvPr>
        </p:nvSpPr>
        <p:spPr>
          <a:xfrm>
            <a:off x="447273" y="24366"/>
            <a:ext cx="6275388" cy="527050"/>
          </a:xfrm>
        </p:spPr>
        <p:txBody>
          <a:bodyPr/>
          <a:lstStyle/>
          <a:p>
            <a:r>
              <a:rPr lang="de-DE" altLang="de-DE" dirty="0"/>
              <a:t>Das Gehirn</a:t>
            </a:r>
            <a:endParaRPr lang="de-AT" dirty="0"/>
          </a:p>
        </p:txBody>
      </p:sp>
      <p:grpSp>
        <p:nvGrpSpPr>
          <p:cNvPr id="3" name="Group 681">
            <a:extLst>
              <a:ext uri="{FF2B5EF4-FFF2-40B4-BE49-F238E27FC236}">
                <a16:creationId xmlns:a16="http://schemas.microsoft.com/office/drawing/2014/main" id="{7B6802A8-0B33-4F26-7A66-C4380A6FBF4D}"/>
              </a:ext>
            </a:extLst>
          </p:cNvPr>
          <p:cNvGrpSpPr>
            <a:grpSpLocks/>
          </p:cNvGrpSpPr>
          <p:nvPr/>
        </p:nvGrpSpPr>
        <p:grpSpPr bwMode="auto">
          <a:xfrm>
            <a:off x="1475656" y="790032"/>
            <a:ext cx="5689600" cy="3997325"/>
            <a:chOff x="929" y="544"/>
            <a:chExt cx="3584" cy="2518"/>
          </a:xfrm>
        </p:grpSpPr>
        <p:pic>
          <p:nvPicPr>
            <p:cNvPr id="7170" name="Picture 611">
              <a:extLst>
                <a:ext uri="{FF2B5EF4-FFF2-40B4-BE49-F238E27FC236}">
                  <a16:creationId xmlns:a16="http://schemas.microsoft.com/office/drawing/2014/main" id="{97841A0C-FBDA-F173-3264-CE64307769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4" y="544"/>
              <a:ext cx="2910" cy="2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1" name="Group 648">
              <a:extLst>
                <a:ext uri="{FF2B5EF4-FFF2-40B4-BE49-F238E27FC236}">
                  <a16:creationId xmlns:a16="http://schemas.microsoft.com/office/drawing/2014/main" id="{7B839D7E-B239-E3CC-AA08-2CC7ADE790C9}"/>
                </a:ext>
              </a:extLst>
            </p:cNvPr>
            <p:cNvGrpSpPr>
              <a:grpSpLocks/>
            </p:cNvGrpSpPr>
            <p:nvPr/>
          </p:nvGrpSpPr>
          <p:grpSpPr bwMode="auto">
            <a:xfrm>
              <a:off x="1383" y="2115"/>
              <a:ext cx="227" cy="231"/>
              <a:chOff x="204" y="2704"/>
              <a:chExt cx="227" cy="231"/>
            </a:xfrm>
          </p:grpSpPr>
          <p:sp>
            <p:nvSpPr>
              <p:cNvPr id="7196" name="Oval 649">
                <a:extLst>
                  <a:ext uri="{FF2B5EF4-FFF2-40B4-BE49-F238E27FC236}">
                    <a16:creationId xmlns:a16="http://schemas.microsoft.com/office/drawing/2014/main" id="{EA4D5D4F-6F9B-D936-BDF5-B693B5703AD5}"/>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43" name="Text Box 650">
                <a:extLst>
                  <a:ext uri="{FF2B5EF4-FFF2-40B4-BE49-F238E27FC236}">
                    <a16:creationId xmlns:a16="http://schemas.microsoft.com/office/drawing/2014/main" id="{B71C3260-4E8F-C467-2D0C-10BB6094D20D}"/>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grpSp>
          <p:nvGrpSpPr>
            <p:cNvPr id="7172" name="Group 651">
              <a:extLst>
                <a:ext uri="{FF2B5EF4-FFF2-40B4-BE49-F238E27FC236}">
                  <a16:creationId xmlns:a16="http://schemas.microsoft.com/office/drawing/2014/main" id="{B6CFE0D2-99EA-2D77-BC2A-736E3E538304}"/>
                </a:ext>
              </a:extLst>
            </p:cNvPr>
            <p:cNvGrpSpPr>
              <a:grpSpLocks/>
            </p:cNvGrpSpPr>
            <p:nvPr/>
          </p:nvGrpSpPr>
          <p:grpSpPr bwMode="auto">
            <a:xfrm>
              <a:off x="929" y="981"/>
              <a:ext cx="227" cy="231"/>
              <a:chOff x="204" y="2704"/>
              <a:chExt cx="227" cy="231"/>
            </a:xfrm>
          </p:grpSpPr>
          <p:sp>
            <p:nvSpPr>
              <p:cNvPr id="7194" name="Oval 652">
                <a:extLst>
                  <a:ext uri="{FF2B5EF4-FFF2-40B4-BE49-F238E27FC236}">
                    <a16:creationId xmlns:a16="http://schemas.microsoft.com/office/drawing/2014/main" id="{61399E14-8664-53A3-FFC7-AE1A29381F8D}"/>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95" name="Text Box 653">
                <a:extLst>
                  <a:ext uri="{FF2B5EF4-FFF2-40B4-BE49-F238E27FC236}">
                    <a16:creationId xmlns:a16="http://schemas.microsoft.com/office/drawing/2014/main" id="{85121825-5EFF-2FD2-61D2-9CE86B262810}"/>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grpSp>
          <p:nvGrpSpPr>
            <p:cNvPr id="7173" name="Group 654">
              <a:extLst>
                <a:ext uri="{FF2B5EF4-FFF2-40B4-BE49-F238E27FC236}">
                  <a16:creationId xmlns:a16="http://schemas.microsoft.com/office/drawing/2014/main" id="{194FBEEC-93D6-64AC-F283-A4438E578909}"/>
                </a:ext>
              </a:extLst>
            </p:cNvPr>
            <p:cNvGrpSpPr>
              <a:grpSpLocks/>
            </p:cNvGrpSpPr>
            <p:nvPr/>
          </p:nvGrpSpPr>
          <p:grpSpPr bwMode="auto">
            <a:xfrm>
              <a:off x="1111" y="659"/>
              <a:ext cx="227" cy="231"/>
              <a:chOff x="204" y="2704"/>
              <a:chExt cx="227" cy="231"/>
            </a:xfrm>
          </p:grpSpPr>
          <p:sp>
            <p:nvSpPr>
              <p:cNvPr id="7192" name="Oval 655">
                <a:extLst>
                  <a:ext uri="{FF2B5EF4-FFF2-40B4-BE49-F238E27FC236}">
                    <a16:creationId xmlns:a16="http://schemas.microsoft.com/office/drawing/2014/main" id="{84FAB714-541E-2B74-2901-1C6434631834}"/>
                  </a:ext>
                </a:extLst>
              </p:cNvPr>
              <p:cNvSpPr>
                <a:spLocks noChangeArrowheads="1"/>
              </p:cNvSpPr>
              <p:nvPr/>
            </p:nvSpPr>
            <p:spPr bwMode="auto">
              <a:xfrm>
                <a:off x="204" y="2704"/>
                <a:ext cx="227" cy="226"/>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93" name="Text Box 656">
                <a:extLst>
                  <a:ext uri="{FF2B5EF4-FFF2-40B4-BE49-F238E27FC236}">
                    <a16:creationId xmlns:a16="http://schemas.microsoft.com/office/drawing/2014/main" id="{15C78C49-74C3-A16F-C498-D9E4CF393309}"/>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grpSp>
          <p:nvGrpSpPr>
            <p:cNvPr id="7177" name="Group 657">
              <a:extLst>
                <a:ext uri="{FF2B5EF4-FFF2-40B4-BE49-F238E27FC236}">
                  <a16:creationId xmlns:a16="http://schemas.microsoft.com/office/drawing/2014/main" id="{928301EB-8FF2-6565-8EA7-DE6098ED4563}"/>
                </a:ext>
              </a:extLst>
            </p:cNvPr>
            <p:cNvGrpSpPr>
              <a:grpSpLocks/>
            </p:cNvGrpSpPr>
            <p:nvPr/>
          </p:nvGrpSpPr>
          <p:grpSpPr bwMode="auto">
            <a:xfrm>
              <a:off x="4241" y="1071"/>
              <a:ext cx="227" cy="231"/>
              <a:chOff x="204" y="2704"/>
              <a:chExt cx="227" cy="231"/>
            </a:xfrm>
          </p:grpSpPr>
          <p:sp>
            <p:nvSpPr>
              <p:cNvPr id="7190" name="Oval 658">
                <a:extLst>
                  <a:ext uri="{FF2B5EF4-FFF2-40B4-BE49-F238E27FC236}">
                    <a16:creationId xmlns:a16="http://schemas.microsoft.com/office/drawing/2014/main" id="{9231D1B2-A29D-8552-C9BE-F8FB21594817}"/>
                  </a:ext>
                </a:extLst>
              </p:cNvPr>
              <p:cNvSpPr>
                <a:spLocks noChangeArrowheads="1"/>
              </p:cNvSpPr>
              <p:nvPr/>
            </p:nvSpPr>
            <p:spPr bwMode="auto">
              <a:xfrm>
                <a:off x="204" y="2704"/>
                <a:ext cx="227" cy="226"/>
              </a:xfrm>
              <a:prstGeom prst="ellipse">
                <a:avLst/>
              </a:prstGeom>
              <a:solidFill>
                <a:srgbClr val="FF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91" name="Text Box 659">
                <a:extLst>
                  <a:ext uri="{FF2B5EF4-FFF2-40B4-BE49-F238E27FC236}">
                    <a16:creationId xmlns:a16="http://schemas.microsoft.com/office/drawing/2014/main" id="{8E9D05AA-91C8-77DC-A097-98FAD7728402}"/>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grpSp>
          <p:nvGrpSpPr>
            <p:cNvPr id="7181" name="Group 672">
              <a:extLst>
                <a:ext uri="{FF2B5EF4-FFF2-40B4-BE49-F238E27FC236}">
                  <a16:creationId xmlns:a16="http://schemas.microsoft.com/office/drawing/2014/main" id="{FCFEE559-C136-21DD-AAEB-A2C784FB1858}"/>
                </a:ext>
              </a:extLst>
            </p:cNvPr>
            <p:cNvGrpSpPr>
              <a:grpSpLocks/>
            </p:cNvGrpSpPr>
            <p:nvPr/>
          </p:nvGrpSpPr>
          <p:grpSpPr bwMode="auto">
            <a:xfrm>
              <a:off x="4286" y="1752"/>
              <a:ext cx="227" cy="231"/>
              <a:chOff x="204" y="2704"/>
              <a:chExt cx="227" cy="231"/>
            </a:xfrm>
          </p:grpSpPr>
          <p:sp>
            <p:nvSpPr>
              <p:cNvPr id="7188" name="Oval 673">
                <a:extLst>
                  <a:ext uri="{FF2B5EF4-FFF2-40B4-BE49-F238E27FC236}">
                    <a16:creationId xmlns:a16="http://schemas.microsoft.com/office/drawing/2014/main" id="{4FBCDA8E-DF86-10F0-9279-5460465AB5CA}"/>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89" name="Text Box 674">
                <a:extLst>
                  <a:ext uri="{FF2B5EF4-FFF2-40B4-BE49-F238E27FC236}">
                    <a16:creationId xmlns:a16="http://schemas.microsoft.com/office/drawing/2014/main" id="{856DD8E3-6D98-A61B-5C31-5BC161460440}"/>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grpSp>
          <p:nvGrpSpPr>
            <p:cNvPr id="7182" name="Group 675">
              <a:extLst>
                <a:ext uri="{FF2B5EF4-FFF2-40B4-BE49-F238E27FC236}">
                  <a16:creationId xmlns:a16="http://schemas.microsoft.com/office/drawing/2014/main" id="{552A821F-AD0B-DC89-CAE3-F90C1F976E6A}"/>
                </a:ext>
              </a:extLst>
            </p:cNvPr>
            <p:cNvGrpSpPr>
              <a:grpSpLocks/>
            </p:cNvGrpSpPr>
            <p:nvPr/>
          </p:nvGrpSpPr>
          <p:grpSpPr bwMode="auto">
            <a:xfrm>
              <a:off x="1927" y="2519"/>
              <a:ext cx="227" cy="231"/>
              <a:chOff x="204" y="2704"/>
              <a:chExt cx="227" cy="231"/>
            </a:xfrm>
          </p:grpSpPr>
          <p:sp>
            <p:nvSpPr>
              <p:cNvPr id="7186" name="Oval 676">
                <a:extLst>
                  <a:ext uri="{FF2B5EF4-FFF2-40B4-BE49-F238E27FC236}">
                    <a16:creationId xmlns:a16="http://schemas.microsoft.com/office/drawing/2014/main" id="{169CE6E9-8B83-3FD2-E88B-792E5CF17BEF}"/>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87" name="Text Box 677">
                <a:extLst>
                  <a:ext uri="{FF2B5EF4-FFF2-40B4-BE49-F238E27FC236}">
                    <a16:creationId xmlns:a16="http://schemas.microsoft.com/office/drawing/2014/main" id="{B640FC3C-AB2C-7EFA-70D7-7845A2C5AE72}"/>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6</a:t>
                </a:r>
              </a:p>
            </p:txBody>
          </p:sp>
        </p:grpSp>
        <p:grpSp>
          <p:nvGrpSpPr>
            <p:cNvPr id="7183" name="Group 678">
              <a:extLst>
                <a:ext uri="{FF2B5EF4-FFF2-40B4-BE49-F238E27FC236}">
                  <a16:creationId xmlns:a16="http://schemas.microsoft.com/office/drawing/2014/main" id="{3B8306D9-D00B-761C-319C-82EBE745E8E7}"/>
                </a:ext>
              </a:extLst>
            </p:cNvPr>
            <p:cNvGrpSpPr>
              <a:grpSpLocks/>
            </p:cNvGrpSpPr>
            <p:nvPr/>
          </p:nvGrpSpPr>
          <p:grpSpPr bwMode="auto">
            <a:xfrm>
              <a:off x="4014" y="2609"/>
              <a:ext cx="227" cy="231"/>
              <a:chOff x="204" y="2704"/>
              <a:chExt cx="227" cy="231"/>
            </a:xfrm>
          </p:grpSpPr>
          <p:sp>
            <p:nvSpPr>
              <p:cNvPr id="7184" name="Oval 679">
                <a:extLst>
                  <a:ext uri="{FF2B5EF4-FFF2-40B4-BE49-F238E27FC236}">
                    <a16:creationId xmlns:a16="http://schemas.microsoft.com/office/drawing/2014/main" id="{22405C4A-8CBA-9FF3-A8D5-CF396BAD0600}"/>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7185" name="Text Box 680">
                <a:extLst>
                  <a:ext uri="{FF2B5EF4-FFF2-40B4-BE49-F238E27FC236}">
                    <a16:creationId xmlns:a16="http://schemas.microsoft.com/office/drawing/2014/main" id="{6BEBF7EC-9AF4-CB4C-BB09-0BD542349BF4}"/>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7</a:t>
                </a:r>
              </a:p>
            </p:txBody>
          </p:sp>
        </p:grpSp>
      </p:grpSp>
      <p:grpSp>
        <p:nvGrpSpPr>
          <p:cNvPr id="116744" name="Group 612">
            <a:extLst>
              <a:ext uri="{FF2B5EF4-FFF2-40B4-BE49-F238E27FC236}">
                <a16:creationId xmlns:a16="http://schemas.microsoft.com/office/drawing/2014/main" id="{D611471B-A015-84DC-1C94-A3401894DB13}"/>
              </a:ext>
            </a:extLst>
          </p:cNvPr>
          <p:cNvGrpSpPr>
            <a:grpSpLocks/>
          </p:cNvGrpSpPr>
          <p:nvPr/>
        </p:nvGrpSpPr>
        <p:grpSpPr bwMode="auto">
          <a:xfrm>
            <a:off x="539750" y="5726113"/>
            <a:ext cx="2520950" cy="366712"/>
            <a:chOff x="204" y="3339"/>
            <a:chExt cx="1588" cy="231"/>
          </a:xfrm>
        </p:grpSpPr>
        <p:sp>
          <p:nvSpPr>
            <p:cNvPr id="116745" name="Rectangle 613">
              <a:extLst>
                <a:ext uri="{FF2B5EF4-FFF2-40B4-BE49-F238E27FC236}">
                  <a16:creationId xmlns:a16="http://schemas.microsoft.com/office/drawing/2014/main" id="{285D98ED-BBFC-7601-F881-98562986D1A2}"/>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46" name="Group 614">
              <a:extLst>
                <a:ext uri="{FF2B5EF4-FFF2-40B4-BE49-F238E27FC236}">
                  <a16:creationId xmlns:a16="http://schemas.microsoft.com/office/drawing/2014/main" id="{2AC17C3C-9B64-CE00-5DE0-C6C003BC2911}"/>
                </a:ext>
              </a:extLst>
            </p:cNvPr>
            <p:cNvGrpSpPr>
              <a:grpSpLocks/>
            </p:cNvGrpSpPr>
            <p:nvPr/>
          </p:nvGrpSpPr>
          <p:grpSpPr bwMode="auto">
            <a:xfrm>
              <a:off x="204" y="3339"/>
              <a:ext cx="227" cy="231"/>
              <a:chOff x="204" y="3339"/>
              <a:chExt cx="227" cy="231"/>
            </a:xfrm>
          </p:grpSpPr>
          <p:sp>
            <p:nvSpPr>
              <p:cNvPr id="116747" name="Oval 615">
                <a:extLst>
                  <a:ext uri="{FF2B5EF4-FFF2-40B4-BE49-F238E27FC236}">
                    <a16:creationId xmlns:a16="http://schemas.microsoft.com/office/drawing/2014/main" id="{8BB783B5-739D-406F-D1FC-6061748842B3}"/>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48" name="Text Box 616">
                <a:extLst>
                  <a:ext uri="{FF2B5EF4-FFF2-40B4-BE49-F238E27FC236}">
                    <a16:creationId xmlns:a16="http://schemas.microsoft.com/office/drawing/2014/main" id="{1D150DD7-EDED-CB48-0F55-4DDF2034D58F}"/>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grpSp>
      <p:grpSp>
        <p:nvGrpSpPr>
          <p:cNvPr id="116749" name="Group 622">
            <a:extLst>
              <a:ext uri="{FF2B5EF4-FFF2-40B4-BE49-F238E27FC236}">
                <a16:creationId xmlns:a16="http://schemas.microsoft.com/office/drawing/2014/main" id="{5F62E0C9-89B5-3C3D-A2A6-536ADFE3DF20}"/>
              </a:ext>
            </a:extLst>
          </p:cNvPr>
          <p:cNvGrpSpPr>
            <a:grpSpLocks/>
          </p:cNvGrpSpPr>
          <p:nvPr/>
        </p:nvGrpSpPr>
        <p:grpSpPr bwMode="auto">
          <a:xfrm>
            <a:off x="541338" y="5221288"/>
            <a:ext cx="2520950" cy="366712"/>
            <a:chOff x="204" y="3022"/>
            <a:chExt cx="1588" cy="231"/>
          </a:xfrm>
        </p:grpSpPr>
        <p:sp>
          <p:nvSpPr>
            <p:cNvPr id="116750" name="Rectangle 623">
              <a:extLst>
                <a:ext uri="{FF2B5EF4-FFF2-40B4-BE49-F238E27FC236}">
                  <a16:creationId xmlns:a16="http://schemas.microsoft.com/office/drawing/2014/main" id="{B4693B0F-9181-B8DD-ADFE-765F64D5B790}"/>
                </a:ext>
              </a:extLst>
            </p:cNvPr>
            <p:cNvSpPr>
              <a:spLocks noChangeArrowheads="1"/>
            </p:cNvSpPr>
            <p:nvPr/>
          </p:nvSpPr>
          <p:spPr bwMode="auto">
            <a:xfrm>
              <a:off x="521" y="3022"/>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51" name="Group 624">
              <a:extLst>
                <a:ext uri="{FF2B5EF4-FFF2-40B4-BE49-F238E27FC236}">
                  <a16:creationId xmlns:a16="http://schemas.microsoft.com/office/drawing/2014/main" id="{F3FE63E8-7E96-E255-AA2F-BAA318F27B92}"/>
                </a:ext>
              </a:extLst>
            </p:cNvPr>
            <p:cNvGrpSpPr>
              <a:grpSpLocks/>
            </p:cNvGrpSpPr>
            <p:nvPr/>
          </p:nvGrpSpPr>
          <p:grpSpPr bwMode="auto">
            <a:xfrm>
              <a:off x="204" y="3022"/>
              <a:ext cx="227" cy="231"/>
              <a:chOff x="204" y="3022"/>
              <a:chExt cx="227" cy="231"/>
            </a:xfrm>
          </p:grpSpPr>
          <p:sp>
            <p:nvSpPr>
              <p:cNvPr id="116752" name="Oval 625">
                <a:extLst>
                  <a:ext uri="{FF2B5EF4-FFF2-40B4-BE49-F238E27FC236}">
                    <a16:creationId xmlns:a16="http://schemas.microsoft.com/office/drawing/2014/main" id="{1A89AE10-DE23-B032-71E5-59C2E3CA6D7F}"/>
                  </a:ext>
                </a:extLst>
              </p:cNvPr>
              <p:cNvSpPr>
                <a:spLocks noChangeArrowheads="1"/>
              </p:cNvSpPr>
              <p:nvPr/>
            </p:nvSpPr>
            <p:spPr bwMode="auto">
              <a:xfrm>
                <a:off x="204" y="3022"/>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53" name="Text Box 626">
                <a:extLst>
                  <a:ext uri="{FF2B5EF4-FFF2-40B4-BE49-F238E27FC236}">
                    <a16:creationId xmlns:a16="http://schemas.microsoft.com/office/drawing/2014/main" id="{24EFEFF8-D165-AEB8-D607-6F9B57915A5C}"/>
                  </a:ext>
                </a:extLst>
              </p:cNvPr>
              <p:cNvSpPr txBox="1">
                <a:spLocks noChangeArrowheads="1"/>
              </p:cNvSpPr>
              <p:nvPr/>
            </p:nvSpPr>
            <p:spPr bwMode="auto">
              <a:xfrm>
                <a:off x="204" y="3022"/>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grpSp>
      <p:grpSp>
        <p:nvGrpSpPr>
          <p:cNvPr id="116754" name="Group 627">
            <a:extLst>
              <a:ext uri="{FF2B5EF4-FFF2-40B4-BE49-F238E27FC236}">
                <a16:creationId xmlns:a16="http://schemas.microsoft.com/office/drawing/2014/main" id="{12C4238D-EC4A-E5A2-6D57-41983CCA4C9B}"/>
              </a:ext>
            </a:extLst>
          </p:cNvPr>
          <p:cNvGrpSpPr>
            <a:grpSpLocks/>
          </p:cNvGrpSpPr>
          <p:nvPr/>
        </p:nvGrpSpPr>
        <p:grpSpPr bwMode="auto">
          <a:xfrm>
            <a:off x="3492500" y="5221288"/>
            <a:ext cx="2520950" cy="366712"/>
            <a:chOff x="204" y="3339"/>
            <a:chExt cx="1588" cy="231"/>
          </a:xfrm>
        </p:grpSpPr>
        <p:sp>
          <p:nvSpPr>
            <p:cNvPr id="116755" name="Rectangle 628">
              <a:extLst>
                <a:ext uri="{FF2B5EF4-FFF2-40B4-BE49-F238E27FC236}">
                  <a16:creationId xmlns:a16="http://schemas.microsoft.com/office/drawing/2014/main" id="{81B34CD4-B011-4C44-ACC4-D42CCAF0828B}"/>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56" name="Group 629">
              <a:extLst>
                <a:ext uri="{FF2B5EF4-FFF2-40B4-BE49-F238E27FC236}">
                  <a16:creationId xmlns:a16="http://schemas.microsoft.com/office/drawing/2014/main" id="{63B7448F-96A0-3E25-8B08-D366A7FC574F}"/>
                </a:ext>
              </a:extLst>
            </p:cNvPr>
            <p:cNvGrpSpPr>
              <a:grpSpLocks/>
            </p:cNvGrpSpPr>
            <p:nvPr/>
          </p:nvGrpSpPr>
          <p:grpSpPr bwMode="auto">
            <a:xfrm>
              <a:off x="204" y="3339"/>
              <a:ext cx="227" cy="231"/>
              <a:chOff x="204" y="3339"/>
              <a:chExt cx="227" cy="231"/>
            </a:xfrm>
          </p:grpSpPr>
          <p:sp>
            <p:nvSpPr>
              <p:cNvPr id="116757" name="Oval 630">
                <a:extLst>
                  <a:ext uri="{FF2B5EF4-FFF2-40B4-BE49-F238E27FC236}">
                    <a16:creationId xmlns:a16="http://schemas.microsoft.com/office/drawing/2014/main" id="{800B17F2-9167-8F49-8D36-ED57FB65D5A2}"/>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58" name="Text Box 631">
                <a:extLst>
                  <a:ext uri="{FF2B5EF4-FFF2-40B4-BE49-F238E27FC236}">
                    <a16:creationId xmlns:a16="http://schemas.microsoft.com/office/drawing/2014/main" id="{DED29F43-B9C2-D7F4-67BA-75A1DE4FE839}"/>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grpSp>
      <p:grpSp>
        <p:nvGrpSpPr>
          <p:cNvPr id="116759" name="Group 632">
            <a:extLst>
              <a:ext uri="{FF2B5EF4-FFF2-40B4-BE49-F238E27FC236}">
                <a16:creationId xmlns:a16="http://schemas.microsoft.com/office/drawing/2014/main" id="{64F3EF63-C6AE-2269-A87F-6538CF6A5F06}"/>
              </a:ext>
            </a:extLst>
          </p:cNvPr>
          <p:cNvGrpSpPr>
            <a:grpSpLocks/>
          </p:cNvGrpSpPr>
          <p:nvPr/>
        </p:nvGrpSpPr>
        <p:grpSpPr bwMode="auto">
          <a:xfrm>
            <a:off x="3492500" y="5718175"/>
            <a:ext cx="2520950" cy="366713"/>
            <a:chOff x="204" y="3339"/>
            <a:chExt cx="1588" cy="231"/>
          </a:xfrm>
        </p:grpSpPr>
        <p:sp>
          <p:nvSpPr>
            <p:cNvPr id="116760" name="Rectangle 633">
              <a:extLst>
                <a:ext uri="{FF2B5EF4-FFF2-40B4-BE49-F238E27FC236}">
                  <a16:creationId xmlns:a16="http://schemas.microsoft.com/office/drawing/2014/main" id="{70A57B15-ABDC-263C-DE30-AFA7EF58F903}"/>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61" name="Group 634">
              <a:extLst>
                <a:ext uri="{FF2B5EF4-FFF2-40B4-BE49-F238E27FC236}">
                  <a16:creationId xmlns:a16="http://schemas.microsoft.com/office/drawing/2014/main" id="{94AC3880-94D3-FFEC-F9F0-8AA7FC119981}"/>
                </a:ext>
              </a:extLst>
            </p:cNvPr>
            <p:cNvGrpSpPr>
              <a:grpSpLocks/>
            </p:cNvGrpSpPr>
            <p:nvPr/>
          </p:nvGrpSpPr>
          <p:grpSpPr bwMode="auto">
            <a:xfrm>
              <a:off x="204" y="3339"/>
              <a:ext cx="227" cy="231"/>
              <a:chOff x="204" y="3339"/>
              <a:chExt cx="227" cy="231"/>
            </a:xfrm>
          </p:grpSpPr>
          <p:sp>
            <p:nvSpPr>
              <p:cNvPr id="116762" name="Oval 635">
                <a:extLst>
                  <a:ext uri="{FF2B5EF4-FFF2-40B4-BE49-F238E27FC236}">
                    <a16:creationId xmlns:a16="http://schemas.microsoft.com/office/drawing/2014/main" id="{AA3F7600-DDD9-CE12-DDDD-340EB492CB8F}"/>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63" name="Text Box 636">
                <a:extLst>
                  <a:ext uri="{FF2B5EF4-FFF2-40B4-BE49-F238E27FC236}">
                    <a16:creationId xmlns:a16="http://schemas.microsoft.com/office/drawing/2014/main" id="{9D73F574-EA79-5398-2000-1A1017C944A6}"/>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grpSp>
      <p:grpSp>
        <p:nvGrpSpPr>
          <p:cNvPr id="116764" name="Group 637">
            <a:extLst>
              <a:ext uri="{FF2B5EF4-FFF2-40B4-BE49-F238E27FC236}">
                <a16:creationId xmlns:a16="http://schemas.microsoft.com/office/drawing/2014/main" id="{0BDD910D-5C41-6FAB-CDA8-32C9B3D312C2}"/>
              </a:ext>
            </a:extLst>
          </p:cNvPr>
          <p:cNvGrpSpPr>
            <a:grpSpLocks/>
          </p:cNvGrpSpPr>
          <p:nvPr/>
        </p:nvGrpSpPr>
        <p:grpSpPr bwMode="auto">
          <a:xfrm>
            <a:off x="6373813" y="5221288"/>
            <a:ext cx="2520950" cy="366712"/>
            <a:chOff x="204" y="3339"/>
            <a:chExt cx="1588" cy="231"/>
          </a:xfrm>
        </p:grpSpPr>
        <p:sp>
          <p:nvSpPr>
            <p:cNvPr id="116765" name="Rectangle 638">
              <a:extLst>
                <a:ext uri="{FF2B5EF4-FFF2-40B4-BE49-F238E27FC236}">
                  <a16:creationId xmlns:a16="http://schemas.microsoft.com/office/drawing/2014/main" id="{1D6A354E-EC29-1FB9-FB9A-824032A43FEB}"/>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66" name="Group 639">
              <a:extLst>
                <a:ext uri="{FF2B5EF4-FFF2-40B4-BE49-F238E27FC236}">
                  <a16:creationId xmlns:a16="http://schemas.microsoft.com/office/drawing/2014/main" id="{9F2684AC-AD83-7B33-CCC6-1C842B1B0C54}"/>
                </a:ext>
              </a:extLst>
            </p:cNvPr>
            <p:cNvGrpSpPr>
              <a:grpSpLocks/>
            </p:cNvGrpSpPr>
            <p:nvPr/>
          </p:nvGrpSpPr>
          <p:grpSpPr bwMode="auto">
            <a:xfrm>
              <a:off x="204" y="3339"/>
              <a:ext cx="227" cy="231"/>
              <a:chOff x="204" y="3339"/>
              <a:chExt cx="227" cy="231"/>
            </a:xfrm>
          </p:grpSpPr>
          <p:sp>
            <p:nvSpPr>
              <p:cNvPr id="116767" name="Oval 640">
                <a:extLst>
                  <a:ext uri="{FF2B5EF4-FFF2-40B4-BE49-F238E27FC236}">
                    <a16:creationId xmlns:a16="http://schemas.microsoft.com/office/drawing/2014/main" id="{925AFD90-1575-9DD9-0AEB-77F44AF2DD6F}"/>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68" name="Text Box 641">
                <a:extLst>
                  <a:ext uri="{FF2B5EF4-FFF2-40B4-BE49-F238E27FC236}">
                    <a16:creationId xmlns:a16="http://schemas.microsoft.com/office/drawing/2014/main" id="{822072DF-ED31-FD5E-20B1-B6EDBAA18D95}"/>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6</a:t>
                </a:r>
              </a:p>
            </p:txBody>
          </p:sp>
        </p:grpSp>
      </p:grpSp>
      <p:grpSp>
        <p:nvGrpSpPr>
          <p:cNvPr id="116774" name="Group 660">
            <a:extLst>
              <a:ext uri="{FF2B5EF4-FFF2-40B4-BE49-F238E27FC236}">
                <a16:creationId xmlns:a16="http://schemas.microsoft.com/office/drawing/2014/main" id="{48B37C08-9480-F1C6-EA8E-97594E898681}"/>
              </a:ext>
            </a:extLst>
          </p:cNvPr>
          <p:cNvGrpSpPr>
            <a:grpSpLocks/>
          </p:cNvGrpSpPr>
          <p:nvPr/>
        </p:nvGrpSpPr>
        <p:grpSpPr bwMode="auto">
          <a:xfrm>
            <a:off x="6372225" y="5711825"/>
            <a:ext cx="2520950" cy="366713"/>
            <a:chOff x="204" y="3339"/>
            <a:chExt cx="1588" cy="231"/>
          </a:xfrm>
        </p:grpSpPr>
        <p:sp>
          <p:nvSpPr>
            <p:cNvPr id="116775" name="Rectangle 661">
              <a:extLst>
                <a:ext uri="{FF2B5EF4-FFF2-40B4-BE49-F238E27FC236}">
                  <a16:creationId xmlns:a16="http://schemas.microsoft.com/office/drawing/2014/main" id="{7E187425-CDC7-6B33-0472-D2E159B86384}"/>
                </a:ext>
              </a:extLst>
            </p:cNvPr>
            <p:cNvSpPr>
              <a:spLocks noChangeArrowheads="1"/>
            </p:cNvSpPr>
            <p:nvPr/>
          </p:nvSpPr>
          <p:spPr bwMode="auto">
            <a:xfrm>
              <a:off x="521" y="3339"/>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76" name="Group 662">
              <a:extLst>
                <a:ext uri="{FF2B5EF4-FFF2-40B4-BE49-F238E27FC236}">
                  <a16:creationId xmlns:a16="http://schemas.microsoft.com/office/drawing/2014/main" id="{3EC747C8-6BC9-051C-A947-9EF2638F04E1}"/>
                </a:ext>
              </a:extLst>
            </p:cNvPr>
            <p:cNvGrpSpPr>
              <a:grpSpLocks/>
            </p:cNvGrpSpPr>
            <p:nvPr/>
          </p:nvGrpSpPr>
          <p:grpSpPr bwMode="auto">
            <a:xfrm>
              <a:off x="204" y="3339"/>
              <a:ext cx="227" cy="231"/>
              <a:chOff x="204" y="3339"/>
              <a:chExt cx="227" cy="231"/>
            </a:xfrm>
          </p:grpSpPr>
          <p:sp>
            <p:nvSpPr>
              <p:cNvPr id="116777" name="Oval 663">
                <a:extLst>
                  <a:ext uri="{FF2B5EF4-FFF2-40B4-BE49-F238E27FC236}">
                    <a16:creationId xmlns:a16="http://schemas.microsoft.com/office/drawing/2014/main" id="{1FDB3DF0-EF20-1DE6-CFFF-2D95FCD7A83A}"/>
                  </a:ext>
                </a:extLst>
              </p:cNvPr>
              <p:cNvSpPr>
                <a:spLocks noChangeArrowheads="1"/>
              </p:cNvSpPr>
              <p:nvPr/>
            </p:nvSpPr>
            <p:spPr bwMode="auto">
              <a:xfrm>
                <a:off x="204" y="333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78" name="Text Box 664">
                <a:extLst>
                  <a:ext uri="{FF2B5EF4-FFF2-40B4-BE49-F238E27FC236}">
                    <a16:creationId xmlns:a16="http://schemas.microsoft.com/office/drawing/2014/main" id="{64D9CE82-EF85-49DC-8F9C-5762DCE1E589}"/>
                  </a:ext>
                </a:extLst>
              </p:cNvPr>
              <p:cNvSpPr txBox="1">
                <a:spLocks noChangeArrowheads="1"/>
              </p:cNvSpPr>
              <p:nvPr/>
            </p:nvSpPr>
            <p:spPr bwMode="auto">
              <a:xfrm>
                <a:off x="204" y="333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7</a:t>
                </a:r>
              </a:p>
            </p:txBody>
          </p:sp>
        </p:grpSp>
      </p:grpSp>
      <p:grpSp>
        <p:nvGrpSpPr>
          <p:cNvPr id="116780" name="Group 682">
            <a:extLst>
              <a:ext uri="{FF2B5EF4-FFF2-40B4-BE49-F238E27FC236}">
                <a16:creationId xmlns:a16="http://schemas.microsoft.com/office/drawing/2014/main" id="{F22EEE2E-DF63-778F-ECC3-B28F886D6D45}"/>
              </a:ext>
            </a:extLst>
          </p:cNvPr>
          <p:cNvGrpSpPr>
            <a:grpSpLocks/>
          </p:cNvGrpSpPr>
          <p:nvPr/>
        </p:nvGrpSpPr>
        <p:grpSpPr bwMode="auto">
          <a:xfrm>
            <a:off x="539750" y="4718050"/>
            <a:ext cx="2520950" cy="366713"/>
            <a:chOff x="204" y="2704"/>
            <a:chExt cx="1588" cy="231"/>
          </a:xfrm>
        </p:grpSpPr>
        <p:sp>
          <p:nvSpPr>
            <p:cNvPr id="116781" name="Rectangle 683">
              <a:extLst>
                <a:ext uri="{FF2B5EF4-FFF2-40B4-BE49-F238E27FC236}">
                  <a16:creationId xmlns:a16="http://schemas.microsoft.com/office/drawing/2014/main" id="{00548288-3FBC-1437-EC0C-F762446F3406}"/>
                </a:ext>
              </a:extLst>
            </p:cNvPr>
            <p:cNvSpPr>
              <a:spLocks noChangeArrowheads="1"/>
            </p:cNvSpPr>
            <p:nvPr/>
          </p:nvSpPr>
          <p:spPr bwMode="auto">
            <a:xfrm>
              <a:off x="521" y="2704"/>
              <a:ext cx="1271" cy="227"/>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6782" name="Group 684">
              <a:extLst>
                <a:ext uri="{FF2B5EF4-FFF2-40B4-BE49-F238E27FC236}">
                  <a16:creationId xmlns:a16="http://schemas.microsoft.com/office/drawing/2014/main" id="{A448FB68-E175-4126-147E-D8058DF657CE}"/>
                </a:ext>
              </a:extLst>
            </p:cNvPr>
            <p:cNvGrpSpPr>
              <a:grpSpLocks/>
            </p:cNvGrpSpPr>
            <p:nvPr/>
          </p:nvGrpSpPr>
          <p:grpSpPr bwMode="auto">
            <a:xfrm>
              <a:off x="204" y="2704"/>
              <a:ext cx="227" cy="231"/>
              <a:chOff x="204" y="2704"/>
              <a:chExt cx="227" cy="231"/>
            </a:xfrm>
          </p:grpSpPr>
          <p:sp>
            <p:nvSpPr>
              <p:cNvPr id="116783" name="Oval 685">
                <a:extLst>
                  <a:ext uri="{FF2B5EF4-FFF2-40B4-BE49-F238E27FC236}">
                    <a16:creationId xmlns:a16="http://schemas.microsoft.com/office/drawing/2014/main" id="{1CB44277-B776-E841-154F-AB8A13C95752}"/>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16784" name="Text Box 686">
                <a:extLst>
                  <a:ext uri="{FF2B5EF4-FFF2-40B4-BE49-F238E27FC236}">
                    <a16:creationId xmlns:a16="http://schemas.microsoft.com/office/drawing/2014/main" id="{47496156-8288-51FB-CAFF-113520DF3604}"/>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grpSp>
    </p:spTree>
    <p:extLst>
      <p:ext uri="{BB962C8B-B14F-4D97-AF65-F5344CB8AC3E}">
        <p14:creationId xmlns:p14="http://schemas.microsoft.com/office/powerpoint/2010/main" val="2228042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6DC85366-848C-4043-BED3-65660F321BB6}"/>
              </a:ext>
            </a:extLst>
          </p:cNvPr>
          <p:cNvSpPr>
            <a:spLocks noGrp="1" noChangeArrowheads="1"/>
          </p:cNvSpPr>
          <p:nvPr>
            <p:ph type="title" idx="4294967295"/>
          </p:nvPr>
        </p:nvSpPr>
        <p:spPr/>
        <p:txBody>
          <a:bodyPr/>
          <a:lstStyle/>
          <a:p>
            <a:pPr eaLnBrk="1" hangingPunct="1"/>
            <a:r>
              <a:rPr lang="de-DE" altLang="de-DE"/>
              <a:t>Tafelbildinfo</a:t>
            </a:r>
          </a:p>
        </p:txBody>
      </p:sp>
      <p:sp>
        <p:nvSpPr>
          <p:cNvPr id="10243" name="Rectangle 5">
            <a:extLst>
              <a:ext uri="{FF2B5EF4-FFF2-40B4-BE49-F238E27FC236}">
                <a16:creationId xmlns:a16="http://schemas.microsoft.com/office/drawing/2014/main" id="{72FC2F80-6EC8-F127-479D-82F5600C74AE}"/>
              </a:ext>
            </a:extLst>
          </p:cNvPr>
          <p:cNvSpPr>
            <a:spLocks noChangeArrowheads="1"/>
          </p:cNvSpPr>
          <p:nvPr/>
        </p:nvSpPr>
        <p:spPr bwMode="auto">
          <a:xfrm>
            <a:off x="0" y="6237288"/>
            <a:ext cx="9144000" cy="620712"/>
          </a:xfrm>
          <a:prstGeom prst="rect">
            <a:avLst/>
          </a:prstGeom>
          <a:solidFill>
            <a:srgbClr val="E36C0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endParaRPr lang="de-DE" altLang="de-DE" sz="3800">
              <a:latin typeface="Arial" panose="020B0604020202020204" pitchFamily="34" charset="0"/>
            </a:endParaRPr>
          </a:p>
        </p:txBody>
      </p:sp>
      <p:sp>
        <p:nvSpPr>
          <p:cNvPr id="10244" name="AutoShape 4">
            <a:hlinkClick r:id="" action="ppaction://hlinkshowjump?jump=lastslideviewed" highlightClick="1"/>
            <a:extLst>
              <a:ext uri="{FF2B5EF4-FFF2-40B4-BE49-F238E27FC236}">
                <a16:creationId xmlns:a16="http://schemas.microsoft.com/office/drawing/2014/main" id="{0F6B0AD6-8141-21BB-CB9F-224A86AC8018}"/>
              </a:ext>
            </a:extLst>
          </p:cNvPr>
          <p:cNvSpPr>
            <a:spLocks noChangeArrowheads="1"/>
          </p:cNvSpPr>
          <p:nvPr/>
        </p:nvSpPr>
        <p:spPr bwMode="auto">
          <a:xfrm>
            <a:off x="539750" y="5876925"/>
            <a:ext cx="287338" cy="287338"/>
          </a:xfrm>
          <a:prstGeom prst="actionButtonReturn">
            <a:avLst/>
          </a:prstGeom>
          <a:solidFill>
            <a:srgbClr val="FBC69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0245" name="Rectangle 6">
            <a:extLst>
              <a:ext uri="{FF2B5EF4-FFF2-40B4-BE49-F238E27FC236}">
                <a16:creationId xmlns:a16="http://schemas.microsoft.com/office/drawing/2014/main" id="{6495CDE6-09F0-C3F0-23A3-DD35962BBBF8}"/>
              </a:ext>
            </a:extLst>
          </p:cNvPr>
          <p:cNvSpPr>
            <a:spLocks noChangeArrowheads="1"/>
          </p:cNvSpPr>
          <p:nvPr/>
        </p:nvSpPr>
        <p:spPr bwMode="auto">
          <a:xfrm>
            <a:off x="466725" y="692150"/>
            <a:ext cx="3744913"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lnSpc>
                <a:spcPct val="80000"/>
              </a:lnSpc>
            </a:pPr>
            <a:r>
              <a:rPr lang="de-DE" altLang="de-DE" sz="1100" dirty="0"/>
              <a:t> </a:t>
            </a:r>
            <a:endParaRPr lang="de-DE" altLang="de-DE" sz="1100" b="1" dirty="0"/>
          </a:p>
          <a:p>
            <a:pPr eaLnBrk="1" hangingPunct="1">
              <a:spcBef>
                <a:spcPct val="0"/>
              </a:spcBef>
              <a:buClrTx/>
              <a:buFontTx/>
              <a:buNone/>
            </a:pPr>
            <a:r>
              <a:rPr lang="de-DE" altLang="de-DE" sz="1200" b="1">
                <a:latin typeface="Arial" panose="020B0604020202020204" pitchFamily="34" charset="0"/>
              </a:rPr>
              <a:t>Hinweise zum Einsatz</a:t>
            </a:r>
          </a:p>
          <a:p>
            <a:pPr eaLnBrk="1" hangingPunct="1">
              <a:lnSpc>
                <a:spcPct val="80000"/>
              </a:lnSpc>
              <a:buClr>
                <a:schemeClr val="tx1"/>
              </a:buClr>
              <a:buFontTx/>
              <a:buChar char="•"/>
            </a:pPr>
            <a:r>
              <a:rPr lang="de-DE" altLang="de-DE" sz="1200" dirty="0">
                <a:latin typeface="Arial" panose="020B0604020202020204" pitchFamily="34" charset="0"/>
              </a:rPr>
              <a:t> Die Folie „Schrittweiser Aufbau des Tafelbildes“ ermöglicht ein Vorgehen in Schritten mit der Maustaste, die Folie wird entwickelnd nach Klick aufgebaut.</a:t>
            </a:r>
          </a:p>
          <a:p>
            <a:pPr eaLnBrk="1" hangingPunct="1">
              <a:lnSpc>
                <a:spcPct val="80000"/>
              </a:lnSpc>
              <a:buClr>
                <a:schemeClr val="tx1"/>
              </a:buClr>
              <a:buFontTx/>
              <a:buChar char="•"/>
            </a:pPr>
            <a:r>
              <a:rPr lang="de-DE" altLang="de-DE" sz="1200" dirty="0">
                <a:latin typeface="Arial" panose="020B0604020202020204" pitchFamily="34" charset="0"/>
              </a:rPr>
              <a:t> Die Folie „Vollständige Ansicht“ erscheint sofort als Vollbild.</a:t>
            </a:r>
          </a:p>
          <a:p>
            <a:pPr eaLnBrk="1" hangingPunct="1">
              <a:lnSpc>
                <a:spcPct val="80000"/>
              </a:lnSpc>
              <a:buClr>
                <a:schemeClr val="tx1"/>
              </a:buClr>
              <a:buFontTx/>
              <a:buChar char="•"/>
            </a:pPr>
            <a:r>
              <a:rPr lang="de-DE" altLang="de-DE" sz="1200" dirty="0">
                <a:latin typeface="Arial" panose="020B0604020202020204" pitchFamily="34" charset="0"/>
              </a:rPr>
              <a:t> Die letzte Folie „Zum Ausfüllen“ gibt nur ein Gerüst vor, das Sie ausfüllen können: entweder auf eine OHP-Folie kopiert oder mit Hilfe des Whiteboards und der Stiftfunktion in </a:t>
            </a:r>
            <a:r>
              <a:rPr lang="de-DE" altLang="de-DE" sz="1200" dirty="0" err="1">
                <a:latin typeface="Arial" panose="020B0604020202020204" pitchFamily="34" charset="0"/>
              </a:rPr>
              <a:t>Powerpoint</a:t>
            </a:r>
            <a:r>
              <a:rPr lang="de-DE" altLang="de-DE" sz="1200" dirty="0">
                <a:latin typeface="Arial" panose="020B0604020202020204" pitchFamily="34" charset="0"/>
              </a:rPr>
              <a:t>. Oder Sie drucken die Folie einfach aus und beschriften sie dann.</a:t>
            </a:r>
          </a:p>
          <a:p>
            <a:pPr eaLnBrk="1" hangingPunct="1">
              <a:lnSpc>
                <a:spcPct val="80000"/>
              </a:lnSpc>
              <a:buFontTx/>
              <a:buChar char="-"/>
            </a:pPr>
            <a:endParaRPr lang="de-DE" altLang="de-DE" sz="1200" dirty="0">
              <a:latin typeface="Arial" panose="020B0604020202020204" pitchFamily="34" charset="0"/>
            </a:endParaRPr>
          </a:p>
          <a:p>
            <a:pPr eaLnBrk="1" hangingPunct="1">
              <a:lnSpc>
                <a:spcPct val="80000"/>
              </a:lnSpc>
              <a:buFontTx/>
              <a:buNone/>
            </a:pPr>
            <a:r>
              <a:rPr lang="de-DE" altLang="de-DE" sz="1200" dirty="0">
                <a:latin typeface="Arial" panose="020B0604020202020204" pitchFamily="34" charset="0"/>
              </a:rPr>
              <a:t>Wir wünschen Ihnen einen erfolgreichen Unterricht!</a:t>
            </a:r>
          </a:p>
          <a:p>
            <a:pPr eaLnBrk="1" hangingPunct="1">
              <a:lnSpc>
                <a:spcPct val="80000"/>
              </a:lnSpc>
            </a:pPr>
            <a:endParaRPr lang="de-DE" altLang="de-DE" sz="1200" dirty="0">
              <a:latin typeface="Arial" panose="020B0604020202020204" pitchFamily="34" charset="0"/>
            </a:endParaRPr>
          </a:p>
          <a:p>
            <a:pPr eaLnBrk="1" hangingPunct="1">
              <a:lnSpc>
                <a:spcPct val="80000"/>
              </a:lnSpc>
            </a:pPr>
            <a:endParaRPr lang="de-DE" altLang="de-DE" sz="1200" dirty="0">
              <a:latin typeface="Arial" panose="020B0604020202020204" pitchFamily="34" charset="0"/>
            </a:endParaRPr>
          </a:p>
          <a:p>
            <a:pPr eaLnBrk="1" hangingPunct="1">
              <a:lnSpc>
                <a:spcPct val="80000"/>
              </a:lnSpc>
            </a:pPr>
            <a:endParaRPr lang="de-DE" altLang="de-DE" sz="1200" dirty="0">
              <a:latin typeface="Arial" panose="020B0604020202020204" pitchFamily="34" charset="0"/>
            </a:endParaRPr>
          </a:p>
        </p:txBody>
      </p:sp>
      <p:sp>
        <p:nvSpPr>
          <p:cNvPr id="10246" name="Rectangle 6">
            <a:extLst>
              <a:ext uri="{FF2B5EF4-FFF2-40B4-BE49-F238E27FC236}">
                <a16:creationId xmlns:a16="http://schemas.microsoft.com/office/drawing/2014/main" id="{0DEB3EA4-7C72-50D5-15F1-B1206ED9FF59}"/>
              </a:ext>
            </a:extLst>
          </p:cNvPr>
          <p:cNvSpPr>
            <a:spLocks noChangeArrowheads="1"/>
          </p:cNvSpPr>
          <p:nvPr/>
        </p:nvSpPr>
        <p:spPr bwMode="auto">
          <a:xfrm>
            <a:off x="4427538" y="692150"/>
            <a:ext cx="4465637"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lnSpc>
                <a:spcPct val="80000"/>
              </a:lnSpc>
            </a:pPr>
            <a:r>
              <a:rPr lang="de-DE" altLang="de-DE" sz="1200">
                <a:latin typeface="Arial" panose="020B0604020202020204" pitchFamily="34" charset="0"/>
              </a:rPr>
              <a:t> </a:t>
            </a:r>
            <a:endParaRPr lang="de-DE" altLang="de-DE" sz="1200" b="1">
              <a:latin typeface="Arial" panose="020B0604020202020204" pitchFamily="34" charset="0"/>
            </a:endParaRPr>
          </a:p>
          <a:p>
            <a:pPr eaLnBrk="1" hangingPunct="1">
              <a:spcBef>
                <a:spcPct val="0"/>
              </a:spcBef>
              <a:buClrTx/>
              <a:buFontTx/>
              <a:buNone/>
            </a:pPr>
            <a:r>
              <a:rPr lang="de-DE" altLang="de-DE" sz="1200" b="1">
                <a:latin typeface="Arial" panose="020B0604020202020204" pitchFamily="34" charset="0"/>
              </a:rPr>
              <a:t>Impressum</a:t>
            </a:r>
          </a:p>
          <a:p>
            <a:pPr eaLnBrk="1" hangingPunct="1">
              <a:spcBef>
                <a:spcPct val="0"/>
              </a:spcBef>
              <a:buClrTx/>
              <a:buFontTx/>
              <a:buNone/>
            </a:pPr>
            <a:r>
              <a:rPr lang="de-DE" altLang="de-DE" sz="1200">
                <a:latin typeface="Arial" panose="020B0604020202020204" pitchFamily="34" charset="0"/>
                <a:cs typeface="Arial" panose="020B0604020202020204" pitchFamily="34" charset="0"/>
              </a:rPr>
              <a:t>© Österreichischer Bundesverlag Schulbuch GmbH &amp; Co. KG, Wien 2024</a:t>
            </a:r>
            <a:br>
              <a:rPr lang="de-DE" altLang="de-DE" sz="1200">
                <a:latin typeface="Arial" panose="020B0604020202020204" pitchFamily="34" charset="0"/>
                <a:cs typeface="Arial" panose="020B0604020202020204" pitchFamily="34" charset="0"/>
              </a:rPr>
            </a:br>
            <a:r>
              <a:rPr lang="de-DE" altLang="de-DE" sz="1200">
                <a:latin typeface="Arial" panose="020B0604020202020204" pitchFamily="34" charset="0"/>
                <a:cs typeface="Arial" panose="020B0604020202020204" pitchFamily="34" charset="0"/>
              </a:rPr>
              <a:t>Redaktion und Herstellung: Dr. Marion Reich, Wien</a:t>
            </a:r>
            <a:br>
              <a:rPr lang="de-DE" altLang="de-DE" sz="1200">
                <a:latin typeface="Arial" panose="020B0604020202020204" pitchFamily="34" charset="0"/>
                <a:cs typeface="Arial" panose="020B0604020202020204" pitchFamily="34" charset="0"/>
              </a:rPr>
            </a:br>
            <a:r>
              <a:rPr lang="de-DE" altLang="de-DE" sz="1200">
                <a:latin typeface="Arial" panose="020B0604020202020204" pitchFamily="34" charset="0"/>
              </a:rPr>
              <a:t>Grafiknachweis: Dr. Michel Fleck, Wien</a:t>
            </a:r>
          </a:p>
          <a:p>
            <a:pPr eaLnBrk="1" hangingPunct="1">
              <a:spcBef>
                <a:spcPct val="0"/>
              </a:spcBef>
              <a:buClrTx/>
              <a:buFontTx/>
              <a:buNone/>
            </a:pPr>
            <a:endParaRPr lang="de-DE" altLang="de-DE" sz="1200">
              <a:latin typeface="Arial" panose="020B0604020202020204" pitchFamily="34" charset="0"/>
              <a:cs typeface="Arial" panose="020B0604020202020204" pitchFamily="34" charset="0"/>
            </a:endParaRPr>
          </a:p>
          <a:p>
            <a:pPr eaLnBrk="1" hangingPunct="1">
              <a:spcBef>
                <a:spcPct val="0"/>
              </a:spcBef>
              <a:buClrTx/>
              <a:buFontTx/>
              <a:buNone/>
            </a:pPr>
            <a:r>
              <a:rPr lang="de-DE" altLang="de-DE" sz="1200">
                <a:latin typeface="Arial" panose="020B0604020202020204" pitchFamily="34" charset="0"/>
                <a:cs typeface="Arial" panose="020B0604020202020204" pitchFamily="34" charset="0"/>
              </a:rPr>
              <a:t>Alle Rechte vorbehalten.</a:t>
            </a:r>
          </a:p>
          <a:p>
            <a:pPr eaLnBrk="1" hangingPunct="1">
              <a:spcBef>
                <a:spcPct val="0"/>
              </a:spcBef>
              <a:buClrTx/>
              <a:buFontTx/>
              <a:buNone/>
            </a:pPr>
            <a:r>
              <a:rPr lang="de-DE" altLang="de-DE" sz="1200">
                <a:latin typeface="Arial" panose="020B0604020202020204" pitchFamily="34" charset="0"/>
              </a:rPr>
              <a:t>www.oebv.at</a:t>
            </a:r>
          </a:p>
          <a:p>
            <a:pPr eaLnBrk="1" hangingPunct="1">
              <a:spcBef>
                <a:spcPct val="0"/>
              </a:spcBef>
              <a:buClrTx/>
              <a:buFontTx/>
              <a:buNone/>
            </a:pPr>
            <a:endParaRPr lang="de-DE" altLang="de-DE" sz="1200">
              <a:latin typeface="Arial" panose="020B0604020202020204" pitchFamily="34" charset="0"/>
            </a:endParaRPr>
          </a:p>
          <a:p>
            <a:pPr eaLnBrk="1" hangingPunct="1">
              <a:spcBef>
                <a:spcPct val="0"/>
              </a:spcBef>
              <a:buClrTx/>
              <a:buFontTx/>
              <a:buNone/>
            </a:pPr>
            <a:endParaRPr lang="de-DE" altLang="de-DE" sz="1200">
              <a:latin typeface="Arial" panose="020B0604020202020204" pitchFamily="34" charset="0"/>
            </a:endParaRPr>
          </a:p>
          <a:p>
            <a:pPr eaLnBrk="1" hangingPunct="1">
              <a:spcBef>
                <a:spcPct val="0"/>
              </a:spcBef>
              <a:buClrTx/>
              <a:buFontTx/>
              <a:buNone/>
            </a:pPr>
            <a:r>
              <a:rPr lang="de-DE" altLang="de-DE" sz="1200">
                <a:latin typeface="Arial" panose="020B0604020202020204" pitchFamily="34" charset="0"/>
              </a:rPr>
              <a:t>Das Werk und seine Teile sind urheberrechtlich geschützt. Der Verlag gewährt das Recht des Downloads und des Einsatzes im Unterricht. Das Herauslösen, Kopieren und Bearbeiten von Daten jeder Art ist untersagt. Das Ausdrucken und Anfertigen von Kopien ist ausschließlich für den eigenen Unterrichts-gebrauch gestattet. Urhebervermerke, Seriennummern sowie sonstige der Programmidentifikation dienende Merkmale dürfen nicht entfernt oder geändert werden. Weder das Werk noch seine Teile dürfen in ein Netzwerk gestellt oder über das Internet weiter verbreitet oder veräußert werden.</a:t>
            </a:r>
          </a:p>
          <a:p>
            <a:pPr eaLnBrk="1" hangingPunct="1">
              <a:spcBef>
                <a:spcPct val="0"/>
              </a:spcBef>
              <a:buClrTx/>
              <a:buFontTx/>
              <a:buNone/>
            </a:pPr>
            <a:endParaRPr lang="de-DE" altLang="de-DE" sz="1200">
              <a:latin typeface="Arial" panose="020B0604020202020204" pitchFamily="34" charset="0"/>
            </a:endParaRPr>
          </a:p>
          <a:p>
            <a:pPr eaLnBrk="1" hangingPunct="1">
              <a:spcBef>
                <a:spcPct val="0"/>
              </a:spcBef>
              <a:buClrTx/>
              <a:buFontTx/>
              <a:buNone/>
            </a:pPr>
            <a:r>
              <a:rPr lang="de-DE" altLang="de-DE" sz="1200">
                <a:latin typeface="Arial" panose="020B0604020202020204" pitchFamily="34" charset="0"/>
              </a:rPr>
              <a:t>Jede Nutzung in anderen als den genannten Fällen bedarf der vorherigen schriftlichen Einwilligung des Verlages.</a:t>
            </a:r>
          </a:p>
        </p:txBody>
      </p:sp>
      <p:pic>
        <p:nvPicPr>
          <p:cNvPr id="10247" name="Picture 2">
            <a:extLst>
              <a:ext uri="{FF2B5EF4-FFF2-40B4-BE49-F238E27FC236}">
                <a16:creationId xmlns:a16="http://schemas.microsoft.com/office/drawing/2014/main" id="{9C5C97D0-E3DF-D827-F33E-FF8334D706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6550" y="5300663"/>
            <a:ext cx="10287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sld>
</file>

<file path=ppt/theme/theme1.xml><?xml version="1.0" encoding="utf-8"?>
<a:theme xmlns:a="http://schemas.openxmlformats.org/drawingml/2006/main" name="BioTOP  2">
  <a:themeElements>
    <a:clrScheme name="BioTOP  2 7">
      <a:dk1>
        <a:srgbClr val="000000"/>
      </a:dk1>
      <a:lt1>
        <a:srgbClr val="FF9900"/>
      </a:lt1>
      <a:dk2>
        <a:srgbClr val="000000"/>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fontScheme name="Wettbewerb">
      <a:majorFont>
        <a:latin typeface="Arial"/>
        <a:ea typeface=""/>
        <a:cs typeface=""/>
      </a:majorFont>
      <a:minorFont>
        <a:latin typeface="PoloST11KBuch"/>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kumimoji="0" lang="de-DE" sz="3800" b="0"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kumimoji="0" lang="de-DE" sz="3800" b="0" i="0" u="none" strike="noStrike" cap="none" normalizeH="0" baseline="0" smtClean="0">
            <a:ln>
              <a:noFill/>
            </a:ln>
            <a:solidFill>
              <a:srgbClr val="000000"/>
            </a:solidFill>
            <a:effectLst/>
            <a:latin typeface="Arial" charset="0"/>
          </a:defRPr>
        </a:defPPr>
      </a:lstStyle>
    </a:lnDef>
  </a:objectDefaults>
  <a:extraClrSchemeLst>
    <a:extraClrScheme>
      <a:clrScheme name="Wettbewerb 1">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Wettbewerb 2">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333399"/>
        </a:hlink>
        <a:folHlink>
          <a:srgbClr val="FFCC00"/>
        </a:folHlink>
      </a:clrScheme>
      <a:clrMap bg1="dk2" tx1="lt1" bg2="dk1" tx2="lt2" accent1="accent1" accent2="accent2" accent3="accent3" accent4="accent4" accent5="accent5" accent6="accent6" hlink="hlink" folHlink="folHlink"/>
    </a:extraClrScheme>
    <a:extraClrScheme>
      <a:clrScheme name="Wettbewerb 3">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9900"/>
        </a:hlink>
        <a:folHlink>
          <a:srgbClr val="FF9900"/>
        </a:folHlink>
      </a:clrScheme>
      <a:clrMap bg1="dk2" tx1="lt1" bg2="dk1" tx2="lt2" accent1="accent1" accent2="accent2" accent3="accent3" accent4="accent4" accent5="accent5" accent6="accent6" hlink="hlink" folHlink="folHlink"/>
    </a:extraClrScheme>
    <a:extraClrScheme>
      <a:clrScheme name="Wettbewerb 4">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000000"/>
        </a:hlink>
        <a:folHlink>
          <a:srgbClr val="FF9900"/>
        </a:folHlink>
      </a:clrScheme>
      <a:clrMap bg1="dk2" tx1="lt1" bg2="dk1" tx2="lt2" accent1="accent1" accent2="accent2" accent3="accent3" accent4="accent4" accent5="accent5" accent6="accent6" hlink="hlink" folHlink="folHlink"/>
    </a:extraClrScheme>
    <a:extraClrScheme>
      <a:clrScheme name="Wettbewerb 5">
        <a:dk1>
          <a:srgbClr val="000000"/>
        </a:dk1>
        <a:lt1>
          <a:srgbClr val="FF9900"/>
        </a:lt1>
        <a:dk2>
          <a:srgbClr val="FFFF99"/>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clrMap bg1="lt1" tx1="dk1" bg2="lt2" tx2="dk2" accent1="accent1" accent2="accent2" accent3="accent3" accent4="accent4" accent5="accent5" accent6="accent6" hlink="hlink" folHlink="folHlink"/>
    </a:extraClrScheme>
    <a:extraClrScheme>
      <a:clrScheme name="Wettbewerb 6">
        <a:dk1>
          <a:srgbClr val="000000"/>
        </a:dk1>
        <a:lt1>
          <a:srgbClr val="FF9900"/>
        </a:lt1>
        <a:dk2>
          <a:srgbClr val="000000"/>
        </a:dk2>
        <a:lt2>
          <a:srgbClr val="800000"/>
        </a:lt2>
        <a:accent1>
          <a:srgbClr val="FF5050"/>
        </a:accent1>
        <a:accent2>
          <a:srgbClr val="CC3300"/>
        </a:accent2>
        <a:accent3>
          <a:srgbClr val="FFCAAA"/>
        </a:accent3>
        <a:accent4>
          <a:srgbClr val="000000"/>
        </a:accent4>
        <a:accent5>
          <a:srgbClr val="FFB3B3"/>
        </a:accent5>
        <a:accent6>
          <a:srgbClr val="B92D00"/>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BioTOP  2 1">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ioTOP  2 2">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333399"/>
        </a:hlink>
        <a:folHlink>
          <a:srgbClr val="FFCC00"/>
        </a:folHlink>
      </a:clrScheme>
      <a:clrMap bg1="dk2" tx1="lt1" bg2="dk1" tx2="lt2" accent1="accent1" accent2="accent2" accent3="accent3" accent4="accent4" accent5="accent5" accent6="accent6" hlink="hlink" folHlink="folHlink"/>
    </a:extraClrScheme>
    <a:extraClrScheme>
      <a:clrScheme name="BioTOP  2 3">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9900"/>
        </a:hlink>
        <a:folHlink>
          <a:srgbClr val="FF9900"/>
        </a:folHlink>
      </a:clrScheme>
      <a:clrMap bg1="dk2" tx1="lt1" bg2="dk1" tx2="lt2" accent1="accent1" accent2="accent2" accent3="accent3" accent4="accent4" accent5="accent5" accent6="accent6" hlink="hlink" folHlink="folHlink"/>
    </a:extraClrScheme>
    <a:extraClrScheme>
      <a:clrScheme name="BioTOP  2 4">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000000"/>
        </a:hlink>
        <a:folHlink>
          <a:srgbClr val="FF9900"/>
        </a:folHlink>
      </a:clrScheme>
      <a:clrMap bg1="dk2" tx1="lt1" bg2="dk1" tx2="lt2" accent1="accent1" accent2="accent2" accent3="accent3" accent4="accent4" accent5="accent5" accent6="accent6" hlink="hlink" folHlink="folHlink"/>
    </a:extraClrScheme>
    <a:extraClrScheme>
      <a:clrScheme name="BioTOP  2 5">
        <a:dk1>
          <a:srgbClr val="000000"/>
        </a:dk1>
        <a:lt1>
          <a:srgbClr val="FF9900"/>
        </a:lt1>
        <a:dk2>
          <a:srgbClr val="FFFF99"/>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clrMap bg1="lt1" tx1="dk1" bg2="lt2" tx2="dk2" accent1="accent1" accent2="accent2" accent3="accent3" accent4="accent4" accent5="accent5" accent6="accent6" hlink="hlink" folHlink="folHlink"/>
    </a:extraClrScheme>
    <a:extraClrScheme>
      <a:clrScheme name="BioTOP  2 6">
        <a:dk1>
          <a:srgbClr val="000000"/>
        </a:dk1>
        <a:lt1>
          <a:srgbClr val="FF9900"/>
        </a:lt1>
        <a:dk2>
          <a:srgbClr val="000000"/>
        </a:dk2>
        <a:lt2>
          <a:srgbClr val="800000"/>
        </a:lt2>
        <a:accent1>
          <a:srgbClr val="FF5050"/>
        </a:accent1>
        <a:accent2>
          <a:srgbClr val="CC3300"/>
        </a:accent2>
        <a:accent3>
          <a:srgbClr val="FFCAAA"/>
        </a:accent3>
        <a:accent4>
          <a:srgbClr val="000000"/>
        </a:accent4>
        <a:accent5>
          <a:srgbClr val="FFB3B3"/>
        </a:accent5>
        <a:accent6>
          <a:srgbClr val="B92D00"/>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BioTOP  2 7">
        <a:dk1>
          <a:srgbClr val="000000"/>
        </a:dk1>
        <a:lt1>
          <a:srgbClr val="FF9900"/>
        </a:lt1>
        <a:dk2>
          <a:srgbClr val="000000"/>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PoloST11KLeicht"/>
        <a:ea typeface=""/>
        <a:cs typeface=""/>
      </a:majorFont>
      <a:minorFont>
        <a:latin typeface="PoloST11KBuch"/>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kumimoji="0" lang="de-DE" sz="3800" b="0"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kumimoji="0" lang="de-DE" sz="3800" b="0" i="0" u="none" strike="noStrike" cap="none" normalizeH="0" baseline="0" smtClean="0">
            <a:ln>
              <a:noFill/>
            </a:ln>
            <a:solidFill>
              <a:srgbClr val="000000"/>
            </a:solidFill>
            <a:effectLst/>
            <a:latin typeface="Arial"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enutzerdefiniertes Design 13">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333399"/>
        </a:hlink>
        <a:folHlink>
          <a:srgbClr val="FFCC00"/>
        </a:folHlink>
      </a:clrScheme>
      <a:clrMap bg1="dk2" tx1="lt1" bg2="dk1" tx2="lt2" accent1="accent1" accent2="accent2" accent3="accent3" accent4="accent4" accent5="accent5" accent6="accent6" hlink="hlink" folHlink="folHlink"/>
    </a:extraClrScheme>
    <a:extraClrScheme>
      <a:clrScheme name="Benutzerdefiniertes Design 14">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9900"/>
        </a:hlink>
        <a:folHlink>
          <a:srgbClr val="FF9900"/>
        </a:folHlink>
      </a:clrScheme>
      <a:clrMap bg1="dk2" tx1="lt1" bg2="dk1" tx2="lt2" accent1="accent1" accent2="accent2" accent3="accent3" accent4="accent4" accent5="accent5" accent6="accent6" hlink="hlink" folHlink="folHlink"/>
    </a:extraClrScheme>
    <a:extraClrScheme>
      <a:clrScheme name="Benutzerdefiniertes Design 15">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000000"/>
        </a:hlink>
        <a:folHlink>
          <a:srgbClr val="FF9900"/>
        </a:folHlink>
      </a:clrScheme>
      <a:clrMap bg1="dk2" tx1="lt1" bg2="dk1" tx2="lt2" accent1="accent1" accent2="accent2" accent3="accent3" accent4="accent4" accent5="accent5" accent6="accent6" hlink="hlink" folHlink="folHlink"/>
    </a:extraClrScheme>
    <a:extraClrScheme>
      <a:clrScheme name="Benutzerdefiniertes Design 16">
        <a:dk1>
          <a:srgbClr val="000000"/>
        </a:dk1>
        <a:lt1>
          <a:srgbClr val="FF9900"/>
        </a:lt1>
        <a:dk2>
          <a:srgbClr val="FFFF99"/>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ioTOP 2 7">
    <a:dk1>
      <a:srgbClr val="000000"/>
    </a:dk1>
    <a:lt1>
      <a:srgbClr val="FF9900"/>
    </a:lt1>
    <a:dk2>
      <a:srgbClr val="000000"/>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themeOverride>
</file>

<file path=docProps/app.xml><?xml version="1.0" encoding="utf-8"?>
<Properties xmlns="http://schemas.openxmlformats.org/officeDocument/2006/extended-properties" xmlns:vt="http://schemas.openxmlformats.org/officeDocument/2006/docPropsVTypes">
  <Template>070327_EMFR</Template>
  <TotalTime>0</TotalTime>
  <Words>318</Words>
  <Application>Microsoft Office PowerPoint</Application>
  <PresentationFormat>Bildschirmpräsentation (4:3)</PresentationFormat>
  <Paragraphs>84</Paragraphs>
  <Slides>5</Slides>
  <Notes>1</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5</vt:i4>
      </vt:variant>
    </vt:vector>
  </HeadingPairs>
  <TitlesOfParts>
    <vt:vector size="11" baseType="lpstr">
      <vt:lpstr>Arial</vt:lpstr>
      <vt:lpstr>PoloST11KBuch</vt:lpstr>
      <vt:lpstr>PoloST11KLeicht</vt:lpstr>
      <vt:lpstr>Wingdings</vt:lpstr>
      <vt:lpstr>BioTOP  2</vt:lpstr>
      <vt:lpstr>Benutzerdefiniertes Design</vt:lpstr>
      <vt:lpstr>Das Gehirn</vt:lpstr>
      <vt:lpstr>Das Gehirn</vt:lpstr>
      <vt:lpstr>Das Gehirn</vt:lpstr>
      <vt:lpstr>Das Gehirn</vt:lpstr>
      <vt:lpstr>Tafelbildinfo</vt:lpstr>
    </vt:vector>
  </TitlesOfParts>
  <Company>Österreichischer Bundesverlag Schulbuch GmbH, Wien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 tierische Zelle</dc:title>
  <dc:creator>Sabrina</dc:creator>
  <cp:lastModifiedBy>Sabrina</cp:lastModifiedBy>
  <cp:revision>188</cp:revision>
  <dcterms:created xsi:type="dcterms:W3CDTF">2008-04-29T08:40:23Z</dcterms:created>
  <dcterms:modified xsi:type="dcterms:W3CDTF">2024-01-20T06:47:17Z</dcterms:modified>
</cp:coreProperties>
</file>